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B393-3556-979D-6267-418CA651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7E424-00CA-8BFF-744E-BBEB5A2CD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EC64B-777D-A415-C66A-E2E0A7D6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AF4B-F383-49CF-BADA-483AA1ECE8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A70E-DE7E-7E16-4349-F881C997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E01B5-DEFC-3E6A-C433-DB6FB268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893-1FE6-436A-B894-EE96BA6B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3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546A-C942-8595-1FEA-EFC09380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8978D-1130-2008-8AAC-9435851EA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4DE4-069D-C27B-A638-78BA158F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AF4B-F383-49CF-BADA-483AA1ECE8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55C9-2A35-A26B-6760-8B85C9B3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95B6D-82C5-A77A-8EB5-575640A7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893-1FE6-436A-B894-EE96BA6B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2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C9C23-26B0-7F6C-A9D5-D79523312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BEE44-6E46-5368-7571-F2ACE7291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24884-1426-3311-5CE4-601C0CB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AF4B-F383-49CF-BADA-483AA1ECE8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09D2-B191-2F03-A9A8-18D71F98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1477C-0191-F3CA-55E2-92FFAEF3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893-1FE6-436A-B894-EE96BA6B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0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FA8B-D0B8-C505-0050-554E1045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9679-FD48-F1CA-12A2-B5A1E2B4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07C4-65C5-48BB-E0A3-D1632AB1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AF4B-F383-49CF-BADA-483AA1ECE8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5A39D-A8EF-7143-ADAF-EDBD599B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CD997-5BFD-06CE-CD53-37EEB1B0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893-1FE6-436A-B894-EE96BA6B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2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1013-DB47-20A7-2156-2780604B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8658C-352B-C199-FE90-B0827EC44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CF2B4-29A5-70D8-731B-679760E9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AF4B-F383-49CF-BADA-483AA1ECE8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160B-AA35-8C25-D759-09AB6611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2F69F-5531-0A70-4D1B-61496546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893-1FE6-436A-B894-EE96BA6B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2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CD33-BBCB-81F1-A5CB-C730C5A6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2C16-0C7B-B829-E342-35B51429F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0C3BD-E470-E2BA-91E9-77F01DE44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AF3C0-3996-8CC5-864F-3B9B9F54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AF4B-F383-49CF-BADA-483AA1ECE8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9BD68-2D81-B0F8-575D-E33CA10B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D31B7-115A-FDCF-D4E0-2115EBD9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893-1FE6-436A-B894-EE96BA6B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8B4A-A72C-0529-242F-33421480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23B1-0ACD-E116-CD7A-E81B20DFD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EC943-72DE-A010-5384-C7B8D98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3B52-D6D3-51CE-88CD-7BD73C22D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6A5B4-ECE6-8F78-DDCA-C4208F455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A1429-8CF2-A92B-2EB3-DEA9E502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AF4B-F383-49CF-BADA-483AA1ECE8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968FF-140D-C98D-3674-919B67B6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2F624-DC30-792F-4E71-C5C98A28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893-1FE6-436A-B894-EE96BA6B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AC1F-42A0-1B62-98B6-098670E0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2A560-1DBC-36E2-2518-04F23A07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AF4B-F383-49CF-BADA-483AA1ECE8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B2974-07AA-260C-9529-F821A176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CEDF8-B38A-EC6F-2739-D98C58D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893-1FE6-436A-B894-EE96BA6B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371C0-94B3-C644-6C45-B35A3BDB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AF4B-F383-49CF-BADA-483AA1ECE8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D6487-BB5D-14E8-08ED-4CB4C749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48DD3-1255-574E-0CC8-776BCE0E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893-1FE6-436A-B894-EE96BA6B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8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59D6-9209-C45F-30E1-5D64E5FB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11DC1-261E-1406-A4DA-B1948179B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3444A-1041-E489-9CA1-830AAF249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9E076-9180-00A4-7F40-33170ED5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AF4B-F383-49CF-BADA-483AA1ECE8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1F1D1-3BE3-9C95-0CE8-85FB2367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BFBD8-A2B4-DEAD-C60B-339DCD3C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893-1FE6-436A-B894-EE96BA6B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6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9208-ABE5-714C-2453-8C9F3087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AFEDF-67EB-A7F7-D178-A611DBBE9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719A5-02AB-0D8D-780E-41DF77042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482F4-A053-27C1-B685-B07DEFD2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AF4B-F383-49CF-BADA-483AA1ECE8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60EEB-2623-6317-6F4F-3CCC7D18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3E10A-1E01-0739-5957-58CB700F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893-1FE6-436A-B894-EE96BA6B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60B80-07CE-2C19-C12E-2DED6563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3C53A-FD3E-0A24-4E22-4EE5FC61F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A53F-33F2-FF73-E336-F3D7CD50F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EAF4B-F383-49CF-BADA-483AA1ECE8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81D0-B6CD-7DC9-0CB8-7D5EBCA2E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CBC4-AFEA-C268-6A18-7544251D3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11893-1FE6-436A-B894-EE96BA6B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0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38FA-6A78-3D8B-127B-C55193A4B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 </a:t>
            </a:r>
            <a:r>
              <a:rPr lang="en-US" dirty="0" err="1"/>
              <a:t>marzo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CF5D7-1E96-AC64-ACED-29298014E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Conversación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2454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FE78-2009-6EC8-FEE0-6A320002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Escucha y contesta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358A-B617-24CB-20C7-F2EF2038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va a tomar Jorge…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…de primero?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…de segundo?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…de postre?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¿Y para beber?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¿Cómo va a pagar?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3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63C5-B5AD-5D9D-01D3-0B3809AD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781800" cy="874395"/>
          </a:xfrm>
        </p:spPr>
        <p:txBody>
          <a:bodyPr/>
          <a:lstStyle/>
          <a:p>
            <a:r>
              <a:rPr lang="es-ES" dirty="0"/>
              <a:t>Pincho de tortilla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DBEA26-62AD-DCB0-D1B8-8FD73AFCF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2160" y="742456"/>
            <a:ext cx="7609840" cy="611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8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C9DF-AD29-9023-7EDB-8DE8B135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111126"/>
            <a:ext cx="2890520" cy="315912"/>
          </a:xfrm>
        </p:spPr>
        <p:txBody>
          <a:bodyPr>
            <a:normAutofit fontScale="90000"/>
          </a:bodyPr>
          <a:lstStyle/>
          <a:p>
            <a:r>
              <a:rPr lang="es-ES" dirty="0"/>
              <a:t>Pág. 88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3525-5B43-C92D-A89C-D9DEB115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0880"/>
            <a:ext cx="10515600" cy="5821680"/>
          </a:xfrm>
        </p:spPr>
        <p:txBody>
          <a:bodyPr/>
          <a:lstStyle/>
          <a:p>
            <a:r>
              <a:rPr lang="es-ES" sz="3200" dirty="0"/>
              <a:t>¿Qué platos son más adecuados para el verano?</a:t>
            </a:r>
          </a:p>
          <a:p>
            <a:r>
              <a:rPr lang="es-ES" sz="3200" dirty="0"/>
              <a:t>¿Y para el invierno?</a:t>
            </a:r>
          </a:p>
          <a:p>
            <a:r>
              <a:rPr lang="es-ES" sz="3200" dirty="0"/>
              <a:t>¿Qué debes comer o no comer si quieres adelgazar?</a:t>
            </a:r>
          </a:p>
          <a:p>
            <a:r>
              <a:rPr lang="es-ES" sz="3200" dirty="0"/>
              <a:t>¿Y si quieres ganar músculos?</a:t>
            </a:r>
          </a:p>
          <a:p>
            <a:r>
              <a:rPr lang="es-ES" sz="3200" dirty="0"/>
              <a:t>¿Crees que es bueno saltarse una comida? ¿por qué?</a:t>
            </a:r>
          </a:p>
          <a:p>
            <a:r>
              <a:rPr lang="es-ES" sz="3200" dirty="0"/>
              <a:t>¿En qué restaurante(s) o puesto(s) de comida siempre hay gente haciendo cola? (¿Has comido allí? ¿Qué te parece la comida</a:t>
            </a:r>
            <a:r>
              <a:rPr lang="es-ES" sz="3200" dirty="0" smtClean="0"/>
              <a:t>?)</a:t>
            </a:r>
          </a:p>
          <a:p>
            <a:r>
              <a:rPr lang="es-ES" sz="3200" dirty="0" smtClean="0"/>
              <a:t>En Taiwán hay muchas tiendas de bebidas. ¿Qué tienda te parece buena? ¿por qué?</a:t>
            </a:r>
            <a:endParaRPr lang="es-E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0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7071-47E8-177D-D71F-25B3E21B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208" y="263842"/>
            <a:ext cx="4035426" cy="945515"/>
          </a:xfrm>
        </p:spPr>
        <p:txBody>
          <a:bodyPr>
            <a:normAutofit/>
          </a:bodyPr>
          <a:lstStyle/>
          <a:p>
            <a:r>
              <a:rPr lang="es-ES" sz="3600" dirty="0"/>
              <a:t>Tortilla (mexicana)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B7EA4-9E35-C01F-79C7-6278102F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54" y="1950403"/>
            <a:ext cx="1942466" cy="4981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200" dirty="0">
                <a:latin typeface="Candara Light" panose="020E0502030303020204" pitchFamily="34" charset="0"/>
              </a:rPr>
              <a:t>tacos</a:t>
            </a:r>
            <a:endParaRPr lang="en-US" sz="3200" dirty="0">
              <a:latin typeface="Candara Light" panose="020E0502030303020204" pitchFamily="34" charset="0"/>
            </a:endParaRPr>
          </a:p>
        </p:txBody>
      </p:sp>
      <p:pic>
        <p:nvPicPr>
          <p:cNvPr id="1026" name="Picture 2" descr="How to Make Corn Tortillas">
            <a:extLst>
              <a:ext uri="{FF2B5EF4-FFF2-40B4-BE49-F238E27FC236}">
                <a16:creationId xmlns:a16="http://schemas.microsoft.com/office/drawing/2014/main" id="{A5B3D471-B1F3-3EC8-7838-F43343065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6" b="15210"/>
          <a:stretch/>
        </p:blipFill>
        <p:spPr bwMode="auto">
          <a:xfrm>
            <a:off x="6990080" y="472405"/>
            <a:ext cx="4531360" cy="61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ound Beef Soft Tacos - Mission Foods">
            <a:extLst>
              <a:ext uri="{FF2B5EF4-FFF2-40B4-BE49-F238E27FC236}">
                <a16:creationId xmlns:a16="http://schemas.microsoft.com/office/drawing/2014/main" id="{56E9EBD4-1CCC-F987-D57A-DB5613CD7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4" y="2549843"/>
            <a:ext cx="6066473" cy="404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6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9FE4-F4E6-A9B3-7C19-341FF170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16" y="127505"/>
            <a:ext cx="4008120" cy="752475"/>
          </a:xfrm>
        </p:spPr>
        <p:txBody>
          <a:bodyPr/>
          <a:lstStyle/>
          <a:p>
            <a:r>
              <a:rPr lang="es-ES" dirty="0"/>
              <a:t>Lección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F5F6-840B-33E5-8F15-78DA6A178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692" y="6090733"/>
            <a:ext cx="1493520" cy="564068"/>
          </a:xfrm>
        </p:spPr>
        <p:txBody>
          <a:bodyPr/>
          <a:lstStyle/>
          <a:p>
            <a:r>
              <a:rPr lang="es-ES" dirty="0"/>
              <a:t>blusa</a:t>
            </a:r>
            <a:endParaRPr lang="en-US" dirty="0"/>
          </a:p>
        </p:txBody>
      </p:sp>
      <p:pic>
        <p:nvPicPr>
          <p:cNvPr id="2050" name="Picture 2" descr="1930s Beau Blouse- Rust- The House of Foxy — Vintage Quine">
            <a:extLst>
              <a:ext uri="{FF2B5EF4-FFF2-40B4-BE49-F238E27FC236}">
                <a16:creationId xmlns:a16="http://schemas.microsoft.com/office/drawing/2014/main" id="{17E35C13-5BEE-72E1-8E4E-C3E3D86CC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9" t="2237" r="12592" b="2910"/>
          <a:stretch/>
        </p:blipFill>
        <p:spPr bwMode="auto">
          <a:xfrm>
            <a:off x="8043212" y="1285080"/>
            <a:ext cx="4148788" cy="546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ve Your Clothes |">
            <a:extLst>
              <a:ext uri="{FF2B5EF4-FFF2-40B4-BE49-F238E27FC236}">
                <a16:creationId xmlns:a16="http://schemas.microsoft.com/office/drawing/2014/main" id="{719C10AD-2D92-084E-64CB-12AE13E2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98" y="879980"/>
            <a:ext cx="6731922" cy="449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10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145</Words>
  <Application>Microsoft Office PowerPoint</Application>
  <PresentationFormat>寬螢幕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Candara Light</vt:lpstr>
      <vt:lpstr>Office Theme</vt:lpstr>
      <vt:lpstr>7 marzo</vt:lpstr>
      <vt:lpstr>Escucha y contesta</vt:lpstr>
      <vt:lpstr>Pincho de tortilla</vt:lpstr>
      <vt:lpstr>Pág. 88</vt:lpstr>
      <vt:lpstr>Tortilla (mexicana)</vt:lpstr>
      <vt:lpstr>Lección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marzo</dc:title>
  <dc:creator>Mauricio Terrazas Zambrana (MA Appl Ling 2018 onward DL PT)</dc:creator>
  <cp:lastModifiedBy>USER</cp:lastModifiedBy>
  <cp:revision>6</cp:revision>
  <dcterms:created xsi:type="dcterms:W3CDTF">2023-03-04T15:25:28Z</dcterms:created>
  <dcterms:modified xsi:type="dcterms:W3CDTF">2023-03-07T01:25:00Z</dcterms:modified>
</cp:coreProperties>
</file>