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638b401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638b401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b21b838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b21b838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38e61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638e61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b21b838e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b21b838e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21b838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21b838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21b838e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21b838e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6da3c3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6da3c3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b21b838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b21b838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21b838e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b21b838e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b21b838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b21b838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21b838e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b21b838e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6414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Docker on HPC</a:t>
            </a:r>
            <a:endParaRPr sz="5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450700" y="14918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Madej, Martyna Sokołowska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mixed style workflow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2330025"/>
            <a:ext cx="31275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step-by-step workflow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makefile-style workflow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mixed workflow</a:t>
            </a:r>
            <a:endParaRPr sz="1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25" y="1378050"/>
            <a:ext cx="5101476" cy="25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</a:t>
            </a:r>
            <a:r>
              <a:rPr lang="pl"/>
              <a:t>Remote Execution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25" y="1990050"/>
            <a:ext cx="3127500" cy="29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Large workflows often require remote computational resources, which usually involve complex setup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SoS provides a remote execution model that allows sending tasks to remote servers and clusters directly from the local machine.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Enables reproducible and scalable data analysis without extra hassle</a:t>
            </a:r>
            <a:endParaRPr sz="14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3780" r="3789" t="0"/>
          <a:stretch/>
        </p:blipFill>
        <p:spPr>
          <a:xfrm>
            <a:off x="3835925" y="703375"/>
            <a:ext cx="5216499" cy="37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311700" y="6414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/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2450700" y="14918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Madej, Martyna Sokołowska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Used technologies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1850" y="2193925"/>
            <a:ext cx="404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Apptainer - containerization technology.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3901800"/>
            <a:ext cx="6189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 of Scripts (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SoS) - a computational environment that supports the development and execution of scripts in multiple languages within a single session.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0" y="1548325"/>
            <a:ext cx="1706700" cy="17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625" y="3487275"/>
            <a:ext cx="1405006" cy="1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- </a:t>
            </a:r>
            <a:r>
              <a:rPr lang="pl"/>
              <a:t>Singularity container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8125" y="2039975"/>
            <a:ext cx="8467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Operates without requiring administrator (root) privileges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Isolation and portability – all data contained in a single .sif file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 – supports container encryption and cryptographic signing to ensure image integrity.</a:t>
            </a:r>
            <a:b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with HPC systems</a:t>
            </a:r>
            <a:b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for GPUs and accelerators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8125" y="1461563"/>
            <a:ext cx="419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does it provide?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53100" y="4533575"/>
            <a:ext cx="66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Docker is to Kubernetes, Singularity is to HPC.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77375" y="1959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Integrating Apptainer into the SLURM Workflow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72789"/>
            <a:ext cx="8142926" cy="316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- useful commands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75" y="142875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cache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local cache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capability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Linux capabilities for users and groups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various Apptainer configuration (root user)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command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instance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containers running as services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user-defined default command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shell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shell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user-defined tests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build Apptainer image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delete image from library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pull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pull image from URI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push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upload image to the URI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sif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manipulate Singularity Image Format images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– Singularity container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3275"/>
            <a:ext cx="8839204" cy="314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Source of Scripts 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00" y="1388725"/>
            <a:ext cx="6473750" cy="3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</a:t>
            </a:r>
            <a:r>
              <a:rPr lang="pl"/>
              <a:t>supported languages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400075"/>
            <a:ext cx="8063576" cy="33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425" y="3841550"/>
            <a:ext cx="5107350" cy="12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workflow system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2330025"/>
            <a:ext cx="3127500" cy="23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Most workflow systems are complex and rigid. Sos is simple and flexible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Great for everyday data analysis, not just big projects</a:t>
            </a:r>
            <a:endParaRPr sz="1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925" y="821700"/>
            <a:ext cx="5252424" cy="36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