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971C-E8C4-4B67-9CF3-D248F2D93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24489-ADA2-4CDC-B5BA-EBC3526D3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8993-45FC-4736-9A7A-995E2945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4246-2139-46D9-A6CE-9E281AFA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B733-0259-4570-8F06-A5B9676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4AA6-7A95-45C0-9614-7AEA98C2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6EC43-8B59-42B5-AE2A-9692C936F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BCD7-A171-4C3A-A317-D1A2B223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D54A-3813-46B6-9211-44B8E9B9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9703-83FD-4988-A8C5-B5678A57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C8FA5-9BC3-4A32-8C74-AC774C298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077D3-29F9-437C-8D23-240B6C23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85DC-D0EC-41A4-870A-73381498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87D7-A2ED-4F3B-9257-82B50EE2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0C41-998E-4B83-9FA0-2CBB368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3D3F-DC67-4B91-9204-066D4ED9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510A-A3AF-4A64-840C-8BFDEAEC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4A60-C930-40AA-9D60-DEB53FCF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A282-FCE6-4A0A-AB39-7A68E7C5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9005-683D-49E3-AB5C-CCE232C3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4E4D-C2B4-4F72-B6DF-87162FFD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E5AC-580D-4568-8AB4-51DE8204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9A26-1440-4B70-A8D6-4F3CD1C8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E7D8-8A8B-46BF-92C1-FE5CF502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A2C4-3846-444B-AE1A-9122CD4D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7C9C-4530-4638-9198-E2D38EF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D2E3-CA71-42F1-A23B-8849D3B11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E9C0-2AF6-45FE-9181-3CD45773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40E5C-F63C-4C4A-BFC4-5133D481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6E3A-A5BD-44B1-B87B-05838630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ED52-8E4F-4EB9-9813-431B955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D3F5-F14C-450F-82FB-9DFDD2F8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6088-35F2-4755-8C14-77CD00D6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3AB68-C4EA-40F9-B2A8-23834458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1495-DF54-4041-8F39-35E69B06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69608-F7C1-4A51-B91A-B3F96D19E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4EA8-1100-4DDB-8717-50797234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41AAD-69F4-4BFC-9D94-F9895FD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8FEF9-64A0-4D08-B3F1-FB874BE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5D9-3851-4D1B-916A-C5F12122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FA2C1-4A86-4533-8949-9B6A5CC1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FBADC-7E9D-484A-AE46-3F17AA24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CBF97-BC92-4255-BC7E-28A2142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B5DA2-C6C4-41E1-BAD1-D9144A61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0662D-C399-4E75-9C98-99CE3545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3EF4-3343-46F0-944B-21EEBAED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3277-A354-4F76-9716-60BEAEEB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81F3-41C3-46E2-9CF5-EB5ABF30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CC924-A5FF-42AE-9527-BC8A44A98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9FD20-5CE1-484A-9C87-CF2A7938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8BC9-E14C-4900-8844-3B9C0DF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AE5D-FE15-4AFC-91DF-123E0A08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D874-67BF-42FB-A960-ED2F8C35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94247-EEAB-4DC0-A241-2C373B6F8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22EB-3BE2-4BA9-99C6-E3C99BEE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C7239-E045-4C92-99D6-34559E2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C8CD-0A97-4BB7-987E-47E57CFB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7109-5690-4062-B3D2-173208ED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FA68-2F60-4C7C-A058-7FE59BE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5F6F-6E26-4DC7-A2BF-6495F729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7C2A-A105-4665-9503-556926D84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9CC5-D964-4023-837F-E64514FC77D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9CA0-D145-4E7F-A640-394567CE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AE0A-1F6C-4AE5-876D-C7E5FBC9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5054-FAD9-42C8-BC8A-3A08859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Week Roadmap see next slide for update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19425" y="2292350"/>
            <a:ext cx="6921500" cy="4102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3124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4343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4343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5445125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6629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629400" y="233373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7696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8839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99060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60"/>
          <p:cNvSpPr>
            <a:spLocks noChangeArrowheads="1"/>
          </p:cNvSpPr>
          <p:nvPr/>
        </p:nvSpPr>
        <p:spPr bwMode="auto">
          <a:xfrm>
            <a:off x="3196819" y="1461999"/>
            <a:ext cx="6921500" cy="463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8886092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AutoShape 67"/>
          <p:cNvSpPr>
            <a:spLocks noChangeArrowheads="1"/>
          </p:cNvSpPr>
          <p:nvPr/>
        </p:nvSpPr>
        <p:spPr bwMode="auto">
          <a:xfrm>
            <a:off x="29718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67"/>
          <p:cNvSpPr>
            <a:spLocks noChangeArrowheads="1"/>
          </p:cNvSpPr>
          <p:nvPr/>
        </p:nvSpPr>
        <p:spPr bwMode="auto">
          <a:xfrm>
            <a:off x="53467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67"/>
          <p:cNvSpPr>
            <a:spLocks noChangeArrowheads="1"/>
          </p:cNvSpPr>
          <p:nvPr/>
        </p:nvSpPr>
        <p:spPr bwMode="auto">
          <a:xfrm>
            <a:off x="75565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14625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2866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14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12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429000" y="2350721"/>
            <a:ext cx="9144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Research tools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20890" y="2514977"/>
            <a:ext cx="14478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Test tools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3776337" y="3187440"/>
            <a:ext cx="1656123" cy="118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list screen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547108" y="3544318"/>
            <a:ext cx="1659181" cy="163928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Add task button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562716" y="3705718"/>
            <a:ext cx="1653526" cy="148062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Delete task button</a:t>
            </a:r>
          </a:p>
        </p:txBody>
      </p:sp>
      <p:sp>
        <p:nvSpPr>
          <p:cNvPr id="31" name="AutoShape 67"/>
          <p:cNvSpPr>
            <a:spLocks noChangeArrowheads="1"/>
          </p:cNvSpPr>
          <p:nvPr/>
        </p:nvSpPr>
        <p:spPr bwMode="auto">
          <a:xfrm>
            <a:off x="4267200" y="2057245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67"/>
          <p:cNvSpPr>
            <a:spLocks noChangeArrowheads="1"/>
          </p:cNvSpPr>
          <p:nvPr/>
        </p:nvSpPr>
        <p:spPr bwMode="auto">
          <a:xfrm>
            <a:off x="8731250" y="2057245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67"/>
          <p:cNvSpPr>
            <a:spLocks noChangeArrowheads="1"/>
          </p:cNvSpPr>
          <p:nvPr/>
        </p:nvSpPr>
        <p:spPr bwMode="auto">
          <a:xfrm>
            <a:off x="652145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582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1946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386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6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720890" y="2663388"/>
            <a:ext cx="14478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Choose best tools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3799469" y="3329580"/>
            <a:ext cx="1645656" cy="138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task screen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5806990" y="4371049"/>
            <a:ext cx="1492422" cy="1432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Edit task color radio button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663581" y="2296316"/>
            <a:ext cx="1295400" cy="838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pPr>
              <a:spcBef>
                <a:spcPct val="100000"/>
              </a:spcBef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Optimizing tools (IDE &amp; DB)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63581" y="3062689"/>
            <a:ext cx="1295400" cy="5337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Design core screen &amp; buttons</a:t>
            </a: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76FCF20C-56D6-4793-81DA-B4CB5B5AC8B1}"/>
              </a:ext>
            </a:extLst>
          </p:cNvPr>
          <p:cNvSpPr/>
          <p:nvPr/>
        </p:nvSpPr>
        <p:spPr bwMode="auto">
          <a:xfrm>
            <a:off x="4577617" y="3845012"/>
            <a:ext cx="1653526" cy="136025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Edit task button</a:t>
            </a: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6904FA95-E330-408F-923D-782777DBC67F}"/>
              </a:ext>
            </a:extLst>
          </p:cNvPr>
          <p:cNvSpPr/>
          <p:nvPr/>
        </p:nvSpPr>
        <p:spPr bwMode="auto">
          <a:xfrm>
            <a:off x="4586123" y="4013518"/>
            <a:ext cx="1653526" cy="148062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Edit task submit button</a:t>
            </a:r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54F0950F-7F73-4772-AFB9-6713E3703C14}"/>
              </a:ext>
            </a:extLst>
          </p:cNvPr>
          <p:cNvSpPr/>
          <p:nvPr/>
        </p:nvSpPr>
        <p:spPr bwMode="auto">
          <a:xfrm>
            <a:off x="4600371" y="4181819"/>
            <a:ext cx="1653526" cy="148062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Edit task name field</a:t>
            </a:r>
          </a:p>
        </p:txBody>
      </p:sp>
      <p:sp>
        <p:nvSpPr>
          <p:cNvPr id="50" name="Rounded Rectangle 40">
            <a:extLst>
              <a:ext uri="{FF2B5EF4-FFF2-40B4-BE49-F238E27FC236}">
                <a16:creationId xmlns:a16="http://schemas.microsoft.com/office/drawing/2014/main" id="{9AB41825-2CEB-4D2A-8A0F-63993BEE7DB0}"/>
              </a:ext>
            </a:extLst>
          </p:cNvPr>
          <p:cNvSpPr/>
          <p:nvPr/>
        </p:nvSpPr>
        <p:spPr bwMode="auto">
          <a:xfrm>
            <a:off x="5486400" y="4568577"/>
            <a:ext cx="1848998" cy="16056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Highlight task by color radio button</a:t>
            </a:r>
          </a:p>
        </p:txBody>
      </p:sp>
      <p:sp>
        <p:nvSpPr>
          <p:cNvPr id="51" name="Rounded Rectangle 40">
            <a:extLst>
              <a:ext uri="{FF2B5EF4-FFF2-40B4-BE49-F238E27FC236}">
                <a16:creationId xmlns:a16="http://schemas.microsoft.com/office/drawing/2014/main" id="{A807558F-3A27-4DDF-A39E-02EE665FD768}"/>
              </a:ext>
            </a:extLst>
          </p:cNvPr>
          <p:cNvSpPr/>
          <p:nvPr/>
        </p:nvSpPr>
        <p:spPr bwMode="auto">
          <a:xfrm>
            <a:off x="5585229" y="4777436"/>
            <a:ext cx="1740071" cy="154673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Group task by color radio button</a:t>
            </a:r>
          </a:p>
        </p:txBody>
      </p:sp>
      <p:sp>
        <p:nvSpPr>
          <p:cNvPr id="52" name="Rounded Rectangle 23">
            <a:extLst>
              <a:ext uri="{FF2B5EF4-FFF2-40B4-BE49-F238E27FC236}">
                <a16:creationId xmlns:a16="http://schemas.microsoft.com/office/drawing/2014/main" id="{28051763-B1FD-4814-BB09-C8E70D8B15ED}"/>
              </a:ext>
            </a:extLst>
          </p:cNvPr>
          <p:cNvSpPr/>
          <p:nvPr/>
        </p:nvSpPr>
        <p:spPr bwMode="auto">
          <a:xfrm>
            <a:off x="6736266" y="4971774"/>
            <a:ext cx="1676400" cy="12693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multiple list screen</a:t>
            </a:r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5AF7E483-9F2E-406F-BE38-887831ED8052}"/>
              </a:ext>
            </a:extLst>
          </p:cNvPr>
          <p:cNvSpPr/>
          <p:nvPr/>
        </p:nvSpPr>
        <p:spPr bwMode="auto">
          <a:xfrm>
            <a:off x="6753728" y="5120249"/>
            <a:ext cx="1676400" cy="12693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add list button</a:t>
            </a:r>
          </a:p>
        </p:txBody>
      </p:sp>
      <p:sp>
        <p:nvSpPr>
          <p:cNvPr id="55" name="Rounded Rectangle 23">
            <a:extLst>
              <a:ext uri="{FF2B5EF4-FFF2-40B4-BE49-F238E27FC236}">
                <a16:creationId xmlns:a16="http://schemas.microsoft.com/office/drawing/2014/main" id="{0BBCEE65-7EAD-400F-ACA9-68AA93E9F58F}"/>
              </a:ext>
            </a:extLst>
          </p:cNvPr>
          <p:cNvSpPr/>
          <p:nvPr/>
        </p:nvSpPr>
        <p:spPr bwMode="auto">
          <a:xfrm>
            <a:off x="6781800" y="5296982"/>
            <a:ext cx="1676400" cy="12693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edit list field</a:t>
            </a:r>
          </a:p>
        </p:txBody>
      </p:sp>
      <p:sp>
        <p:nvSpPr>
          <p:cNvPr id="56" name="Rounded Rectangle 23">
            <a:extLst>
              <a:ext uri="{FF2B5EF4-FFF2-40B4-BE49-F238E27FC236}">
                <a16:creationId xmlns:a16="http://schemas.microsoft.com/office/drawing/2014/main" id="{BE520E51-F0D7-4C40-B54C-EFDF2ADF2EF4}"/>
              </a:ext>
            </a:extLst>
          </p:cNvPr>
          <p:cNvSpPr/>
          <p:nvPr/>
        </p:nvSpPr>
        <p:spPr bwMode="auto">
          <a:xfrm>
            <a:off x="6765519" y="5452838"/>
            <a:ext cx="1676400" cy="12693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trash directory</a:t>
            </a:r>
          </a:p>
        </p:txBody>
      </p:sp>
      <p:sp>
        <p:nvSpPr>
          <p:cNvPr id="57" name="Rounded Rectangle 24">
            <a:extLst>
              <a:ext uri="{FF2B5EF4-FFF2-40B4-BE49-F238E27FC236}">
                <a16:creationId xmlns:a16="http://schemas.microsoft.com/office/drawing/2014/main" id="{EE754B21-CEB0-4822-9C4B-3A88BC111B80}"/>
              </a:ext>
            </a:extLst>
          </p:cNvPr>
          <p:cNvSpPr/>
          <p:nvPr/>
        </p:nvSpPr>
        <p:spPr bwMode="auto">
          <a:xfrm>
            <a:off x="7246395" y="5615149"/>
            <a:ext cx="1656123" cy="118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setting drop down menu</a:t>
            </a:r>
          </a:p>
        </p:txBody>
      </p: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D70F2337-0C73-4E6A-85FF-7F041DB234BD}"/>
              </a:ext>
            </a:extLst>
          </p:cNvPr>
          <p:cNvSpPr/>
          <p:nvPr/>
        </p:nvSpPr>
        <p:spPr bwMode="auto">
          <a:xfrm>
            <a:off x="7246395" y="5767650"/>
            <a:ext cx="1656123" cy="118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sort radio buttons</a:t>
            </a:r>
          </a:p>
        </p:txBody>
      </p:sp>
      <p:sp>
        <p:nvSpPr>
          <p:cNvPr id="59" name="Rounded Rectangle 24">
            <a:extLst>
              <a:ext uri="{FF2B5EF4-FFF2-40B4-BE49-F238E27FC236}">
                <a16:creationId xmlns:a16="http://schemas.microsoft.com/office/drawing/2014/main" id="{29510EC2-B9CE-4D18-8778-AF2DBCECB739}"/>
              </a:ext>
            </a:extLst>
          </p:cNvPr>
          <p:cNvSpPr/>
          <p:nvPr/>
        </p:nvSpPr>
        <p:spPr bwMode="auto">
          <a:xfrm>
            <a:off x="7199747" y="5932574"/>
            <a:ext cx="1656123" cy="118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color filter check boxes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0542565-85C0-41B3-A0C3-741DFB34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52" y="3648038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Implement input &amp; output of buttons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7D0AEF5C-05A8-400F-AADF-AFEE5A0C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02" y="4302362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Add color feature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27552E77-E7E0-4718-80CB-AF4760A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81" y="4886733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Add multiple list feature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BB8F3B11-7DB4-4520-B999-893E1BAD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97" y="5544929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Add sort &amp; filter feature</a:t>
            </a:r>
          </a:p>
        </p:txBody>
      </p:sp>
    </p:spTree>
    <p:extLst>
      <p:ext uri="{BB962C8B-B14F-4D97-AF65-F5344CB8AC3E}">
        <p14:creationId xmlns:p14="http://schemas.microsoft.com/office/powerpoint/2010/main" val="398278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 Week Roadmap updated version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19425" y="2292350"/>
            <a:ext cx="6921500" cy="4102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3124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4343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4343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5445125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66294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6629400" y="233373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7696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88392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9906000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60"/>
          <p:cNvSpPr>
            <a:spLocks noChangeArrowheads="1"/>
          </p:cNvSpPr>
          <p:nvPr/>
        </p:nvSpPr>
        <p:spPr bwMode="auto">
          <a:xfrm>
            <a:off x="3196819" y="1461999"/>
            <a:ext cx="6921500" cy="463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32"/>
          <p:cNvSpPr>
            <a:spLocks noChangeShapeType="1"/>
          </p:cNvSpPr>
          <p:nvPr/>
        </p:nvSpPr>
        <p:spPr bwMode="auto">
          <a:xfrm>
            <a:off x="8886092" y="2292350"/>
            <a:ext cx="0" cy="4108450"/>
          </a:xfrm>
          <a:prstGeom prst="line">
            <a:avLst/>
          </a:prstGeom>
          <a:noFill/>
          <a:ln w="635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AutoShape 67"/>
          <p:cNvSpPr>
            <a:spLocks noChangeArrowheads="1"/>
          </p:cNvSpPr>
          <p:nvPr/>
        </p:nvSpPr>
        <p:spPr bwMode="auto">
          <a:xfrm>
            <a:off x="29718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67"/>
          <p:cNvSpPr>
            <a:spLocks noChangeArrowheads="1"/>
          </p:cNvSpPr>
          <p:nvPr/>
        </p:nvSpPr>
        <p:spPr bwMode="auto">
          <a:xfrm>
            <a:off x="53467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67"/>
          <p:cNvSpPr>
            <a:spLocks noChangeArrowheads="1"/>
          </p:cNvSpPr>
          <p:nvPr/>
        </p:nvSpPr>
        <p:spPr bwMode="auto">
          <a:xfrm>
            <a:off x="755650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14625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2866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14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12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3429000" y="2350721"/>
            <a:ext cx="9144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Research tools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20890" y="2514977"/>
            <a:ext cx="14478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Test tools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588126" y="3133073"/>
            <a:ext cx="1091406" cy="1965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list screen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7028776" y="3958291"/>
            <a:ext cx="1032161" cy="128919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color filter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023427" y="3794912"/>
            <a:ext cx="1244273" cy="119055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color grouping</a:t>
            </a:r>
          </a:p>
        </p:txBody>
      </p:sp>
      <p:sp>
        <p:nvSpPr>
          <p:cNvPr id="31" name="AutoShape 67"/>
          <p:cNvSpPr>
            <a:spLocks noChangeArrowheads="1"/>
          </p:cNvSpPr>
          <p:nvPr/>
        </p:nvSpPr>
        <p:spPr bwMode="auto">
          <a:xfrm>
            <a:off x="4267200" y="2057245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67"/>
          <p:cNvSpPr>
            <a:spLocks noChangeArrowheads="1"/>
          </p:cNvSpPr>
          <p:nvPr/>
        </p:nvSpPr>
        <p:spPr bwMode="auto">
          <a:xfrm>
            <a:off x="8731250" y="2057245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67"/>
          <p:cNvSpPr>
            <a:spLocks noChangeArrowheads="1"/>
          </p:cNvSpPr>
          <p:nvPr/>
        </p:nvSpPr>
        <p:spPr bwMode="auto">
          <a:xfrm>
            <a:off x="6521450" y="2063750"/>
            <a:ext cx="215900" cy="215900"/>
          </a:xfrm>
          <a:prstGeom prst="diamond">
            <a:avLst/>
          </a:prstGeom>
          <a:solidFill>
            <a:srgbClr val="C00000"/>
          </a:solidFill>
          <a:ln w="190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582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14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1946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38600" y="16764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rebuchet MS" pitchFamily="34" charset="0"/>
              </a:rPr>
              <a:t>Week 6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720890" y="2663388"/>
            <a:ext cx="1447800" cy="153162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Choose best tools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560335" y="3329579"/>
            <a:ext cx="1146448" cy="1269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task screen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663581" y="2296316"/>
            <a:ext cx="1295400" cy="838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pPr>
              <a:spcBef>
                <a:spcPct val="100000"/>
              </a:spcBef>
            </a:pPr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Optimizing tools (IDE &amp; DB)</a:t>
            </a: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663581" y="3062689"/>
            <a:ext cx="1295400" cy="5337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Create screens</a:t>
            </a:r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76FCF20C-56D6-4793-81DA-B4CB5B5AC8B1}"/>
              </a:ext>
            </a:extLst>
          </p:cNvPr>
          <p:cNvSpPr/>
          <p:nvPr/>
        </p:nvSpPr>
        <p:spPr bwMode="auto">
          <a:xfrm>
            <a:off x="7040114" y="4099995"/>
            <a:ext cx="1289784" cy="148062"/>
          </a:xfrm>
          <a:prstGeom prst="roundRect">
            <a:avLst/>
          </a:prstGeom>
          <a:solidFill>
            <a:srgbClr val="BDE2B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search feature</a:t>
            </a:r>
          </a:p>
        </p:txBody>
      </p:sp>
      <p:sp>
        <p:nvSpPr>
          <p:cNvPr id="52" name="Rounded Rectangle 23">
            <a:extLst>
              <a:ext uri="{FF2B5EF4-FFF2-40B4-BE49-F238E27FC236}">
                <a16:creationId xmlns:a16="http://schemas.microsoft.com/office/drawing/2014/main" id="{28051763-B1FD-4814-BB09-C8E70D8B15ED}"/>
              </a:ext>
            </a:extLst>
          </p:cNvPr>
          <p:cNvSpPr/>
          <p:nvPr/>
        </p:nvSpPr>
        <p:spPr bwMode="auto">
          <a:xfrm>
            <a:off x="8243623" y="4552356"/>
            <a:ext cx="1015008" cy="23858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multiple list screen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0542565-85C0-41B3-A0C3-741DFB34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152" y="3648038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Add features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7D0AEF5C-05A8-400F-AADF-AFEE5A0C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002" y="4302362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Create list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27552E77-E7E0-4718-80CB-AF4760A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581" y="4886733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Fill out </a:t>
            </a:r>
          </a:p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SDS &amp; SRS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BB8F3B11-7DB4-4520-B999-893E1BAD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43" y="5541057"/>
            <a:ext cx="1491998" cy="6818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36525" tIns="1279525" rIns="136525" bIns="1279525" anchor="ctr"/>
          <a:lstStyle/>
          <a:p>
            <a:r>
              <a:rPr lang="en-US" sz="1100" b="1" dirty="0">
                <a:solidFill>
                  <a:srgbClr val="000000"/>
                </a:solidFill>
                <a:latin typeface="Verdana" pitchFamily="34" charset="0"/>
              </a:rPr>
              <a:t>Make ppt for final presentation</a:t>
            </a:r>
          </a:p>
        </p:txBody>
      </p:sp>
      <p:sp>
        <p:nvSpPr>
          <p:cNvPr id="53" name="Rounded Rectangle 23">
            <a:extLst>
              <a:ext uri="{FF2B5EF4-FFF2-40B4-BE49-F238E27FC236}">
                <a16:creationId xmlns:a16="http://schemas.microsoft.com/office/drawing/2014/main" id="{6555321F-8B0C-48B9-929C-123C4511AC92}"/>
              </a:ext>
            </a:extLst>
          </p:cNvPr>
          <p:cNvSpPr/>
          <p:nvPr/>
        </p:nvSpPr>
        <p:spPr bwMode="auto">
          <a:xfrm>
            <a:off x="8856068" y="4796695"/>
            <a:ext cx="1015008" cy="23858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Fill out </a:t>
            </a:r>
            <a:r>
              <a:rPr lang="en-US" sz="800" dirty="0" err="1">
                <a:latin typeface="Trebuchet MS" pitchFamily="34" charset="0"/>
              </a:rPr>
              <a:t>srs</a:t>
            </a:r>
            <a:endParaRPr lang="en-US" sz="800" dirty="0">
              <a:latin typeface="Trebuchet MS" pitchFamily="34" charset="0"/>
            </a:endParaRPr>
          </a:p>
        </p:txBody>
      </p:sp>
      <p:sp>
        <p:nvSpPr>
          <p:cNvPr id="64" name="Rounded Rectangle 23">
            <a:extLst>
              <a:ext uri="{FF2B5EF4-FFF2-40B4-BE49-F238E27FC236}">
                <a16:creationId xmlns:a16="http://schemas.microsoft.com/office/drawing/2014/main" id="{D0D49B02-E598-467D-B072-6C5A71548118}"/>
              </a:ext>
            </a:extLst>
          </p:cNvPr>
          <p:cNvSpPr/>
          <p:nvPr/>
        </p:nvSpPr>
        <p:spPr bwMode="auto">
          <a:xfrm>
            <a:off x="8879103" y="5092757"/>
            <a:ext cx="1015008" cy="23858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Fill out </a:t>
            </a:r>
            <a:r>
              <a:rPr lang="en-US" sz="800" dirty="0" err="1">
                <a:latin typeface="Trebuchet MS" pitchFamily="34" charset="0"/>
              </a:rPr>
              <a:t>sds</a:t>
            </a:r>
            <a:endParaRPr lang="en-US" sz="800" dirty="0">
              <a:latin typeface="Trebuchet MS" pitchFamily="34" charset="0"/>
            </a:endParaRPr>
          </a:p>
        </p:txBody>
      </p:sp>
      <p:sp>
        <p:nvSpPr>
          <p:cNvPr id="65" name="Rounded Rectangle 23">
            <a:extLst>
              <a:ext uri="{FF2B5EF4-FFF2-40B4-BE49-F238E27FC236}">
                <a16:creationId xmlns:a16="http://schemas.microsoft.com/office/drawing/2014/main" id="{EB92935F-4D1A-45D3-84EA-C0090313CAF4}"/>
              </a:ext>
            </a:extLst>
          </p:cNvPr>
          <p:cNvSpPr/>
          <p:nvPr/>
        </p:nvSpPr>
        <p:spPr bwMode="auto">
          <a:xfrm>
            <a:off x="8886433" y="5388819"/>
            <a:ext cx="1015008" cy="23858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Fill out QA test plan</a:t>
            </a:r>
          </a:p>
        </p:txBody>
      </p:sp>
      <p:sp>
        <p:nvSpPr>
          <p:cNvPr id="66" name="Rounded Rectangle 23">
            <a:extLst>
              <a:ext uri="{FF2B5EF4-FFF2-40B4-BE49-F238E27FC236}">
                <a16:creationId xmlns:a16="http://schemas.microsoft.com/office/drawing/2014/main" id="{FCF15CD7-39B7-4EA2-90E6-7C3BB13DB4CC}"/>
              </a:ext>
            </a:extLst>
          </p:cNvPr>
          <p:cNvSpPr/>
          <p:nvPr/>
        </p:nvSpPr>
        <p:spPr bwMode="auto">
          <a:xfrm>
            <a:off x="8862979" y="5858916"/>
            <a:ext cx="1015008" cy="238583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Make final slides</a:t>
            </a:r>
          </a:p>
        </p:txBody>
      </p: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B0DBB68C-AF6B-482C-8425-895C3C6A76EB}"/>
              </a:ext>
            </a:extLst>
          </p:cNvPr>
          <p:cNvSpPr/>
          <p:nvPr/>
        </p:nvSpPr>
        <p:spPr bwMode="auto">
          <a:xfrm>
            <a:off x="8220224" y="4258499"/>
            <a:ext cx="1150259" cy="273077"/>
          </a:xfrm>
          <a:prstGeom prst="roundRect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latin typeface="Trebuchet MS" pitchFamily="34" charset="0"/>
              </a:rPr>
              <a:t>Create color picker</a:t>
            </a:r>
          </a:p>
        </p:txBody>
      </p:sp>
    </p:spTree>
    <p:extLst>
      <p:ext uri="{BB962C8B-B14F-4D97-AF65-F5344CB8AC3E}">
        <p14:creationId xmlns:p14="http://schemas.microsoft.com/office/powerpoint/2010/main" val="353374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209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Verdana</vt:lpstr>
      <vt:lpstr>Office Theme</vt:lpstr>
      <vt:lpstr>14 Week Roadmap see next slide for update</vt:lpstr>
      <vt:lpstr>14 Week Roadmap updated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Week Roadmap</dc:title>
  <dc:creator>Bhrigu Celly</dc:creator>
  <cp:lastModifiedBy>test1a</cp:lastModifiedBy>
  <cp:revision>7</cp:revision>
  <dcterms:created xsi:type="dcterms:W3CDTF">2017-09-13T05:07:36Z</dcterms:created>
  <dcterms:modified xsi:type="dcterms:W3CDTF">2017-12-07T03:21:27Z</dcterms:modified>
</cp:coreProperties>
</file>