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0F4"/>
    <a:srgbClr val="FFBDE1"/>
    <a:srgbClr val="6C4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1E876-8030-4356-82FA-6ED646E6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60BC3-BFDF-420B-8220-79E3AB36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2A7FE-556B-43FD-BBC3-ACCC0529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33940-96FE-483A-ACF0-DF2C271D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269E5-3F50-4626-9D57-0BAE306D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CE3E3-09F9-43FA-B3AF-C862B4F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BE988-3B49-4C02-A4EF-84F8F964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23AA0-A9AB-43F7-B4ED-F8C25DBA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757BE-D69B-46A8-A835-F2829E8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FF067-206A-455F-B8E6-882CB3B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E2F80-2A3A-42BF-A651-A9E2C6C9E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8764-5233-4F9C-9D88-9E639C583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C48F-C958-4D43-B111-CAB9A70B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61B2F-5B44-48E5-9EF6-1AA58E0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EE288-F779-4AA1-B020-D4E15904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7C7E-5763-4B38-91D6-C94C5AA0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83F71-C96B-4FF1-AF73-CBC3307C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83654-FEF1-4C4B-8DCA-AA79B01B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CA9D5-835F-4AE8-822D-97845E0F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1F0FE-5499-4BA2-A07B-FBBBC5E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5F42-13FF-4053-8CB5-66675896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6BE44-D0B5-4A0C-8DC8-B08D88E0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4A62-A4BD-40FE-8163-F4B1B90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486D-A4D8-49EC-B3F6-0125F6E0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D8E7D-27B0-415E-BCC7-4B994E2D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3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F7E04-4E19-4CF5-8DB0-56C6F18D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172D8-F5F5-4779-B127-064A1864C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299AF-E0C1-4417-AE29-32BD9216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8A629-243C-409D-B0A8-AC69FA71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82E41-DD7B-4EED-9E50-3703C51B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F852C-CC7E-4EE4-8B7A-976EEB69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32EF-0930-4571-8701-261A55CC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4E3D4-CDA8-41A3-9A3A-B834CAF9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4AFA-0279-44C6-82DB-4E193D77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33E99-E2C1-42CC-B58A-4E3E75DF1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2352EB-EE84-4D3A-B8F6-51D1195F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304A6-A016-4DDA-9762-FF5B2DF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65C25A-A8BC-482A-862C-C9AC99CB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AFB76-9B4F-498E-8E13-FE6B973C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97D-EF58-43D7-A95B-0D6C3211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EE9826-E9AC-44F1-9D7C-67825B3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9310E-61D8-4678-9CDC-027DD13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176C4-0535-4BE8-AEC2-4FAC654C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0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C9356-33BA-4396-94E4-CF7167D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CBB7B-6F07-4E6F-9CFA-9F197C7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3163F-2FDE-41B9-ADC6-63BCD82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6EE9-B164-42DB-A69A-F93D1F80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8DBE8-900F-4CE1-BD96-6453BC99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DC70C-E8D9-4B3A-B0D9-E7632A2F5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22947-236A-4A2C-B7BC-494D8E7D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5A9FF-9346-4322-8E23-525C7668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874AD-44AF-4C6D-BDA1-327E6548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1078-6201-47D6-848D-D26186F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7EF62-245C-41DF-AEDF-FAF7D86CA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B6525-2687-4116-89C8-3B7F0329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3BC1C-108D-4F7B-8AF3-B28695B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FCDDD-44A7-4B76-A08C-C276143C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30F67-9915-4BF0-8FBC-6AA7A82B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BD1FBD-B4BB-465A-9501-66C45B7F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13307-3B87-46D7-A5FD-A862F002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5588D-A5D1-4C9C-8E02-6FF124B3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074F-E851-44DC-BDCA-BF3E3BCF0A2B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C2610-CA9A-45B7-9053-6B75BACF9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4B7A-E6EA-4D31-94E9-B78C64C7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DB23-19FD-401A-BBB9-0CD70AB0B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47240B-CE93-4139-82B0-049370F80067}"/>
              </a:ext>
            </a:extLst>
          </p:cNvPr>
          <p:cNvSpPr/>
          <p:nvPr/>
        </p:nvSpPr>
        <p:spPr>
          <a:xfrm>
            <a:off x="8962809" y="3351679"/>
            <a:ext cx="2880000" cy="4320000"/>
          </a:xfrm>
          <a:prstGeom prst="roundRect">
            <a:avLst>
              <a:gd name="adj" fmla="val 10818"/>
            </a:avLst>
          </a:prstGeom>
          <a:solidFill>
            <a:srgbClr val="FFBDE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4DD238F-276B-42F1-BFDA-9518AC29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2" t="14320" r="30826" b="28432"/>
          <a:stretch/>
        </p:blipFill>
        <p:spPr>
          <a:xfrm>
            <a:off x="9602709" y="3988241"/>
            <a:ext cx="1600200" cy="304687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93795DF-D563-498D-A198-A53A4F69CB76}"/>
              </a:ext>
            </a:extLst>
          </p:cNvPr>
          <p:cNvSpPr/>
          <p:nvPr/>
        </p:nvSpPr>
        <p:spPr>
          <a:xfrm>
            <a:off x="3616754" y="1598196"/>
            <a:ext cx="288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85988-D2D7-4F41-BB73-CC3141CF7CC3}"/>
              </a:ext>
            </a:extLst>
          </p:cNvPr>
          <p:cNvSpPr/>
          <p:nvPr/>
        </p:nvSpPr>
        <p:spPr>
          <a:xfrm>
            <a:off x="-5451" y="1457100"/>
            <a:ext cx="288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DEAC65-5699-486D-975F-60CE64264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3859064" y="1983203"/>
            <a:ext cx="2434325" cy="341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C24E93-BF2C-454F-9F4A-6121AEF8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124964" y="1722521"/>
            <a:ext cx="2619172" cy="3789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B5E00-43A9-4865-B429-642AE1DA8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249439" y="1830804"/>
            <a:ext cx="237022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3B64E-A887-44C2-8A87-F61276388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3922548" y="2079458"/>
            <a:ext cx="2268413" cy="3180346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BF7B25-406C-44C5-87D3-C230A0CA16C7}"/>
              </a:ext>
            </a:extLst>
          </p:cNvPr>
          <p:cNvSpPr/>
          <p:nvPr/>
        </p:nvSpPr>
        <p:spPr>
          <a:xfrm>
            <a:off x="8962809" y="-1205014"/>
            <a:ext cx="2880000" cy="4320000"/>
          </a:xfrm>
          <a:prstGeom prst="roundRect">
            <a:avLst>
              <a:gd name="adj" fmla="val 10818"/>
            </a:avLst>
          </a:prstGeom>
          <a:solidFill>
            <a:srgbClr val="FFBDE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1661130-0003-44F9-B187-3141108C4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548" y="-229997"/>
            <a:ext cx="3992262" cy="2342877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52223B2F-50B4-4C5D-B30A-9FCB5F030F5C}"/>
              </a:ext>
            </a:extLst>
          </p:cNvPr>
          <p:cNvSpPr/>
          <p:nvPr/>
        </p:nvSpPr>
        <p:spPr>
          <a:xfrm>
            <a:off x="9602709" y="-568452"/>
            <a:ext cx="1600200" cy="3046876"/>
          </a:xfrm>
          <a:prstGeom prst="ellipse">
            <a:avLst/>
          </a:prstGeom>
          <a:solidFill>
            <a:srgbClr val="FF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/>
              <a:t>?</a:t>
            </a:r>
            <a:endParaRPr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42027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4C9059-2FBA-4B4B-9D93-1FF4CD1461CD}"/>
              </a:ext>
            </a:extLst>
          </p:cNvPr>
          <p:cNvSpPr/>
          <p:nvPr/>
        </p:nvSpPr>
        <p:spPr>
          <a:xfrm>
            <a:off x="5959948" y="852235"/>
            <a:ext cx="288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3FA81F-FC07-4802-91DC-C57144A1F4CA}"/>
              </a:ext>
            </a:extLst>
          </p:cNvPr>
          <p:cNvSpPr/>
          <p:nvPr/>
        </p:nvSpPr>
        <p:spPr>
          <a:xfrm>
            <a:off x="321629" y="555456"/>
            <a:ext cx="288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97CB1-5B40-408D-9A52-E8B124B4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4" t="2219" b="52617"/>
          <a:stretch/>
        </p:blipFill>
        <p:spPr>
          <a:xfrm>
            <a:off x="321629" y="1106906"/>
            <a:ext cx="2876775" cy="3308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8AD9BA-D467-4567-BB95-0EB861314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6" t="2251" r="-25" b="52660"/>
          <a:stretch/>
        </p:blipFill>
        <p:spPr>
          <a:xfrm>
            <a:off x="405849" y="1215190"/>
            <a:ext cx="2695075" cy="3092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B1F94E-57A6-4B2D-96E0-C6DC80B1D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6041345" y="1034716"/>
            <a:ext cx="2717206" cy="3588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D3E7A0-0627-4053-9804-30F10E9C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6096000" y="1106906"/>
            <a:ext cx="2505031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8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47106B-4DC3-49A3-93D0-55606AC77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" y="609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4E85988-D2D7-4F41-BB73-CC3141CF7CC3}"/>
              </a:ext>
            </a:extLst>
          </p:cNvPr>
          <p:cNvSpPr/>
          <p:nvPr/>
        </p:nvSpPr>
        <p:spPr>
          <a:xfrm>
            <a:off x="-5451" y="1457100"/>
            <a:ext cx="288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2A2E3F5-AEB8-4F41-A6B0-76D20AEB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580447" y="1534519"/>
            <a:ext cx="2717206" cy="35889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0A49AD-443F-497A-A56E-282A1953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068363" y="1590567"/>
            <a:ext cx="3224534" cy="3789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DEAC65-5699-486D-975F-60CE64264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896537" y="1846846"/>
            <a:ext cx="2434325" cy="341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C24E93-BF2C-454F-9F4A-6121AEF8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124964" y="1722521"/>
            <a:ext cx="2619172" cy="3789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B5E00-43A9-4865-B429-642AE1DA8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249439" y="1830804"/>
            <a:ext cx="237022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3B64E-A887-44C2-8A87-F61276388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960021" y="1943101"/>
            <a:ext cx="2268413" cy="3180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5F4981-B54E-4D2D-BA8C-861CF050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228434" y="1710489"/>
            <a:ext cx="2904392" cy="3412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FAC4D9-3753-4B5A-B96E-5F9AE9F8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635102" y="1606709"/>
            <a:ext cx="2505031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4E85988-D2D7-4F41-BB73-CC3141CF7CC3}"/>
              </a:ext>
            </a:extLst>
          </p:cNvPr>
          <p:cNvSpPr/>
          <p:nvPr/>
        </p:nvSpPr>
        <p:spPr>
          <a:xfrm>
            <a:off x="-5451" y="1457100"/>
            <a:ext cx="288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2A2E3F5-AEB8-4F41-A6B0-76D20AEB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580447" y="1534519"/>
            <a:ext cx="2717206" cy="35889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0A49AD-443F-497A-A56E-282A1953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068363" y="1590567"/>
            <a:ext cx="3224534" cy="3789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DEAC65-5699-486D-975F-60CE64264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896537" y="1846846"/>
            <a:ext cx="2434325" cy="341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C24E93-BF2C-454F-9F4A-6121AEF8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124964" y="1722521"/>
            <a:ext cx="2619172" cy="3789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B5E00-43A9-4865-B429-642AE1DA8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249439" y="1830804"/>
            <a:ext cx="237022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3B64E-A887-44C2-8A87-F61276388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960021" y="1943101"/>
            <a:ext cx="2268413" cy="3180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5F4981-B54E-4D2D-BA8C-861CF050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228434" y="1710489"/>
            <a:ext cx="2904392" cy="3412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FAC4D9-3753-4B5A-B96E-5F9AE9F8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635102" y="1606709"/>
            <a:ext cx="2505031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4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4E85988-D2D7-4F41-BB73-CC3141CF7CC3}"/>
              </a:ext>
            </a:extLst>
          </p:cNvPr>
          <p:cNvSpPr/>
          <p:nvPr/>
        </p:nvSpPr>
        <p:spPr>
          <a:xfrm>
            <a:off x="-5451" y="1457100"/>
            <a:ext cx="288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2A2E3F5-AEB8-4F41-A6B0-76D20AEB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580447" y="1534519"/>
            <a:ext cx="2717206" cy="35889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0A49AD-443F-497A-A56E-282A1953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068363" y="1590567"/>
            <a:ext cx="3224534" cy="3789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DEAC65-5699-486D-975F-60CE64264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896537" y="1846846"/>
            <a:ext cx="2434325" cy="341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C24E93-BF2C-454F-9F4A-6121AEF8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124964" y="1722521"/>
            <a:ext cx="2619172" cy="3789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B5E00-43A9-4865-B429-642AE1DA8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4" b="50000"/>
          <a:stretch/>
        </p:blipFill>
        <p:spPr>
          <a:xfrm>
            <a:off x="249439" y="1830804"/>
            <a:ext cx="237022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3B64E-A887-44C2-8A87-F61276388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6" r="64230"/>
          <a:stretch/>
        </p:blipFill>
        <p:spPr>
          <a:xfrm>
            <a:off x="2960021" y="1943101"/>
            <a:ext cx="2268413" cy="3180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5F4981-B54E-4D2D-BA8C-861CF050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1" b="50234"/>
          <a:stretch/>
        </p:blipFill>
        <p:spPr>
          <a:xfrm>
            <a:off x="5228434" y="1710489"/>
            <a:ext cx="2904392" cy="3412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FAC4D9-3753-4B5A-B96E-5F9AE9F8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t="51754"/>
          <a:stretch/>
        </p:blipFill>
        <p:spPr>
          <a:xfrm>
            <a:off x="8635102" y="1606709"/>
            <a:ext cx="2505031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Young</dc:creator>
  <cp:lastModifiedBy>Leo Young</cp:lastModifiedBy>
  <cp:revision>5</cp:revision>
  <dcterms:created xsi:type="dcterms:W3CDTF">2025-01-25T04:35:20Z</dcterms:created>
  <dcterms:modified xsi:type="dcterms:W3CDTF">2025-01-25T10:36:25Z</dcterms:modified>
</cp:coreProperties>
</file>