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E6E0-28AE-489D-A646-52D233AC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F78AB-89E8-4141-9505-B8341D24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8A437-1E2A-426D-B373-711AF339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90F2FA-C4AA-4835-A312-E68E09B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843B-6C9C-4979-85DA-D2062D9B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CAA4-1F22-42B1-8627-B25C704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EFBBF-8CC3-4C85-AC7B-EE1234B8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8D926-64DC-4CFB-8E50-1609296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C10A4-A838-4EEA-AABF-83A6329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34DE9-BC34-4BE6-8B4C-606EB4A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74A9C-0196-4CBF-9532-EE81B18F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08784-B2EA-4E88-93FD-EE478EBA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3A998-5675-4D24-9D14-98CA5E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D03EC-4F10-4012-B1CB-4B2A319B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5F7FE-8BAA-468D-B6B5-9B06764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6E60C-AB7C-48EF-A2F1-CEBFF484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01EC2-F03F-4A80-BB41-8B75FC9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C507F-32B9-4CC7-920B-3EEBB3A5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3CC48-80E2-4F2E-A618-BBD1B01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CD68F-2D05-4537-94D0-47B15D8F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77C-C012-43D2-A886-CC33E181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FA237-C205-468D-A5AA-5D3D3B03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8296A-A373-43DB-BE78-A3A0F78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F8C0E-92D1-4BE5-B89A-8ADB19D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CBBFD-4D22-4257-BC77-879F147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D0B4F-96F9-46B7-909C-42B1351C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1D281-A498-4F85-9EAC-C102A690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7A9A4-0C2C-40B6-BC05-926BC5FB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B0803-821B-41B8-A602-57456D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F66E8-8E26-41EA-8BEE-F071F7C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44325-00EE-4BA0-93B2-09AE27CD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8F17F-5E5D-4EC9-B79D-8FBD5006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EDE15-1C5B-4DFA-81E6-E5E4304E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C5272-0FFA-46B2-A9F7-2DA7DAD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C1A38-2828-4C8C-A0EA-4F3EC485D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B9D3B7-341F-4B3E-8F22-DEAABEEF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A299D3-F432-4716-ACC2-F11EA0C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EE2F87-ACCA-4099-ABFE-94472BA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3C59-8569-4E48-BB0F-19DB13FA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FD235-4C84-411A-A214-B0AB056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2CA371-4170-4699-8317-81E1711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1AA7B1-B4B4-48F2-B71C-38E2DBB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A41C2D-1124-4A57-8F60-25702A1F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65C9EA-67BC-49FF-847B-622E5A7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B283C-B268-4FAE-B47A-DAA19146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F0F37-6816-4522-93B1-743A1F3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4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211CD-C4A5-4495-88A8-3CDDC71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714DE-6E1E-4DB7-878B-E69FF4FA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9BD13-A6CC-4EC8-919C-2F4F1A1F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B78B1-EDC2-4D66-9DBA-5E4811F4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25412-245F-40DB-B90B-F2BA07BB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F3D67-1E48-4A47-AF71-7406F29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DC587-EE64-43E1-81FB-67391E1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49F82-1D85-4264-97DE-EB03E5E1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CFDFF-5233-4FCC-8B85-66771FED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BEE92-1709-4555-A6EC-31D45647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0B583F-F9F1-4EDC-9CE6-E15FF8D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34805-BAF2-4C47-875A-01F14F9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56C056-F362-43FC-A697-094792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D5B37-6E64-45E4-9A00-10E77297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76E401-73B3-4BF3-9E67-BC1DFD4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CAF4-16A4-4A2F-8581-37CDA4A00600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25A47-F9F0-4199-8C36-71F4B5E49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654BA-DD52-4299-B0E0-BAA894CD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E3159A4-EEBF-4D8E-BD1A-708E19B4509D}"/>
              </a:ext>
            </a:extLst>
          </p:cNvPr>
          <p:cNvGrpSpPr/>
          <p:nvPr/>
        </p:nvGrpSpPr>
        <p:grpSpPr>
          <a:xfrm>
            <a:off x="96022" y="78390"/>
            <a:ext cx="3600000" cy="3600000"/>
            <a:chOff x="1996751" y="1091682"/>
            <a:chExt cx="3600000" cy="36000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2F3FE0F-32E8-4B37-A626-06F376E79FC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A4FE93DE-CE1F-493D-AF05-E4036D3232E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018CCD96-9CA3-4A30-87EA-2013F967AA46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21ED9EC-99C9-404A-974B-634B483A27C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DD20880-3CD1-4AC9-A004-75AA5CD7E8F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F977FFF0-DDA5-4FED-8BE1-5F544CCBC37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10C296-8746-47FC-9AE8-93822E5AD8C3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F823C-98A8-4BB1-8338-869AA6986DA0}"/>
              </a:ext>
            </a:extLst>
          </p:cNvPr>
          <p:cNvSpPr/>
          <p:nvPr/>
        </p:nvSpPr>
        <p:spPr>
          <a:xfrm>
            <a:off x="385271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5EB8BC-FD76-45C4-BC71-A6BEA6D78A84}"/>
              </a:ext>
            </a:extLst>
          </p:cNvPr>
          <p:cNvSpPr/>
          <p:nvPr/>
        </p:nvSpPr>
        <p:spPr>
          <a:xfrm>
            <a:off x="525001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4F4375B-FD27-48C2-8F53-393F5C36BE83}"/>
              </a:ext>
            </a:extLst>
          </p:cNvPr>
          <p:cNvSpPr/>
          <p:nvPr/>
        </p:nvSpPr>
        <p:spPr>
          <a:xfrm>
            <a:off x="548169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D116442-20E4-4685-8A86-72E5E4FA54F9}"/>
              </a:ext>
            </a:extLst>
          </p:cNvPr>
          <p:cNvSpPr/>
          <p:nvPr/>
        </p:nvSpPr>
        <p:spPr>
          <a:xfrm>
            <a:off x="548169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AEA9A41-2243-4130-BF64-404CF55D67F1}"/>
              </a:ext>
            </a:extLst>
          </p:cNvPr>
          <p:cNvSpPr/>
          <p:nvPr/>
        </p:nvSpPr>
        <p:spPr>
          <a:xfrm>
            <a:off x="548168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4DA01B-D6F6-41AB-B7C2-EC3E1D659F76}"/>
              </a:ext>
            </a:extLst>
          </p:cNvPr>
          <p:cNvSpPr/>
          <p:nvPr/>
        </p:nvSpPr>
        <p:spPr>
          <a:xfrm>
            <a:off x="548167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2B062C-A07A-4D76-A7B2-F9BC5C3F3FEB}"/>
              </a:ext>
            </a:extLst>
          </p:cNvPr>
          <p:cNvSpPr/>
          <p:nvPr/>
        </p:nvSpPr>
        <p:spPr>
          <a:xfrm>
            <a:off x="91044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F2A5117-FEF1-4380-BBC8-F4E2C25C144D}"/>
              </a:ext>
            </a:extLst>
          </p:cNvPr>
          <p:cNvSpPr/>
          <p:nvPr/>
        </p:nvSpPr>
        <p:spPr>
          <a:xfrm>
            <a:off x="1648795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05D71DF-D251-4477-B095-D1960CA70FEC}"/>
              </a:ext>
            </a:extLst>
          </p:cNvPr>
          <p:cNvSpPr/>
          <p:nvPr/>
        </p:nvSpPr>
        <p:spPr>
          <a:xfrm>
            <a:off x="2366473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6AABE6B-C320-4D53-ABE0-7526207D3ADE}"/>
              </a:ext>
            </a:extLst>
          </p:cNvPr>
          <p:cNvGrpSpPr/>
          <p:nvPr/>
        </p:nvGrpSpPr>
        <p:grpSpPr>
          <a:xfrm>
            <a:off x="3895271" y="7839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9DA6026-2899-4715-A464-864B917EDFA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2F468C8-5363-49B0-AC52-AA930E470AE0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B83CF81D-BCBA-4C66-AB0C-C52C218902BE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86D98E8-8B50-4C59-A903-4D31359444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AE9D0F3F-D59B-443B-8778-CD3542AE2B1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3BAFC8E-1332-4AF7-B454-5876BC5270E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D0C3A9-A014-467B-A8E6-FFC2F6DC57C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E907F-3409-4620-B42D-E7008114DC65}"/>
              </a:ext>
            </a:extLst>
          </p:cNvPr>
          <p:cNvSpPr/>
          <p:nvPr/>
        </p:nvSpPr>
        <p:spPr>
          <a:xfrm>
            <a:off x="4184520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7F1CE28-10E6-4DFB-8A98-6240BF4E6AF4}"/>
              </a:ext>
            </a:extLst>
          </p:cNvPr>
          <p:cNvSpPr/>
          <p:nvPr/>
        </p:nvSpPr>
        <p:spPr>
          <a:xfrm>
            <a:off x="4324250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E4E7174-B4A9-41F4-AEA0-ADE925B5A39D}"/>
              </a:ext>
            </a:extLst>
          </p:cNvPr>
          <p:cNvSpPr/>
          <p:nvPr/>
        </p:nvSpPr>
        <p:spPr>
          <a:xfrm>
            <a:off x="4347418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4BF6647-6B30-479E-9AF5-DEDB7B907849}"/>
              </a:ext>
            </a:extLst>
          </p:cNvPr>
          <p:cNvSpPr/>
          <p:nvPr/>
        </p:nvSpPr>
        <p:spPr>
          <a:xfrm>
            <a:off x="4347418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EE3F11A-2178-4D9D-844D-99A245F0D5B5}"/>
              </a:ext>
            </a:extLst>
          </p:cNvPr>
          <p:cNvSpPr/>
          <p:nvPr/>
        </p:nvSpPr>
        <p:spPr>
          <a:xfrm>
            <a:off x="4347417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8D59AE9-17EE-4809-87AE-7249E5CB7F8E}"/>
              </a:ext>
            </a:extLst>
          </p:cNvPr>
          <p:cNvSpPr/>
          <p:nvPr/>
        </p:nvSpPr>
        <p:spPr>
          <a:xfrm>
            <a:off x="4347416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70667DD-ED40-4471-8519-940E128C44E1}"/>
              </a:ext>
            </a:extLst>
          </p:cNvPr>
          <p:cNvSpPr/>
          <p:nvPr/>
        </p:nvSpPr>
        <p:spPr>
          <a:xfrm>
            <a:off x="4709691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F32A6BB-AEB3-49E1-BE2D-6726F1AF6FF1}"/>
              </a:ext>
            </a:extLst>
          </p:cNvPr>
          <p:cNvSpPr/>
          <p:nvPr/>
        </p:nvSpPr>
        <p:spPr>
          <a:xfrm>
            <a:off x="5448044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12FA2D7-1AFA-46E5-AC0B-C22F81DC0C41}"/>
              </a:ext>
            </a:extLst>
          </p:cNvPr>
          <p:cNvSpPr/>
          <p:nvPr/>
        </p:nvSpPr>
        <p:spPr>
          <a:xfrm>
            <a:off x="616572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FA60294-D3E0-4C38-951D-E157034BAC53}"/>
              </a:ext>
            </a:extLst>
          </p:cNvPr>
          <p:cNvGrpSpPr/>
          <p:nvPr/>
        </p:nvGrpSpPr>
        <p:grpSpPr>
          <a:xfrm>
            <a:off x="7585271" y="0"/>
            <a:ext cx="3600000" cy="3600000"/>
            <a:chOff x="1996751" y="1091682"/>
            <a:chExt cx="3600000" cy="360000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420EE29-09B5-417C-BA44-521B44560B1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B948745D-5C3C-4DED-88D5-B4107672BF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FA465129-5658-403A-9650-C9D7771AD40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A818393-5E6D-4320-AA04-F28F00541FFA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1FE6898-81C8-4CD9-95A5-7880F72CA54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70D8876F-7ADF-46A9-B180-13FF72451536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935BE66-ABA1-4BA8-B413-C5A7ACFE80C8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89BAE3-B6D9-4AAE-B7BD-7E99FBEA6C90}"/>
              </a:ext>
            </a:extLst>
          </p:cNvPr>
          <p:cNvSpPr/>
          <p:nvPr/>
        </p:nvSpPr>
        <p:spPr>
          <a:xfrm>
            <a:off x="787452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CCD37B-F15A-4DAF-969D-81828EB776A0}"/>
              </a:ext>
            </a:extLst>
          </p:cNvPr>
          <p:cNvSpPr/>
          <p:nvPr/>
        </p:nvSpPr>
        <p:spPr>
          <a:xfrm>
            <a:off x="8014250" y="127940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3727CA4-6F7A-494A-8BCF-4EE7B78F4FB3}"/>
              </a:ext>
            </a:extLst>
          </p:cNvPr>
          <p:cNvSpPr/>
          <p:nvPr/>
        </p:nvSpPr>
        <p:spPr>
          <a:xfrm>
            <a:off x="8037418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9887059-509B-4779-9ED0-2AF97DA946C9}"/>
              </a:ext>
            </a:extLst>
          </p:cNvPr>
          <p:cNvSpPr/>
          <p:nvPr/>
        </p:nvSpPr>
        <p:spPr>
          <a:xfrm>
            <a:off x="8037418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9508B01-0F70-4514-89C1-0DE88C1FD2C6}"/>
              </a:ext>
            </a:extLst>
          </p:cNvPr>
          <p:cNvSpPr/>
          <p:nvPr/>
        </p:nvSpPr>
        <p:spPr>
          <a:xfrm>
            <a:off x="8037417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27893F23-57E6-404A-81ED-4013AFF17E9A}"/>
              </a:ext>
            </a:extLst>
          </p:cNvPr>
          <p:cNvSpPr/>
          <p:nvPr/>
        </p:nvSpPr>
        <p:spPr>
          <a:xfrm>
            <a:off x="8037416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9232F53A-2160-4B8A-A16D-963258B6E946}"/>
              </a:ext>
            </a:extLst>
          </p:cNvPr>
          <p:cNvSpPr/>
          <p:nvPr/>
        </p:nvSpPr>
        <p:spPr>
          <a:xfrm>
            <a:off x="839969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650F933-0F41-44E2-9E06-488EDD78C5AB}"/>
              </a:ext>
            </a:extLst>
          </p:cNvPr>
          <p:cNvSpPr/>
          <p:nvPr/>
        </p:nvSpPr>
        <p:spPr>
          <a:xfrm>
            <a:off x="913804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D2319B2-DCCE-4435-A17E-D67B4EC50413}"/>
              </a:ext>
            </a:extLst>
          </p:cNvPr>
          <p:cNvSpPr/>
          <p:nvPr/>
        </p:nvSpPr>
        <p:spPr>
          <a:xfrm>
            <a:off x="9855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DBD8F8D-CDF5-4D2E-82FC-22D715A44F5C}"/>
              </a:ext>
            </a:extLst>
          </p:cNvPr>
          <p:cNvGrpSpPr/>
          <p:nvPr/>
        </p:nvGrpSpPr>
        <p:grpSpPr>
          <a:xfrm>
            <a:off x="96022" y="386549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BE89D85-175E-449A-93FB-2E34F8510AF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D3F785BD-8258-4E12-8909-EE43F5877B4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8CE70384-754E-4570-9D70-C7CF62727A2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ACC1DA2B-5320-4B5F-B138-93E39E9B73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459DB28C-7A51-48C1-94A8-E157756D3C46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2AE93AF-B495-42BC-A253-C17BB48072B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8ECCC4-98CE-4740-B46D-FBC7AE84BDE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E3F093C-DC84-4B9E-9C77-6E145DFCBA0C}"/>
              </a:ext>
            </a:extLst>
          </p:cNvPr>
          <p:cNvSpPr/>
          <p:nvPr/>
        </p:nvSpPr>
        <p:spPr>
          <a:xfrm>
            <a:off x="385271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A11E42E-5BF4-4DE2-B009-08D8716780CC}"/>
              </a:ext>
            </a:extLst>
          </p:cNvPr>
          <p:cNvSpPr/>
          <p:nvPr/>
        </p:nvSpPr>
        <p:spPr>
          <a:xfrm>
            <a:off x="910442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D529D01D-CA49-4F11-BFA3-525540046ABD}"/>
              </a:ext>
            </a:extLst>
          </p:cNvPr>
          <p:cNvSpPr/>
          <p:nvPr/>
        </p:nvSpPr>
        <p:spPr>
          <a:xfrm>
            <a:off x="1648795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D936099-C04B-437B-8F9D-32854A88AE70}"/>
              </a:ext>
            </a:extLst>
          </p:cNvPr>
          <p:cNvSpPr/>
          <p:nvPr/>
        </p:nvSpPr>
        <p:spPr>
          <a:xfrm>
            <a:off x="236647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22F7000-B27F-443D-AAC6-830634B13A25}"/>
              </a:ext>
            </a:extLst>
          </p:cNvPr>
          <p:cNvSpPr/>
          <p:nvPr/>
        </p:nvSpPr>
        <p:spPr>
          <a:xfrm>
            <a:off x="525001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263352E-0055-485D-805D-D5C4B37C4717}"/>
              </a:ext>
            </a:extLst>
          </p:cNvPr>
          <p:cNvSpPr/>
          <p:nvPr/>
        </p:nvSpPr>
        <p:spPr>
          <a:xfrm>
            <a:off x="606709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B3DB56C-921D-41E9-B2F5-1E0C7852B5BF}"/>
              </a:ext>
            </a:extLst>
          </p:cNvPr>
          <p:cNvSpPr/>
          <p:nvPr/>
        </p:nvSpPr>
        <p:spPr>
          <a:xfrm>
            <a:off x="1005428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2377814A-C5E4-4B4E-9218-81449F0EC6AC}"/>
              </a:ext>
            </a:extLst>
          </p:cNvPr>
          <p:cNvSpPr/>
          <p:nvPr/>
        </p:nvSpPr>
        <p:spPr>
          <a:xfrm>
            <a:off x="1404147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D0C62A2-5DD1-4D04-98B6-F994817BB3E7}"/>
              </a:ext>
            </a:extLst>
          </p:cNvPr>
          <p:cNvSpPr/>
          <p:nvPr/>
        </p:nvSpPr>
        <p:spPr>
          <a:xfrm>
            <a:off x="1802618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8343222-0042-44EF-A71A-79DFB9D16A12}"/>
              </a:ext>
            </a:extLst>
          </p:cNvPr>
          <p:cNvSpPr/>
          <p:nvPr/>
        </p:nvSpPr>
        <p:spPr>
          <a:xfrm>
            <a:off x="2201089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C1A6315F-CF85-4674-975E-3763E7E509DB}"/>
              </a:ext>
            </a:extLst>
          </p:cNvPr>
          <p:cNvGrpSpPr/>
          <p:nvPr/>
        </p:nvGrpSpPr>
        <p:grpSpPr>
          <a:xfrm>
            <a:off x="3917460" y="3865493"/>
            <a:ext cx="3600000" cy="3600000"/>
            <a:chOff x="1996751" y="1091682"/>
            <a:chExt cx="3600000" cy="360000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7C41901D-AEF3-488B-99C6-7F023866A155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4FF34503-D62B-491D-A53C-0CBAC9AC9D88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5F9E04A3-E05C-4708-A9FD-77818C60C21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329ECD2-16B0-4AC3-BABC-8951F179DD4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22243392-C130-47BA-AA49-8BC2E33AAA0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6428B524-FA7C-4A31-A36F-C791D26C441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A6DA443-7935-457A-A485-01E7E1AED4F7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7E72335-DC4D-4F5D-9D24-96B913223023}"/>
              </a:ext>
            </a:extLst>
          </p:cNvPr>
          <p:cNvSpPr/>
          <p:nvPr/>
        </p:nvSpPr>
        <p:spPr>
          <a:xfrm>
            <a:off x="4206709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C80F51BE-1DD2-400E-A1D7-C7EF55DD9ED7}"/>
              </a:ext>
            </a:extLst>
          </p:cNvPr>
          <p:cNvSpPr/>
          <p:nvPr/>
        </p:nvSpPr>
        <p:spPr>
          <a:xfrm>
            <a:off x="4731880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DFAC702-98F5-4EB7-B162-EDE38FEE9469}"/>
              </a:ext>
            </a:extLst>
          </p:cNvPr>
          <p:cNvSpPr/>
          <p:nvPr/>
        </p:nvSpPr>
        <p:spPr>
          <a:xfrm>
            <a:off x="547023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E0BE596-31F8-438E-8BF2-2E5BB78048FF}"/>
              </a:ext>
            </a:extLst>
          </p:cNvPr>
          <p:cNvSpPr/>
          <p:nvPr/>
        </p:nvSpPr>
        <p:spPr>
          <a:xfrm>
            <a:off x="6187911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5151826-FFE3-47D9-83AA-1726A582B2B8}"/>
              </a:ext>
            </a:extLst>
          </p:cNvPr>
          <p:cNvSpPr/>
          <p:nvPr/>
        </p:nvSpPr>
        <p:spPr>
          <a:xfrm>
            <a:off x="4346439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4D3EDD0D-1117-4B44-ABE4-95847AE327D5}"/>
              </a:ext>
            </a:extLst>
          </p:cNvPr>
          <p:cNvSpPr/>
          <p:nvPr/>
        </p:nvSpPr>
        <p:spPr>
          <a:xfrm>
            <a:off x="4428147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80291FEF-D7A9-4492-937F-11A7D6DF223A}"/>
              </a:ext>
            </a:extLst>
          </p:cNvPr>
          <p:cNvSpPr/>
          <p:nvPr/>
        </p:nvSpPr>
        <p:spPr>
          <a:xfrm>
            <a:off x="4826866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BE78DB3B-175E-459A-B51E-3BA36E6B316D}"/>
              </a:ext>
            </a:extLst>
          </p:cNvPr>
          <p:cNvSpPr/>
          <p:nvPr/>
        </p:nvSpPr>
        <p:spPr>
          <a:xfrm>
            <a:off x="5225585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82EBD26-235C-465C-88B7-C3277D700D23}"/>
              </a:ext>
            </a:extLst>
          </p:cNvPr>
          <p:cNvSpPr/>
          <p:nvPr/>
        </p:nvSpPr>
        <p:spPr>
          <a:xfrm>
            <a:off x="5624056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63C571AE-6268-4C1A-A50C-06930ED5C289}"/>
              </a:ext>
            </a:extLst>
          </p:cNvPr>
          <p:cNvSpPr/>
          <p:nvPr/>
        </p:nvSpPr>
        <p:spPr>
          <a:xfrm>
            <a:off x="6022527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3B73C4A-F391-46D7-AF46-32218B69762B}"/>
              </a:ext>
            </a:extLst>
          </p:cNvPr>
          <p:cNvGrpSpPr/>
          <p:nvPr/>
        </p:nvGrpSpPr>
        <p:grpSpPr>
          <a:xfrm>
            <a:off x="7608693" y="3816294"/>
            <a:ext cx="3600000" cy="3600000"/>
            <a:chOff x="1996751" y="1091682"/>
            <a:chExt cx="3600000" cy="3600000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10915B95-3556-49E1-95EB-177F7E73DE28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18DD5DA5-EB02-45A7-9D6C-DA2591A0638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C932DF26-BD8D-4CDA-A08A-62EFAF49841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43F87A45-F2C3-450E-9054-CEC5D2A05758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35832EE1-FC77-4F8D-8011-B9A40F9F008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DA0ACAB1-EDFF-4709-B667-5ADDB0581FAB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589A82B-1613-4DE1-91B8-377DE7C6A9E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D1F5A3-8E60-4146-94AF-0956C6E491B1}"/>
              </a:ext>
            </a:extLst>
          </p:cNvPr>
          <p:cNvSpPr/>
          <p:nvPr/>
        </p:nvSpPr>
        <p:spPr>
          <a:xfrm>
            <a:off x="7897942" y="4497429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03A0C461-4A55-4FBD-B63D-012912226F4B}"/>
              </a:ext>
            </a:extLst>
          </p:cNvPr>
          <p:cNvSpPr/>
          <p:nvPr/>
        </p:nvSpPr>
        <p:spPr>
          <a:xfrm>
            <a:off x="8037672" y="5422278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5CC88B-7596-4330-884C-8AE2D785E9B3}"/>
              </a:ext>
            </a:extLst>
          </p:cNvPr>
          <p:cNvSpPr/>
          <p:nvPr/>
        </p:nvSpPr>
        <p:spPr>
          <a:xfrm>
            <a:off x="8060840" y="511550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25B9BAB-6B6D-4CA5-A283-FB0D11B83886}"/>
              </a:ext>
            </a:extLst>
          </p:cNvPr>
          <p:cNvSpPr/>
          <p:nvPr/>
        </p:nvSpPr>
        <p:spPr>
          <a:xfrm>
            <a:off x="8060840" y="479713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E2DE892D-A12B-4713-B4C2-08744CB8D66D}"/>
              </a:ext>
            </a:extLst>
          </p:cNvPr>
          <p:cNvSpPr/>
          <p:nvPr/>
        </p:nvSpPr>
        <p:spPr>
          <a:xfrm>
            <a:off x="8060839" y="543806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A5380949-0310-49EE-8998-8C09A081A559}"/>
              </a:ext>
            </a:extLst>
          </p:cNvPr>
          <p:cNvSpPr/>
          <p:nvPr/>
        </p:nvSpPr>
        <p:spPr>
          <a:xfrm>
            <a:off x="8060838" y="5756439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688A156-3A6D-4342-A578-F1B1389B7DB0}"/>
              </a:ext>
            </a:extLst>
          </p:cNvPr>
          <p:cNvSpPr/>
          <p:nvPr/>
        </p:nvSpPr>
        <p:spPr>
          <a:xfrm>
            <a:off x="8423113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F9270CA-46AC-4A50-93E4-FC3B5BA77A32}"/>
              </a:ext>
            </a:extLst>
          </p:cNvPr>
          <p:cNvSpPr/>
          <p:nvPr/>
        </p:nvSpPr>
        <p:spPr>
          <a:xfrm>
            <a:off x="9161466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25FAC69D-7246-4B22-A6A6-D28218BBAEC4}"/>
              </a:ext>
            </a:extLst>
          </p:cNvPr>
          <p:cNvSpPr/>
          <p:nvPr/>
        </p:nvSpPr>
        <p:spPr>
          <a:xfrm>
            <a:off x="9879144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914CB6E-764C-4137-9A8D-E0EF3DEFC662}"/>
              </a:ext>
            </a:extLst>
          </p:cNvPr>
          <p:cNvGrpSpPr/>
          <p:nvPr/>
        </p:nvGrpSpPr>
        <p:grpSpPr>
          <a:xfrm>
            <a:off x="3902911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4CE9350-A0BD-433A-9864-CE5BE3FAF127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9F4C9EC-9454-4758-9D66-A79A7E43C39F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03D4E703-3657-4AD6-A44C-733AB3D20D4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7E2D6D1-3BA0-4D7D-A703-4EBC61DC8252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A2051FB-A46A-4C12-B2C2-7387DFBDEE4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3030636-22F6-47EF-8588-6F205E9747A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4EAAD-D967-4536-916B-E9F0B3143F5B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CD57-57CC-4E5C-B05D-6AEE1C151802}"/>
              </a:ext>
            </a:extLst>
          </p:cNvPr>
          <p:cNvSpPr/>
          <p:nvPr/>
        </p:nvSpPr>
        <p:spPr>
          <a:xfrm>
            <a:off x="419216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477A53-BD0F-4F47-82A7-136805BDFB9F}"/>
              </a:ext>
            </a:extLst>
          </p:cNvPr>
          <p:cNvSpPr/>
          <p:nvPr/>
        </p:nvSpPr>
        <p:spPr>
          <a:xfrm>
            <a:off x="4670675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70081B1-BFAE-4BAE-BB7E-63AFD85CEDC5}"/>
              </a:ext>
            </a:extLst>
          </p:cNvPr>
          <p:cNvSpPr/>
          <p:nvPr/>
        </p:nvSpPr>
        <p:spPr>
          <a:xfrm>
            <a:off x="545568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CC5B2E3-E8ED-46E3-BCF0-C8FC0FA63952}"/>
              </a:ext>
            </a:extLst>
          </p:cNvPr>
          <p:cNvSpPr/>
          <p:nvPr/>
        </p:nvSpPr>
        <p:spPr>
          <a:xfrm>
            <a:off x="617336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25E1F9-31E2-4B19-A4A1-E05C39FEABE0}"/>
              </a:ext>
            </a:extLst>
          </p:cNvPr>
          <p:cNvSpPr/>
          <p:nvPr/>
        </p:nvSpPr>
        <p:spPr>
          <a:xfrm>
            <a:off x="4331890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EBD1714-FF68-4D7D-8339-53C8A790C8FB}"/>
              </a:ext>
            </a:extLst>
          </p:cNvPr>
          <p:cNvSpPr/>
          <p:nvPr/>
        </p:nvSpPr>
        <p:spPr>
          <a:xfrm>
            <a:off x="4413598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787D3C-2C99-4F2C-B9AC-4783B3967E7B}"/>
              </a:ext>
            </a:extLst>
          </p:cNvPr>
          <p:cNvSpPr/>
          <p:nvPr/>
        </p:nvSpPr>
        <p:spPr>
          <a:xfrm>
            <a:off x="5353059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FB27DD-C268-4114-A496-9853F267DBC0}"/>
              </a:ext>
            </a:extLst>
          </p:cNvPr>
          <p:cNvGrpSpPr/>
          <p:nvPr/>
        </p:nvGrpSpPr>
        <p:grpSpPr>
          <a:xfrm>
            <a:off x="0" y="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67E23ED-8608-4FC3-A4F9-698EF816244B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E8C2F0FF-8DF2-4ECA-8431-FF469474DDC2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E2553DDB-5B31-4025-BEA4-4B32DC82463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3102614-522B-4176-A441-E60C0A4A7621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38BE84B-7946-4992-9C89-6F336990B15C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BDCAD1B-517A-4DAD-A292-4AB8258518F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66A882-35A7-49E2-9581-E3FB8CAC331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46BA4-4F04-4A03-8694-E96C0FEA17B8}"/>
              </a:ext>
            </a:extLst>
          </p:cNvPr>
          <p:cNvSpPr/>
          <p:nvPr/>
        </p:nvSpPr>
        <p:spPr>
          <a:xfrm>
            <a:off x="289249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2CFC58-5D72-424F-BAA0-02A747A5B973}"/>
              </a:ext>
            </a:extLst>
          </p:cNvPr>
          <p:cNvSpPr/>
          <p:nvPr/>
        </p:nvSpPr>
        <p:spPr>
          <a:xfrm>
            <a:off x="428979" y="1605984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E3D7E8-18FF-426F-B5CE-D3AA011268F9}"/>
              </a:ext>
            </a:extLst>
          </p:cNvPr>
          <p:cNvSpPr/>
          <p:nvPr/>
        </p:nvSpPr>
        <p:spPr>
          <a:xfrm>
            <a:off x="452147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159B25D-D9BA-4C14-83DE-40D2C2E2CC46}"/>
              </a:ext>
            </a:extLst>
          </p:cNvPr>
          <p:cNvSpPr/>
          <p:nvPr/>
        </p:nvSpPr>
        <p:spPr>
          <a:xfrm>
            <a:off x="452147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B94ED11-BEAB-4421-93A8-41A60DFF8003}"/>
              </a:ext>
            </a:extLst>
          </p:cNvPr>
          <p:cNvSpPr/>
          <p:nvPr/>
        </p:nvSpPr>
        <p:spPr>
          <a:xfrm>
            <a:off x="452146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B32832D-2B54-41F0-9C98-529447E00AB6}"/>
              </a:ext>
            </a:extLst>
          </p:cNvPr>
          <p:cNvSpPr/>
          <p:nvPr/>
        </p:nvSpPr>
        <p:spPr>
          <a:xfrm>
            <a:off x="452145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D454B86-F9E2-4E22-8E9E-B3F89505CF13}"/>
              </a:ext>
            </a:extLst>
          </p:cNvPr>
          <p:cNvSpPr/>
          <p:nvPr/>
        </p:nvSpPr>
        <p:spPr>
          <a:xfrm>
            <a:off x="81442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9658DAF-1677-4B96-8910-D17CC6D62DA8}"/>
              </a:ext>
            </a:extLst>
          </p:cNvPr>
          <p:cNvSpPr/>
          <p:nvPr/>
        </p:nvSpPr>
        <p:spPr>
          <a:xfrm>
            <a:off x="1552773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4DFA772-D100-4264-B525-320CD1CCD138}"/>
              </a:ext>
            </a:extLst>
          </p:cNvPr>
          <p:cNvSpPr/>
          <p:nvPr/>
        </p:nvSpPr>
        <p:spPr>
          <a:xfrm>
            <a:off x="227045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F91E35A-2ADA-44DC-B9E0-698AEDCA2666}"/>
              </a:ext>
            </a:extLst>
          </p:cNvPr>
          <p:cNvSpPr/>
          <p:nvPr/>
        </p:nvSpPr>
        <p:spPr>
          <a:xfrm>
            <a:off x="567954" y="1013076"/>
            <a:ext cx="2493612" cy="1086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284ABF5-19F4-4131-96F0-F84B4349D748}"/>
              </a:ext>
            </a:extLst>
          </p:cNvPr>
          <p:cNvSpPr/>
          <p:nvPr/>
        </p:nvSpPr>
        <p:spPr>
          <a:xfrm>
            <a:off x="584526" y="1038261"/>
            <a:ext cx="2456588" cy="1030785"/>
          </a:xfrm>
          <a:prstGeom prst="roundRect">
            <a:avLst/>
          </a:prstGeom>
          <a:solidFill>
            <a:srgbClr val="40404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! SURFACE INVALIDE !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E456E68-2ACB-46BB-AEA7-8D1D196CD59F}"/>
              </a:ext>
            </a:extLst>
          </p:cNvPr>
          <p:cNvGrpSpPr/>
          <p:nvPr/>
        </p:nvGrpSpPr>
        <p:grpSpPr>
          <a:xfrm>
            <a:off x="7724349" y="0"/>
            <a:ext cx="3600000" cy="3600000"/>
            <a:chOff x="1996751" y="1091682"/>
            <a:chExt cx="3600000" cy="360000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4DE5540F-482B-4A92-844B-57474285C01E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B6F98D47-60B0-48EE-A213-6D12447D139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37E7A487-7A4B-44E6-8D57-786234D0DE6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E441E0A2-42AB-498F-AA2F-B8B8ABE3F459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E405A4C8-E0CB-4B73-8390-706291F0777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A84B688-E56D-49B2-B0AA-088EA6C2323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4F155E-7C79-439A-B23F-0E3275D48D7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20633C2-90BB-4A9B-8FAA-DA197EF9354D}"/>
              </a:ext>
            </a:extLst>
          </p:cNvPr>
          <p:cNvSpPr/>
          <p:nvPr/>
        </p:nvSpPr>
        <p:spPr>
          <a:xfrm>
            <a:off x="80135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AFB6201-21C5-4BA0-A8E4-A318A1FF6D6D}"/>
              </a:ext>
            </a:extLst>
          </p:cNvPr>
          <p:cNvSpPr/>
          <p:nvPr/>
        </p:nvSpPr>
        <p:spPr>
          <a:xfrm>
            <a:off x="84921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D297D8A-C147-4611-9DEA-DBD6DE01EED5}"/>
              </a:ext>
            </a:extLst>
          </p:cNvPr>
          <p:cNvSpPr/>
          <p:nvPr/>
        </p:nvSpPr>
        <p:spPr>
          <a:xfrm>
            <a:off x="92771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685F3C4-EC55-432C-9010-D681758E227E}"/>
              </a:ext>
            </a:extLst>
          </p:cNvPr>
          <p:cNvSpPr/>
          <p:nvPr/>
        </p:nvSpPr>
        <p:spPr>
          <a:xfrm>
            <a:off x="99948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6C9F605-FB1C-4050-8703-EB5ED008C90C}"/>
              </a:ext>
            </a:extLst>
          </p:cNvPr>
          <p:cNvSpPr/>
          <p:nvPr/>
        </p:nvSpPr>
        <p:spPr>
          <a:xfrm>
            <a:off x="81533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EDF3132-DF17-441A-B2F5-7B710D4F12F9}"/>
              </a:ext>
            </a:extLst>
          </p:cNvPr>
          <p:cNvSpPr/>
          <p:nvPr/>
        </p:nvSpPr>
        <p:spPr>
          <a:xfrm>
            <a:off x="82350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98FB548-8096-4A0A-96F5-EF8164AF9071}"/>
              </a:ext>
            </a:extLst>
          </p:cNvPr>
          <p:cNvSpPr/>
          <p:nvPr/>
        </p:nvSpPr>
        <p:spPr>
          <a:xfrm>
            <a:off x="91744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C89D595-3B0A-4E2F-A789-11D5D5F3D38D}"/>
              </a:ext>
            </a:extLst>
          </p:cNvPr>
          <p:cNvGrpSpPr/>
          <p:nvPr/>
        </p:nvGrpSpPr>
        <p:grpSpPr>
          <a:xfrm>
            <a:off x="0" y="369710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7225DBA-0B8C-471D-B172-BC4F7C648FA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6A896494-6AF3-4801-801A-317F4D1C45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DEA9C464-AA5C-4CB0-8487-38974FC2EF2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E9FE0BA4-B524-4335-AEEA-8E08DD886A0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1EE3C96A-87AE-42F8-81E0-62A9178F31ED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030A9E05-7081-4797-9FAB-559EEEAC6C7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F05CC9-AF16-41BC-8EF7-40F02A165D5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32A8B81-F6E9-4760-890F-275AD0E2D954}"/>
              </a:ext>
            </a:extLst>
          </p:cNvPr>
          <p:cNvSpPr/>
          <p:nvPr/>
        </p:nvSpPr>
        <p:spPr>
          <a:xfrm>
            <a:off x="289249" y="437823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8B366AB-EB20-4CF3-96F9-E3564798B520}"/>
              </a:ext>
            </a:extLst>
          </p:cNvPr>
          <p:cNvSpPr/>
          <p:nvPr/>
        </p:nvSpPr>
        <p:spPr>
          <a:xfrm>
            <a:off x="428979" y="562032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2155858-743D-4B5A-804B-CFC12C1DF914}"/>
              </a:ext>
            </a:extLst>
          </p:cNvPr>
          <p:cNvSpPr/>
          <p:nvPr/>
        </p:nvSpPr>
        <p:spPr>
          <a:xfrm>
            <a:off x="452147" y="499631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3032FB14-A760-435F-AB68-1516CF3A44E3}"/>
              </a:ext>
            </a:extLst>
          </p:cNvPr>
          <p:cNvSpPr/>
          <p:nvPr/>
        </p:nvSpPr>
        <p:spPr>
          <a:xfrm>
            <a:off x="452147" y="4677940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6E68DBD-6DD0-42E4-B2BB-F9CD1563ECA2}"/>
              </a:ext>
            </a:extLst>
          </p:cNvPr>
          <p:cNvSpPr/>
          <p:nvPr/>
        </p:nvSpPr>
        <p:spPr>
          <a:xfrm>
            <a:off x="452146" y="531887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397B575-60DC-4331-8C24-5E839FB3935B}"/>
              </a:ext>
            </a:extLst>
          </p:cNvPr>
          <p:cNvSpPr/>
          <p:nvPr/>
        </p:nvSpPr>
        <p:spPr>
          <a:xfrm>
            <a:off x="452145" y="5637248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7AF8105C-6C27-47B2-A0D7-C83D77C3E162}"/>
              </a:ext>
            </a:extLst>
          </p:cNvPr>
          <p:cNvSpPr/>
          <p:nvPr/>
        </p:nvSpPr>
        <p:spPr>
          <a:xfrm>
            <a:off x="814420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5E5E5A8A-10D6-461E-88D6-6E6C70DC5E3A}"/>
              </a:ext>
            </a:extLst>
          </p:cNvPr>
          <p:cNvSpPr/>
          <p:nvPr/>
        </p:nvSpPr>
        <p:spPr>
          <a:xfrm>
            <a:off x="1552773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072B18A-AECD-4DE6-B6F5-A0E769FAE3E0}"/>
              </a:ext>
            </a:extLst>
          </p:cNvPr>
          <p:cNvSpPr/>
          <p:nvPr/>
        </p:nvSpPr>
        <p:spPr>
          <a:xfrm>
            <a:off x="2270451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BEAD3220-62EF-43E3-B87C-317B281AA49D}"/>
              </a:ext>
            </a:extLst>
          </p:cNvPr>
          <p:cNvGrpSpPr/>
          <p:nvPr/>
        </p:nvGrpSpPr>
        <p:grpSpPr>
          <a:xfrm>
            <a:off x="3850493" y="3698301"/>
            <a:ext cx="3600000" cy="3600000"/>
            <a:chOff x="1996751" y="1091682"/>
            <a:chExt cx="3600000" cy="360000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E5CAD211-9E76-482D-82D0-9064ABEA73E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977C0BE-B6A7-41F8-A9C1-C1EA3957E5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754AF2D-B374-47F1-84EC-358B2CA5A327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B45B871B-24DB-4B57-BBA4-A0D723B9B850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6B0C7CC3-F5C1-49A5-8E17-EBDDCFC6D948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3F5A1ACE-0D25-47A8-A8CE-9856E5EE619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D37FDCE-12FE-4055-A43E-727C39BFF39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86D8ECE-1DB2-4E61-8E70-FB4735C383C1}"/>
              </a:ext>
            </a:extLst>
          </p:cNvPr>
          <p:cNvSpPr/>
          <p:nvPr/>
        </p:nvSpPr>
        <p:spPr>
          <a:xfrm>
            <a:off x="4139742" y="4379436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4963835-DC01-49AA-AB16-979DFB606DB5}"/>
              </a:ext>
            </a:extLst>
          </p:cNvPr>
          <p:cNvSpPr/>
          <p:nvPr/>
        </p:nvSpPr>
        <p:spPr>
          <a:xfrm>
            <a:off x="4618257" y="6127326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B5E552F-8E2D-4F6A-8C63-77B83F7E6916}"/>
              </a:ext>
            </a:extLst>
          </p:cNvPr>
          <p:cNvSpPr/>
          <p:nvPr/>
        </p:nvSpPr>
        <p:spPr>
          <a:xfrm>
            <a:off x="5403266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ED278BEB-C87C-45B4-AD10-5F2A00DB90B9}"/>
              </a:ext>
            </a:extLst>
          </p:cNvPr>
          <p:cNvSpPr/>
          <p:nvPr/>
        </p:nvSpPr>
        <p:spPr>
          <a:xfrm>
            <a:off x="6120944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2B3093E-DD14-4F69-BB88-7C49D8E28F17}"/>
              </a:ext>
            </a:extLst>
          </p:cNvPr>
          <p:cNvSpPr/>
          <p:nvPr/>
        </p:nvSpPr>
        <p:spPr>
          <a:xfrm>
            <a:off x="4279472" y="472075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EEB5D39-48AA-4B71-BA36-6382804D3F3B}"/>
              </a:ext>
            </a:extLst>
          </p:cNvPr>
          <p:cNvSpPr/>
          <p:nvPr/>
        </p:nvSpPr>
        <p:spPr>
          <a:xfrm>
            <a:off x="4361180" y="495099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A84877A5-C276-4269-BE48-F703392BF0BF}"/>
              </a:ext>
            </a:extLst>
          </p:cNvPr>
          <p:cNvSpPr/>
          <p:nvPr/>
        </p:nvSpPr>
        <p:spPr>
          <a:xfrm>
            <a:off x="4259716" y="529809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F0093169-5C19-49F3-B7E4-3D6AD0AAFFA1}"/>
              </a:ext>
            </a:extLst>
          </p:cNvPr>
          <p:cNvSpPr/>
          <p:nvPr/>
        </p:nvSpPr>
        <p:spPr>
          <a:xfrm>
            <a:off x="4341424" y="552833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169.82 cm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13438EF6-AABB-4A31-9ECA-0FE7FA5FAE64}"/>
              </a:ext>
            </a:extLst>
          </p:cNvPr>
          <p:cNvGrpSpPr/>
          <p:nvPr/>
        </p:nvGrpSpPr>
        <p:grpSpPr>
          <a:xfrm>
            <a:off x="7775332" y="3657965"/>
            <a:ext cx="3600000" cy="3600000"/>
            <a:chOff x="1996751" y="1091682"/>
            <a:chExt cx="3600000" cy="3600000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D2A013F-1F02-4CE8-AC34-0EE1E756E86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F173E94-7076-4A61-882D-C8570F761A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ABEB60AA-B966-4682-9351-53E7D0DD22B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9FEF5472-3EA6-4983-B67D-6376CAC9EA1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3320A897-8437-4B35-AB2B-5002364DE32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54B2EFC0-6EC8-4FEB-B277-E44B9D120EC8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6C1F78-249B-4335-9D6B-72DA268A431D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E51449-91C3-4D82-B7E2-D9F5F0CD32C8}"/>
              </a:ext>
            </a:extLst>
          </p:cNvPr>
          <p:cNvSpPr/>
          <p:nvPr/>
        </p:nvSpPr>
        <p:spPr>
          <a:xfrm>
            <a:off x="8064581" y="4339100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120338-B0E8-47EB-9643-BC8F85BCECF4}"/>
              </a:ext>
            </a:extLst>
          </p:cNvPr>
          <p:cNvSpPr/>
          <p:nvPr/>
        </p:nvSpPr>
        <p:spPr>
          <a:xfrm>
            <a:off x="8543096" y="6086990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F4FF317C-BAC9-4482-9A35-C2EBD7B838FD}"/>
              </a:ext>
            </a:extLst>
          </p:cNvPr>
          <p:cNvSpPr/>
          <p:nvPr/>
        </p:nvSpPr>
        <p:spPr>
          <a:xfrm>
            <a:off x="9328105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F6059961-E34A-4F37-A426-D97ED7A3B161}"/>
              </a:ext>
            </a:extLst>
          </p:cNvPr>
          <p:cNvSpPr/>
          <p:nvPr/>
        </p:nvSpPr>
        <p:spPr>
          <a:xfrm>
            <a:off x="10045783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794ACB99-AD15-485A-9E48-B38ACE16F662}"/>
              </a:ext>
            </a:extLst>
          </p:cNvPr>
          <p:cNvSpPr/>
          <p:nvPr/>
        </p:nvSpPr>
        <p:spPr>
          <a:xfrm>
            <a:off x="8204311" y="468041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8F76C406-4934-47F2-92A5-D0E0B6D2C3E7}"/>
              </a:ext>
            </a:extLst>
          </p:cNvPr>
          <p:cNvSpPr/>
          <p:nvPr/>
        </p:nvSpPr>
        <p:spPr>
          <a:xfrm>
            <a:off x="8286019" y="491065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35B8756-662C-476E-AD76-4BF1E8C63189}"/>
              </a:ext>
            </a:extLst>
          </p:cNvPr>
          <p:cNvSpPr/>
          <p:nvPr/>
        </p:nvSpPr>
        <p:spPr>
          <a:xfrm>
            <a:off x="8184555" y="525775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94219BF0-320F-4AE6-8C8B-8FE09FBB05BA}"/>
              </a:ext>
            </a:extLst>
          </p:cNvPr>
          <p:cNvSpPr/>
          <p:nvPr/>
        </p:nvSpPr>
        <p:spPr>
          <a:xfrm>
            <a:off x="8266263" y="548799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ERREUR</a:t>
            </a:r>
          </a:p>
        </p:txBody>
      </p:sp>
    </p:spTree>
    <p:extLst>
      <p:ext uri="{BB962C8B-B14F-4D97-AF65-F5344CB8AC3E}">
        <p14:creationId xmlns:p14="http://schemas.microsoft.com/office/powerpoint/2010/main" val="35792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B0FF60-23FB-44F2-A822-3EBE8C94A078}"/>
              </a:ext>
            </a:extLst>
          </p:cNvPr>
          <p:cNvGrpSpPr/>
          <p:nvPr/>
        </p:nvGrpSpPr>
        <p:grpSpPr>
          <a:xfrm>
            <a:off x="0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0A57D83-59DB-4DF0-A366-44F07CF29DEB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3FBD4B5-5E84-4562-B79F-1F86CDEECD2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EDEAEEAF-E319-4B10-9CBA-ECF33FADF06A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6BAE6FF-D903-415D-87F2-96ECD67C0261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71A30E8-3405-4C77-8D60-45BA6992FBF5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083451A-F30C-4926-B9C2-6E1AB603FD0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DB3A5-A3F7-4799-8A63-C5E8725F35DB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DC72E85-7AD6-4FC7-869F-C550D8641412}"/>
              </a:ext>
            </a:extLst>
          </p:cNvPr>
          <p:cNvSpPr/>
          <p:nvPr/>
        </p:nvSpPr>
        <p:spPr>
          <a:xfrm>
            <a:off x="289249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08C578C-2F5B-46AE-98B5-E1870E2C30B6}"/>
              </a:ext>
            </a:extLst>
          </p:cNvPr>
          <p:cNvSpPr/>
          <p:nvPr/>
        </p:nvSpPr>
        <p:spPr>
          <a:xfrm>
            <a:off x="767764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4E0460B-0A28-4C41-8F17-CA3F53A768FA}"/>
              </a:ext>
            </a:extLst>
          </p:cNvPr>
          <p:cNvSpPr/>
          <p:nvPr/>
        </p:nvSpPr>
        <p:spPr>
          <a:xfrm>
            <a:off x="1552773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0C3CFE1-464C-4F62-A4CF-8865740C4E12}"/>
              </a:ext>
            </a:extLst>
          </p:cNvPr>
          <p:cNvSpPr/>
          <p:nvPr/>
        </p:nvSpPr>
        <p:spPr>
          <a:xfrm>
            <a:off x="227045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2B82E1-6A27-4C3A-97B0-F1424B1B1C99}"/>
              </a:ext>
            </a:extLst>
          </p:cNvPr>
          <p:cNvSpPr/>
          <p:nvPr/>
        </p:nvSpPr>
        <p:spPr>
          <a:xfrm>
            <a:off x="428979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7BA1256-1DF3-4AAD-A9A3-8FD7DAA48EA5}"/>
              </a:ext>
            </a:extLst>
          </p:cNvPr>
          <p:cNvSpPr/>
          <p:nvPr/>
        </p:nvSpPr>
        <p:spPr>
          <a:xfrm>
            <a:off x="510687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51AAD2A-9EDE-4271-9330-778427A45CBC}"/>
              </a:ext>
            </a:extLst>
          </p:cNvPr>
          <p:cNvSpPr/>
          <p:nvPr/>
        </p:nvSpPr>
        <p:spPr>
          <a:xfrm>
            <a:off x="1450148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E7C7EC2-EA7F-4341-ADFF-DE388EC32978}"/>
              </a:ext>
            </a:extLst>
          </p:cNvPr>
          <p:cNvGrpSpPr/>
          <p:nvPr/>
        </p:nvGrpSpPr>
        <p:grpSpPr>
          <a:xfrm>
            <a:off x="7598498" y="90000"/>
            <a:ext cx="3600000" cy="3600000"/>
            <a:chOff x="1996751" y="1091682"/>
            <a:chExt cx="3600000" cy="360000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7A2D1C5-02FB-434C-AC14-E6A0E0087B4B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AD2E9D6A-5E3C-4714-93C0-9FBCAE256964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EFB8CC76-C0E2-4C16-8F18-CB730B81CAF2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7481901-A530-4A82-A6DD-1E2B2F146C54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AEFBF3A-A0E0-41E3-BBE7-C13198610F8E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AF1BF00-BCDE-4596-9837-8A3089C100A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0DEFDE-18A3-4E42-86F3-FDEE4474833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CAA2AA5-5058-4042-8E46-882B81B7FA25}"/>
              </a:ext>
            </a:extLst>
          </p:cNvPr>
          <p:cNvSpPr/>
          <p:nvPr/>
        </p:nvSpPr>
        <p:spPr>
          <a:xfrm>
            <a:off x="7887747" y="77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C537EA-4E11-4511-92AD-BDEBB0A115D7}"/>
              </a:ext>
            </a:extLst>
          </p:cNvPr>
          <p:cNvSpPr/>
          <p:nvPr/>
        </p:nvSpPr>
        <p:spPr>
          <a:xfrm>
            <a:off x="8366262" y="251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929CC7-A4BD-4A1B-A5E4-79BF9D2444CB}"/>
              </a:ext>
            </a:extLst>
          </p:cNvPr>
          <p:cNvSpPr/>
          <p:nvPr/>
        </p:nvSpPr>
        <p:spPr>
          <a:xfrm>
            <a:off x="9151271" y="251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75F588D-B4B8-4884-A1CA-9EA29DD22517}"/>
              </a:ext>
            </a:extLst>
          </p:cNvPr>
          <p:cNvSpPr/>
          <p:nvPr/>
        </p:nvSpPr>
        <p:spPr>
          <a:xfrm>
            <a:off x="9868949" y="251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5BED036-F46A-4644-8BAE-9A003E2FBD7C}"/>
              </a:ext>
            </a:extLst>
          </p:cNvPr>
          <p:cNvSpPr/>
          <p:nvPr/>
        </p:nvSpPr>
        <p:spPr>
          <a:xfrm>
            <a:off x="8027477" y="111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7248A74-1809-4F19-AB00-40A8565D6664}"/>
              </a:ext>
            </a:extLst>
          </p:cNvPr>
          <p:cNvSpPr/>
          <p:nvPr/>
        </p:nvSpPr>
        <p:spPr>
          <a:xfrm>
            <a:off x="8109185" y="144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EBB0369-A87F-4901-BDCB-CEEA7B286188}"/>
              </a:ext>
            </a:extLst>
          </p:cNvPr>
          <p:cNvSpPr/>
          <p:nvPr/>
        </p:nvSpPr>
        <p:spPr>
          <a:xfrm>
            <a:off x="9048646" y="143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5485CA2-E38E-47E0-A3AA-ECCB32CD2C98}"/>
              </a:ext>
            </a:extLst>
          </p:cNvPr>
          <p:cNvGrpSpPr/>
          <p:nvPr/>
        </p:nvGrpSpPr>
        <p:grpSpPr>
          <a:xfrm>
            <a:off x="3799249" y="90000"/>
            <a:ext cx="3600000" cy="3600000"/>
            <a:chOff x="1996751" y="1091682"/>
            <a:chExt cx="3600000" cy="3600000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63B61C5-E55D-44A5-AC20-F1AB9AEB6904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7C0B5EEB-835B-4645-8C1F-B798FC7C2079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F287D517-A002-42E1-B949-69923C898CD9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E1BBD9F3-B6E2-46EF-B4AF-421536EE37A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F5FB2EAD-F38E-4441-97EE-AD14E0A4816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E8AB9B7-404B-47D2-8178-D0D9AD8733BC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5EBA9-AC25-45F0-98BE-1765E9D93BE5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9548945-A50B-4F17-94D2-012BA9B9C653}"/>
              </a:ext>
            </a:extLst>
          </p:cNvPr>
          <p:cNvSpPr/>
          <p:nvPr/>
        </p:nvSpPr>
        <p:spPr>
          <a:xfrm>
            <a:off x="4088498" y="77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50D0D7A-8260-4FFA-A581-F46F38B13323}"/>
              </a:ext>
            </a:extLst>
          </p:cNvPr>
          <p:cNvSpPr/>
          <p:nvPr/>
        </p:nvSpPr>
        <p:spPr>
          <a:xfrm>
            <a:off x="4567013" y="251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C22C056-7DDF-4849-91D9-02712719A26C}"/>
              </a:ext>
            </a:extLst>
          </p:cNvPr>
          <p:cNvSpPr/>
          <p:nvPr/>
        </p:nvSpPr>
        <p:spPr>
          <a:xfrm>
            <a:off x="5352022" y="251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C995DD80-FEBC-427D-8CF9-C93C1A0D705B}"/>
              </a:ext>
            </a:extLst>
          </p:cNvPr>
          <p:cNvSpPr/>
          <p:nvPr/>
        </p:nvSpPr>
        <p:spPr>
          <a:xfrm>
            <a:off x="6069700" y="251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2E5AE58-81DE-4F0A-AB0B-C58886684648}"/>
              </a:ext>
            </a:extLst>
          </p:cNvPr>
          <p:cNvSpPr/>
          <p:nvPr/>
        </p:nvSpPr>
        <p:spPr>
          <a:xfrm>
            <a:off x="4228228" y="111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97C501D-EEB8-4C21-A75D-6BC5E521BE3B}"/>
              </a:ext>
            </a:extLst>
          </p:cNvPr>
          <p:cNvSpPr/>
          <p:nvPr/>
        </p:nvSpPr>
        <p:spPr>
          <a:xfrm>
            <a:off x="4309936" y="144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EEE9014-BB30-4B0C-B26D-96CE7F70F02C}"/>
              </a:ext>
            </a:extLst>
          </p:cNvPr>
          <p:cNvSpPr/>
          <p:nvPr/>
        </p:nvSpPr>
        <p:spPr>
          <a:xfrm>
            <a:off x="5249397" y="143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D2E3A9D-3E6A-4270-9266-BC26970498D6}"/>
              </a:ext>
            </a:extLst>
          </p:cNvPr>
          <p:cNvSpPr/>
          <p:nvPr/>
        </p:nvSpPr>
        <p:spPr>
          <a:xfrm>
            <a:off x="4309936" y="1449699"/>
            <a:ext cx="939461" cy="412960"/>
          </a:xfrm>
          <a:prstGeom prst="roundRect">
            <a:avLst/>
          </a:prstGeom>
          <a:solidFill>
            <a:srgbClr val="262626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7A568D-4FE4-43C6-8D93-730A13B454C5}"/>
              </a:ext>
            </a:extLst>
          </p:cNvPr>
          <p:cNvGrpSpPr/>
          <p:nvPr/>
        </p:nvGrpSpPr>
        <p:grpSpPr>
          <a:xfrm>
            <a:off x="293949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4B2B388-306A-4F70-B6EE-DB17EAD9AEE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6C815208-0B8A-4468-9892-A8221EFAF88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E202DC9-447F-4ADE-A7CD-CFAF899FE6F2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1CE6B31-C313-4174-B812-87FA80EB05A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488568-3423-49D1-ACD5-47F451AF62C2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1CE5560-1668-4C03-AFA4-7218A9B420DE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4A3731-BDE4-4975-A983-CCDA4CFA75A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11805-BFAB-4EF7-9E23-620D4074326E}"/>
              </a:ext>
            </a:extLst>
          </p:cNvPr>
          <p:cNvSpPr/>
          <p:nvPr/>
        </p:nvSpPr>
        <p:spPr>
          <a:xfrm>
            <a:off x="5831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CDBAD6-FEBC-466F-BB60-D81A71F329B7}"/>
              </a:ext>
            </a:extLst>
          </p:cNvPr>
          <p:cNvSpPr/>
          <p:nvPr/>
        </p:nvSpPr>
        <p:spPr>
          <a:xfrm>
            <a:off x="10617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BA7D6A7-B12F-4A5D-AFC9-5A1118F1EABE}"/>
              </a:ext>
            </a:extLst>
          </p:cNvPr>
          <p:cNvSpPr/>
          <p:nvPr/>
        </p:nvSpPr>
        <p:spPr>
          <a:xfrm>
            <a:off x="1846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B67A72-4E5B-4109-889A-D9CA7BF69CEB}"/>
              </a:ext>
            </a:extLst>
          </p:cNvPr>
          <p:cNvSpPr/>
          <p:nvPr/>
        </p:nvSpPr>
        <p:spPr>
          <a:xfrm>
            <a:off x="25644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6C36E49-3552-4230-BCA1-3E673F3E0660}"/>
              </a:ext>
            </a:extLst>
          </p:cNvPr>
          <p:cNvSpPr/>
          <p:nvPr/>
        </p:nvSpPr>
        <p:spPr>
          <a:xfrm>
            <a:off x="7229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08ACDFF-468D-4244-A532-3FAA591975B8}"/>
              </a:ext>
            </a:extLst>
          </p:cNvPr>
          <p:cNvSpPr/>
          <p:nvPr/>
        </p:nvSpPr>
        <p:spPr>
          <a:xfrm>
            <a:off x="8046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28DC06-D531-4CA5-8BB3-1C4500F50968}"/>
              </a:ext>
            </a:extLst>
          </p:cNvPr>
          <p:cNvSpPr/>
          <p:nvPr/>
        </p:nvSpPr>
        <p:spPr>
          <a:xfrm>
            <a:off x="17440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EB09CD3-DE59-425D-ADC4-4B58D885CFB0}"/>
              </a:ext>
            </a:extLst>
          </p:cNvPr>
          <p:cNvCxnSpPr/>
          <p:nvPr/>
        </p:nvCxnSpPr>
        <p:spPr>
          <a:xfrm flipV="1">
            <a:off x="5642037" y="4777406"/>
            <a:ext cx="1062430" cy="1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E186B-FE47-4CDA-A7B7-A799A0D993F5}"/>
              </a:ext>
            </a:extLst>
          </p:cNvPr>
          <p:cNvSpPr/>
          <p:nvPr/>
        </p:nvSpPr>
        <p:spPr>
          <a:xfrm>
            <a:off x="4912614" y="4120896"/>
            <a:ext cx="743712" cy="1161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Graphique 19" descr="Marcher">
            <a:extLst>
              <a:ext uri="{FF2B5EF4-FFF2-40B4-BE49-F238E27FC236}">
                <a16:creationId xmlns:a16="http://schemas.microsoft.com/office/drawing/2014/main" id="{6D565849-5602-4E44-9689-C0A5F7BF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614" y="4864222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540303-C77B-42E9-B2C8-4E1EF5752886}"/>
              </a:ext>
            </a:extLst>
          </p:cNvPr>
          <p:cNvSpPr/>
          <p:nvPr/>
        </p:nvSpPr>
        <p:spPr>
          <a:xfrm>
            <a:off x="6668643" y="4120896"/>
            <a:ext cx="743712" cy="11612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53C21-BA7E-4DE6-AA34-CB06A2F2514B}"/>
              </a:ext>
            </a:extLst>
          </p:cNvPr>
          <p:cNvSpPr/>
          <p:nvPr/>
        </p:nvSpPr>
        <p:spPr>
          <a:xfrm>
            <a:off x="9168384" y="4376928"/>
            <a:ext cx="231648" cy="231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96FBBA4-D879-4561-9D44-3D4032335728}"/>
              </a:ext>
            </a:extLst>
          </p:cNvPr>
          <p:cNvGrpSpPr>
            <a:grpSpLocks noChangeAspect="1"/>
          </p:cNvGrpSpPr>
          <p:nvPr/>
        </p:nvGrpSpPr>
        <p:grpSpPr>
          <a:xfrm>
            <a:off x="5420571" y="4701540"/>
            <a:ext cx="194024" cy="170593"/>
            <a:chOff x="5656326" y="-59748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BD2253D2-9E83-4EBB-8AA4-25FB0C2F68C9}"/>
                </a:ext>
              </a:extLst>
            </p:cNvPr>
            <p:cNvGrpSpPr/>
            <p:nvPr/>
          </p:nvGrpSpPr>
          <p:grpSpPr>
            <a:xfrm>
              <a:off x="5656326" y="-59748"/>
              <a:ext cx="3600000" cy="3600000"/>
              <a:chOff x="1996751" y="1091682"/>
              <a:chExt cx="3600000" cy="3600000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701B378F-2C65-42AD-971B-A80C94DA7EA9}"/>
                  </a:ext>
                </a:extLst>
              </p:cNvPr>
              <p:cNvGrpSpPr/>
              <p:nvPr/>
            </p:nvGrpSpPr>
            <p:grpSpPr>
              <a:xfrm>
                <a:off x="1996751" y="1091682"/>
                <a:ext cx="3600000" cy="3600000"/>
                <a:chOff x="1996751" y="1091682"/>
                <a:chExt cx="3600000" cy="3600000"/>
              </a:xfrm>
            </p:grpSpPr>
            <p:sp>
              <p:nvSpPr>
                <p:cNvPr id="29" name="Rectangle : coins arrondis 28">
                  <a:extLst>
                    <a:ext uri="{FF2B5EF4-FFF2-40B4-BE49-F238E27FC236}">
                      <a16:creationId xmlns:a16="http://schemas.microsoft.com/office/drawing/2014/main" id="{F9D11FBF-6A6F-4B41-BC89-437D7F522CCD}"/>
                    </a:ext>
                  </a:extLst>
                </p:cNvPr>
                <p:cNvSpPr/>
                <p:nvPr/>
              </p:nvSpPr>
              <p:spPr>
                <a:xfrm>
                  <a:off x="1996751" y="1091682"/>
                  <a:ext cx="3600000" cy="36000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 : coins arrondis 29">
                  <a:extLst>
                    <a:ext uri="{FF2B5EF4-FFF2-40B4-BE49-F238E27FC236}">
                      <a16:creationId xmlns:a16="http://schemas.microsoft.com/office/drawing/2014/main" id="{90656C39-BE25-4721-891E-BFEAC128ADEF}"/>
                    </a:ext>
                  </a:extLst>
                </p:cNvPr>
                <p:cNvSpPr/>
                <p:nvPr/>
              </p:nvSpPr>
              <p:spPr>
                <a:xfrm>
                  <a:off x="2086751" y="1181682"/>
                  <a:ext cx="3420000" cy="342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914CCF4F-E3ED-4D8F-9150-F1986502C554}"/>
                  </a:ext>
                </a:extLst>
              </p:cNvPr>
              <p:cNvSpPr/>
              <p:nvPr/>
            </p:nvSpPr>
            <p:spPr>
              <a:xfrm>
                <a:off x="4260012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8E297039-4727-4D54-AF7A-CF4D33CA1F05}"/>
                  </a:ext>
                </a:extLst>
              </p:cNvPr>
              <p:cNvSpPr/>
              <p:nvPr/>
            </p:nvSpPr>
            <p:spPr>
              <a:xfrm>
                <a:off x="3535592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D55EC7EF-14BF-4369-BF2A-8ABAC218748F}"/>
                  </a:ext>
                </a:extLst>
              </p:cNvPr>
              <p:cNvSpPr/>
              <p:nvPr/>
            </p:nvSpPr>
            <p:spPr>
              <a:xfrm>
                <a:off x="2811171" y="4086808"/>
                <a:ext cx="522318" cy="298580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9C1AB8-DF65-439D-B742-2FBE838D2710}"/>
                  </a:ext>
                </a:extLst>
              </p:cNvPr>
              <p:cNvSpPr/>
              <p:nvPr/>
            </p:nvSpPr>
            <p:spPr>
              <a:xfrm>
                <a:off x="2286000" y="1772817"/>
                <a:ext cx="3013788" cy="209769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F5DF98-C1B7-4BE7-86C4-E0E5991EB87E}"/>
                </a:ext>
              </a:extLst>
            </p:cNvPr>
            <p:cNvSpPr/>
            <p:nvPr/>
          </p:nvSpPr>
          <p:spPr>
            <a:xfrm>
              <a:off x="5945575" y="621387"/>
              <a:ext cx="3013788" cy="340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359939ED-8C4A-4BFB-9228-A105A2E7B16E}"/>
                </a:ext>
              </a:extLst>
            </p:cNvPr>
            <p:cNvSpPr/>
            <p:nvPr/>
          </p:nvSpPr>
          <p:spPr>
            <a:xfrm>
              <a:off x="6085305" y="902427"/>
              <a:ext cx="2333430" cy="340529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F5379BBD-AE01-4877-A7A6-1097BEE68BFA}"/>
                </a:ext>
              </a:extLst>
            </p:cNvPr>
            <p:cNvSpPr/>
            <p:nvPr/>
          </p:nvSpPr>
          <p:spPr>
            <a:xfrm>
              <a:off x="6108473" y="1239463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9561BBC7-C4BF-4C7E-9A41-FB2B5F6E5600}"/>
                </a:ext>
              </a:extLst>
            </p:cNvPr>
            <p:cNvSpPr/>
            <p:nvPr/>
          </p:nvSpPr>
          <p:spPr>
            <a:xfrm>
              <a:off x="6108473" y="921089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4348AC87-1230-4E45-B693-A086A73B304C}"/>
                </a:ext>
              </a:extLst>
            </p:cNvPr>
            <p:cNvSpPr/>
            <p:nvPr/>
          </p:nvSpPr>
          <p:spPr>
            <a:xfrm>
              <a:off x="6108472" y="1562023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857FA30-8CEE-4F99-96F8-F82B9A76FC2A}"/>
                </a:ext>
              </a:extLst>
            </p:cNvPr>
            <p:cNvSpPr/>
            <p:nvPr/>
          </p:nvSpPr>
          <p:spPr>
            <a:xfrm>
              <a:off x="6108471" y="1880397"/>
              <a:ext cx="2287099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978447E2-B740-4373-8451-BEFDF78A19D3}"/>
                </a:ext>
              </a:extLst>
            </p:cNvPr>
            <p:cNvSpPr/>
            <p:nvPr/>
          </p:nvSpPr>
          <p:spPr>
            <a:xfrm>
              <a:off x="6470746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713D81E-22E8-422A-9C42-04BDE317387B}"/>
                </a:ext>
              </a:extLst>
            </p:cNvPr>
            <p:cNvSpPr/>
            <p:nvPr/>
          </p:nvSpPr>
          <p:spPr>
            <a:xfrm>
              <a:off x="7209099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AE98A5DB-3FC6-4E9F-826D-52E217D17882}"/>
                </a:ext>
              </a:extLst>
            </p:cNvPr>
            <p:cNvSpPr/>
            <p:nvPr/>
          </p:nvSpPr>
          <p:spPr>
            <a:xfrm>
              <a:off x="7926777" y="2369277"/>
              <a:ext cx="515128" cy="3017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23C51FF-3DB3-4EE3-9721-B4E10CFB6CAE}"/>
              </a:ext>
            </a:extLst>
          </p:cNvPr>
          <p:cNvCxnSpPr/>
          <p:nvPr/>
        </p:nvCxnSpPr>
        <p:spPr>
          <a:xfrm flipV="1">
            <a:off x="5614595" y="4843470"/>
            <a:ext cx="1062430" cy="14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3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DFA51277-6430-48BF-BFAB-4D1AFE87CEE3}"/>
              </a:ext>
            </a:extLst>
          </p:cNvPr>
          <p:cNvGrpSpPr/>
          <p:nvPr/>
        </p:nvGrpSpPr>
        <p:grpSpPr>
          <a:xfrm rot="5400000">
            <a:off x="-129540" y="3253740"/>
            <a:ext cx="5643880" cy="350520"/>
            <a:chOff x="2654300" y="3078480"/>
            <a:chExt cx="5643880" cy="350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E9F8B3-ED83-488A-8D49-23CB489F0489}"/>
                </a:ext>
              </a:extLst>
            </p:cNvPr>
            <p:cNvSpPr/>
            <p:nvPr/>
          </p:nvSpPr>
          <p:spPr>
            <a:xfrm>
              <a:off x="2654300" y="3078480"/>
              <a:ext cx="1460500" cy="35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9AD61B-C0BB-4A8F-9A62-27FDC20DD274}"/>
                </a:ext>
              </a:extLst>
            </p:cNvPr>
            <p:cNvSpPr/>
            <p:nvPr/>
          </p:nvSpPr>
          <p:spPr>
            <a:xfrm>
              <a:off x="6837680" y="3078480"/>
              <a:ext cx="1460500" cy="350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52EA2F6-D6DE-42E2-A4F1-C34A03607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078480"/>
              <a:ext cx="273304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40629AD-26C7-439D-BF24-388A6E9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429000"/>
              <a:ext cx="273304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BDF9ECD-34EB-4D7C-BD7F-0E0FF0989AA9}"/>
              </a:ext>
            </a:extLst>
          </p:cNvPr>
          <p:cNvGrpSpPr/>
          <p:nvPr/>
        </p:nvGrpSpPr>
        <p:grpSpPr>
          <a:xfrm>
            <a:off x="1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9E30667-E35F-4B86-881E-572F4AA4321C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D238F1DF-4410-4EC3-820E-B69B6367C0E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48042FF7-836C-48A9-BE94-767AAB030C23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9B203F2-151E-455E-A639-E6E6025293DA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06B0956-513D-4961-8C72-EE54CAFD8056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0EC27A6-A200-48BB-95C7-7F69581AFBC9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15076-9A93-4198-A93C-1F22B23FEF20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1F7F8-D157-45C8-9BA3-CCCB49C64596}"/>
              </a:ext>
            </a:extLst>
          </p:cNvPr>
          <p:cNvSpPr/>
          <p:nvPr/>
        </p:nvSpPr>
        <p:spPr>
          <a:xfrm>
            <a:off x="28925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9D12DB0-F034-4F9A-9586-2B3C031D533A}"/>
              </a:ext>
            </a:extLst>
          </p:cNvPr>
          <p:cNvSpPr/>
          <p:nvPr/>
        </p:nvSpPr>
        <p:spPr>
          <a:xfrm>
            <a:off x="428980" y="96217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D31AFD3-A39D-4F58-9292-12F54CF0A0CA}"/>
              </a:ext>
            </a:extLst>
          </p:cNvPr>
          <p:cNvSpPr/>
          <p:nvPr/>
        </p:nvSpPr>
        <p:spPr>
          <a:xfrm>
            <a:off x="452148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39B4985-CA88-4237-9920-E9B78C81D1A4}"/>
              </a:ext>
            </a:extLst>
          </p:cNvPr>
          <p:cNvSpPr/>
          <p:nvPr/>
        </p:nvSpPr>
        <p:spPr>
          <a:xfrm>
            <a:off x="452148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1801034-A101-48B2-8E84-80A98D72FED2}"/>
              </a:ext>
            </a:extLst>
          </p:cNvPr>
          <p:cNvSpPr/>
          <p:nvPr/>
        </p:nvSpPr>
        <p:spPr>
          <a:xfrm>
            <a:off x="452147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AD55DDA-8671-4A8B-BA9A-B3C391989E55}"/>
              </a:ext>
            </a:extLst>
          </p:cNvPr>
          <p:cNvSpPr/>
          <p:nvPr/>
        </p:nvSpPr>
        <p:spPr>
          <a:xfrm>
            <a:off x="452146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982092B-DD43-43B7-9AE1-BCE0310D05C5}"/>
              </a:ext>
            </a:extLst>
          </p:cNvPr>
          <p:cNvSpPr/>
          <p:nvPr/>
        </p:nvSpPr>
        <p:spPr>
          <a:xfrm>
            <a:off x="81442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DFE718D-13B9-482C-BC07-2AD192615E73}"/>
              </a:ext>
            </a:extLst>
          </p:cNvPr>
          <p:cNvSpPr/>
          <p:nvPr/>
        </p:nvSpPr>
        <p:spPr>
          <a:xfrm>
            <a:off x="155277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E0C6291-5821-44E5-944F-ECD4EE51B50D}"/>
              </a:ext>
            </a:extLst>
          </p:cNvPr>
          <p:cNvSpPr/>
          <p:nvPr/>
        </p:nvSpPr>
        <p:spPr>
          <a:xfrm>
            <a:off x="227045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820FCC1-EB94-4C97-BBB2-9D2972497774}"/>
              </a:ext>
            </a:extLst>
          </p:cNvPr>
          <p:cNvGrpSpPr/>
          <p:nvPr/>
        </p:nvGrpSpPr>
        <p:grpSpPr>
          <a:xfrm>
            <a:off x="0" y="3649283"/>
            <a:ext cx="3600000" cy="3600000"/>
            <a:chOff x="1996751" y="1091682"/>
            <a:chExt cx="3600000" cy="3600000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3486C5D-902D-451C-BCD3-9B836C28487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556AD7EA-FAA0-43B3-A2AD-D304DA44D6A2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FC7C10AE-4CA7-42C5-A085-A0AA171A1AB1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7C9CB7D-A320-4EF1-A753-8D93A8C504D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A52BFC30-B9BB-40DB-BAA7-D5F191B21998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B4139E1D-ECF0-49F0-9853-0CA809F6EF4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325B02-71A8-4550-8FDC-04812CB27234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6A3591-7B23-457A-8CE7-8983F0AD4C59}"/>
              </a:ext>
            </a:extLst>
          </p:cNvPr>
          <p:cNvSpPr/>
          <p:nvPr/>
        </p:nvSpPr>
        <p:spPr>
          <a:xfrm>
            <a:off x="289249" y="433041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D0615AB-430E-42C0-AA0C-AD9D79BE517A}"/>
              </a:ext>
            </a:extLst>
          </p:cNvPr>
          <p:cNvSpPr/>
          <p:nvPr/>
        </p:nvSpPr>
        <p:spPr>
          <a:xfrm>
            <a:off x="428979" y="4928692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C114034-1372-4B96-A66E-0759E65AB17E}"/>
              </a:ext>
            </a:extLst>
          </p:cNvPr>
          <p:cNvSpPr/>
          <p:nvPr/>
        </p:nvSpPr>
        <p:spPr>
          <a:xfrm>
            <a:off x="452147" y="494849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079ADEF-2E45-440D-910D-DA308701D926}"/>
              </a:ext>
            </a:extLst>
          </p:cNvPr>
          <p:cNvSpPr/>
          <p:nvPr/>
        </p:nvSpPr>
        <p:spPr>
          <a:xfrm>
            <a:off x="452147" y="4630120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78134D1-32CD-49C6-BB6D-B0811A959929}"/>
              </a:ext>
            </a:extLst>
          </p:cNvPr>
          <p:cNvSpPr/>
          <p:nvPr/>
        </p:nvSpPr>
        <p:spPr>
          <a:xfrm>
            <a:off x="452146" y="527105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3F95451-A78C-4E13-BA02-9FAF3D5B8377}"/>
              </a:ext>
            </a:extLst>
          </p:cNvPr>
          <p:cNvSpPr/>
          <p:nvPr/>
        </p:nvSpPr>
        <p:spPr>
          <a:xfrm>
            <a:off x="452145" y="5589428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ED094F3-3A26-4E9A-9FD4-C6EF1620906F}"/>
              </a:ext>
            </a:extLst>
          </p:cNvPr>
          <p:cNvSpPr/>
          <p:nvPr/>
        </p:nvSpPr>
        <p:spPr>
          <a:xfrm>
            <a:off x="814420" y="607830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28211E2-9EDF-405E-A494-7942EB0CDEC4}"/>
              </a:ext>
            </a:extLst>
          </p:cNvPr>
          <p:cNvSpPr/>
          <p:nvPr/>
        </p:nvSpPr>
        <p:spPr>
          <a:xfrm>
            <a:off x="1552773" y="607830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8EB1CE4-8920-42C5-9B1D-19E4B024A7FE}"/>
              </a:ext>
            </a:extLst>
          </p:cNvPr>
          <p:cNvSpPr/>
          <p:nvPr/>
        </p:nvSpPr>
        <p:spPr>
          <a:xfrm>
            <a:off x="2270451" y="607830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CEFC7BA7-5850-4D19-AA98-EFDC3506323A}"/>
              </a:ext>
            </a:extLst>
          </p:cNvPr>
          <p:cNvGrpSpPr/>
          <p:nvPr/>
        </p:nvGrpSpPr>
        <p:grpSpPr>
          <a:xfrm>
            <a:off x="3672897" y="0"/>
            <a:ext cx="3600000" cy="3600000"/>
            <a:chOff x="1996751" y="1091682"/>
            <a:chExt cx="3600000" cy="360000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6C8E6BB7-EFF1-4098-99E8-323919C0AAF6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D8719F71-F82B-4054-BE18-7C936BFF1791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A22486E-DF91-4B4F-B9FB-01D826D26C90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74F45574-EA1D-41D3-B97E-3EE8398CC1E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16C6695-8173-4B90-AE5E-903079DC44CC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1E262A45-EC91-4B7F-8B03-F6AD1BA7BAB5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AB6A6-8816-436A-8101-40B105A767CB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B6473-EDAA-4FF6-8AE2-BA8001901354}"/>
              </a:ext>
            </a:extLst>
          </p:cNvPr>
          <p:cNvSpPr/>
          <p:nvPr/>
        </p:nvSpPr>
        <p:spPr>
          <a:xfrm>
            <a:off x="3962146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964321B-4F58-4C46-838E-0E4DD9C48F5A}"/>
              </a:ext>
            </a:extLst>
          </p:cNvPr>
          <p:cNvGrpSpPr/>
          <p:nvPr/>
        </p:nvGrpSpPr>
        <p:grpSpPr>
          <a:xfrm>
            <a:off x="7345793" y="-90000"/>
            <a:ext cx="3600000" cy="3600000"/>
            <a:chOff x="1996751" y="1091682"/>
            <a:chExt cx="3600000" cy="3600000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3362464D-60FF-4E4A-82FC-FBBB0ABE6657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2387043A-2ADF-408B-AB95-E3AB3D08814F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740CDA58-83DB-411C-A20A-761EB0366F0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EFE68998-ED18-41EF-96A8-F6A4B561C826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8020CA2-AD35-4E69-AC92-9299C52DBAA4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6C7A373-F563-46E9-9D75-B6DFE0FA3F16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5518F-43DC-4D62-AB68-DB55C5FE039D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14B919B-AAF0-4E1C-BB6C-05E1CC3CEC91}"/>
              </a:ext>
            </a:extLst>
          </p:cNvPr>
          <p:cNvSpPr/>
          <p:nvPr/>
        </p:nvSpPr>
        <p:spPr>
          <a:xfrm>
            <a:off x="7635042" y="59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193CCB7-6513-4BEA-8299-FC36EE58BA8E}"/>
              </a:ext>
            </a:extLst>
          </p:cNvPr>
          <p:cNvSpPr/>
          <p:nvPr/>
        </p:nvSpPr>
        <p:spPr>
          <a:xfrm>
            <a:off x="7774772" y="118940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63006BE-116E-4699-BE93-463FD0337AA0}"/>
              </a:ext>
            </a:extLst>
          </p:cNvPr>
          <p:cNvSpPr/>
          <p:nvPr/>
        </p:nvSpPr>
        <p:spPr>
          <a:xfrm>
            <a:off x="7797940" y="120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22DC71DD-A956-421E-AF2C-2B30E43ADF44}"/>
              </a:ext>
            </a:extLst>
          </p:cNvPr>
          <p:cNvSpPr/>
          <p:nvPr/>
        </p:nvSpPr>
        <p:spPr>
          <a:xfrm>
            <a:off x="7797940" y="89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C7A9476-8A0D-47FE-9C4A-768B67C5F627}"/>
              </a:ext>
            </a:extLst>
          </p:cNvPr>
          <p:cNvSpPr/>
          <p:nvPr/>
        </p:nvSpPr>
        <p:spPr>
          <a:xfrm>
            <a:off x="7797939" y="153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3E4D2B06-E7E5-4966-A78A-4F5B601C8E4D}"/>
              </a:ext>
            </a:extLst>
          </p:cNvPr>
          <p:cNvSpPr/>
          <p:nvPr/>
        </p:nvSpPr>
        <p:spPr>
          <a:xfrm>
            <a:off x="7797938" y="185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</p:spTree>
    <p:extLst>
      <p:ext uri="{BB962C8B-B14F-4D97-AF65-F5344CB8AC3E}">
        <p14:creationId xmlns:p14="http://schemas.microsoft.com/office/powerpoint/2010/main" val="1840360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276</Words>
  <Application>Microsoft Office PowerPoint</Application>
  <PresentationFormat>Grand écran</PresentationFormat>
  <Paragraphs>131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Courtois</dc:creator>
  <cp:lastModifiedBy>Jonathan Courtois</cp:lastModifiedBy>
  <cp:revision>9</cp:revision>
  <dcterms:created xsi:type="dcterms:W3CDTF">2020-06-03T16:35:59Z</dcterms:created>
  <dcterms:modified xsi:type="dcterms:W3CDTF">2020-06-04T06:35:34Z</dcterms:modified>
</cp:coreProperties>
</file>