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8E6E0-28AE-489D-A646-52D233AC2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BF78AB-89E8-4141-9505-B8341D246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8A437-1E2A-426D-B373-711AF339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CAF4-16A4-4A2F-8581-37CDA4A00600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90F2FA-C4AA-4835-A312-E68E09B27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F4843B-6C9C-4979-85DA-D2062D9B7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2243-7DED-4D48-9B84-DDC9507A8F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7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E5CAA4-1F22-42B1-8627-B25C7049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54EFBBF-8CC3-4C85-AC7B-EE1234B82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78D926-64DC-4CFB-8E50-1609296AF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CAF4-16A4-4A2F-8581-37CDA4A00600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7C10A4-A838-4EEA-AABF-83A6329F8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A34DE9-BC34-4BE6-8B4C-606EB4AE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2243-7DED-4D48-9B84-DDC9507A8F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3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074A9C-0196-4CBF-9532-EE81B18FE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E08784-B2EA-4E88-93FD-EE478EBAF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73A998-5675-4D24-9D14-98CA5EEA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CAF4-16A4-4A2F-8581-37CDA4A00600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9D03EC-4F10-4012-B1CB-4B2A319B8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D5F7FE-8BAA-468D-B6B5-9B067640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2243-7DED-4D48-9B84-DDC9507A8F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341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16E60C-AB7C-48EF-A2F1-CEBFF484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001EC2-F03F-4A80-BB41-8B75FC9CE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BC507F-32B9-4CC7-920B-3EEBB3A57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CAF4-16A4-4A2F-8581-37CDA4A00600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B3CC48-80E2-4F2E-A618-BBD1B011C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CCD68F-2D05-4537-94D0-47B15D8F6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2243-7DED-4D48-9B84-DDC9507A8F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18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D577C-C012-43D2-A886-CC33E1814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9FA237-C205-468D-A5AA-5D3D3B035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08296A-A373-43DB-BE78-A3A0F78E5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CAF4-16A4-4A2F-8581-37CDA4A00600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DF8C0E-92D1-4BE5-B89A-8ADB19D3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5CBBFD-4D22-4257-BC77-879F1474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2243-7DED-4D48-9B84-DDC9507A8F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17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6D0B4F-96F9-46B7-909C-42B1351C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01D281-A498-4F85-9EAC-C102A6909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C7A9A4-0C2C-40B6-BC05-926BC5FBA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5B0803-821B-41B8-A602-57456D85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CAF4-16A4-4A2F-8581-37CDA4A00600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9F66E8-8E26-41EA-8BEE-F071F7C6C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B44325-00EE-4BA0-93B2-09AE27CD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2243-7DED-4D48-9B84-DDC9507A8F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8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D8F17F-5E5D-4EC9-B79D-8FBD50065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6EDE15-1C5B-4DFA-81E6-E5E4304ED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7C5272-0FFA-46B2-A9F7-2DA7DAD41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DFC1A38-2828-4C8C-A0EA-4F3EC485DA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DB9D3B7-341F-4B3E-8F22-DEAABEEF4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DA299D3-F432-4716-ACC2-F11EA0C4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CAF4-16A4-4A2F-8581-37CDA4A00600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FEE2F87-ACCA-4099-ABFE-94472BA13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0863C59-8569-4E48-BB0F-19DB13FAD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2243-7DED-4D48-9B84-DDC9507A8F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75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CFD235-4C84-411A-A214-B0AB0568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2CA371-4170-4699-8317-81E171133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CAF4-16A4-4A2F-8581-37CDA4A00600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21AA7B1-B4B4-48F2-B71C-38E2DBB7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8A41C2D-1124-4A57-8F60-25702A1F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2243-7DED-4D48-9B84-DDC9507A8F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22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965C9EA-67BC-49FF-847B-622E5A74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CAF4-16A4-4A2F-8581-37CDA4A00600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31B283C-B268-4FAE-B47A-DAA19146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5F0F37-6816-4522-93B1-743A1F34D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2243-7DED-4D48-9B84-DDC9507A8F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40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C211CD-C4A5-4495-88A8-3CDDC71E3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8714DE-6E1E-4DB7-878B-E69FF4FA2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F99BD13-A6CC-4EC8-919C-2F4F1A1F1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BB78B1-EDC2-4D66-9DBA-5E4811F4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CAF4-16A4-4A2F-8581-37CDA4A00600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A25412-245F-40DB-B90B-F2BA07BBE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DF3D67-1E48-4A47-AF71-7406F294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2243-7DED-4D48-9B84-DDC9507A8F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04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7DC587-EE64-43E1-81FB-67391E1F7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2249F82-1D85-4264-97DE-EB03E5E1A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3CFDFF-5233-4FCC-8B85-66771FEDC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FBEE92-1709-4555-A6EC-31D45647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CAF4-16A4-4A2F-8581-37CDA4A00600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0B583F-F9F1-4EDC-9CE6-E15FF8D3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934805-BAF2-4C47-875A-01F14F97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2243-7DED-4D48-9B84-DDC9507A8F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242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856C056-F362-43FC-A697-0947927C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6D5B37-6E64-45E4-9A00-10E77297E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76E401-73B3-4BF3-9E67-BC1DFD4B19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ECAF4-16A4-4A2F-8581-37CDA4A00600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225A47-F9F0-4199-8C36-71F4B5E49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9654BA-DD52-4299-B0E0-BAA894CD1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A2243-7DED-4D48-9B84-DDC9507A8F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42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E3159A4-EEBF-4D8E-BD1A-708E19B4509D}"/>
              </a:ext>
            </a:extLst>
          </p:cNvPr>
          <p:cNvGrpSpPr/>
          <p:nvPr/>
        </p:nvGrpSpPr>
        <p:grpSpPr>
          <a:xfrm>
            <a:off x="96022" y="78390"/>
            <a:ext cx="3600000" cy="3600000"/>
            <a:chOff x="1996751" y="1091682"/>
            <a:chExt cx="3600000" cy="3600000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2F3FE0F-32E8-4B37-A626-06F376E79FCA}"/>
                </a:ext>
              </a:extLst>
            </p:cNvPr>
            <p:cNvGrpSpPr/>
            <p:nvPr/>
          </p:nvGrpSpPr>
          <p:grpSpPr>
            <a:xfrm>
              <a:off x="1996751" y="1091682"/>
              <a:ext cx="3600000" cy="3600000"/>
              <a:chOff x="1996751" y="1091682"/>
              <a:chExt cx="3600000" cy="3600000"/>
            </a:xfrm>
          </p:grpSpPr>
          <p:sp>
            <p:nvSpPr>
              <p:cNvPr id="4" name="Rectangle : coins arrondis 3">
                <a:extLst>
                  <a:ext uri="{FF2B5EF4-FFF2-40B4-BE49-F238E27FC236}">
                    <a16:creationId xmlns:a16="http://schemas.microsoft.com/office/drawing/2014/main" id="{A4FE93DE-CE1F-493D-AF05-E4036D3232EB}"/>
                  </a:ext>
                </a:extLst>
              </p:cNvPr>
              <p:cNvSpPr/>
              <p:nvPr/>
            </p:nvSpPr>
            <p:spPr>
              <a:xfrm>
                <a:off x="1996751" y="1091682"/>
                <a:ext cx="3600000" cy="36000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018CCD96-9CA3-4A30-87EA-2013F967AA46}"/>
                  </a:ext>
                </a:extLst>
              </p:cNvPr>
              <p:cNvSpPr/>
              <p:nvPr/>
            </p:nvSpPr>
            <p:spPr>
              <a:xfrm>
                <a:off x="2086751" y="1181682"/>
                <a:ext cx="3420000" cy="3420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821ED9EC-99C9-404A-974B-634B483A27CD}"/>
                </a:ext>
              </a:extLst>
            </p:cNvPr>
            <p:cNvSpPr/>
            <p:nvPr/>
          </p:nvSpPr>
          <p:spPr>
            <a:xfrm>
              <a:off x="426001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4DD20880-3CD1-4AC9-A004-75AA5CD7E8F1}"/>
                </a:ext>
              </a:extLst>
            </p:cNvPr>
            <p:cNvSpPr/>
            <p:nvPr/>
          </p:nvSpPr>
          <p:spPr>
            <a:xfrm>
              <a:off x="353559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F977FFF0-DDA5-4FED-8BE1-5F544CCBC37A}"/>
                </a:ext>
              </a:extLst>
            </p:cNvPr>
            <p:cNvSpPr/>
            <p:nvPr/>
          </p:nvSpPr>
          <p:spPr>
            <a:xfrm>
              <a:off x="2811171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10C296-8746-47FC-9AE8-93822E5AD8C3}"/>
                </a:ext>
              </a:extLst>
            </p:cNvPr>
            <p:cNvSpPr/>
            <p:nvPr/>
          </p:nvSpPr>
          <p:spPr>
            <a:xfrm>
              <a:off x="2286000" y="1772817"/>
              <a:ext cx="3013788" cy="209769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47DF823C-98A8-4BB1-8338-869AA6986DA0}"/>
              </a:ext>
            </a:extLst>
          </p:cNvPr>
          <p:cNvSpPr/>
          <p:nvPr/>
        </p:nvSpPr>
        <p:spPr>
          <a:xfrm>
            <a:off x="385271" y="759525"/>
            <a:ext cx="3013788" cy="3405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OPTION :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C5EB8BC-FD76-45C4-BC71-A6BEA6D78A84}"/>
              </a:ext>
            </a:extLst>
          </p:cNvPr>
          <p:cNvSpPr/>
          <p:nvPr/>
        </p:nvSpPr>
        <p:spPr>
          <a:xfrm>
            <a:off x="525001" y="1040565"/>
            <a:ext cx="2333430" cy="34052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4F4375B-FD27-48C2-8F53-393F5C36BE83}"/>
              </a:ext>
            </a:extLst>
          </p:cNvPr>
          <p:cNvSpPr/>
          <p:nvPr/>
        </p:nvSpPr>
        <p:spPr>
          <a:xfrm>
            <a:off x="548169" y="1377601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Surface limite …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5D116442-20E4-4685-8A86-72E5E4FA54F9}"/>
              </a:ext>
            </a:extLst>
          </p:cNvPr>
          <p:cNvSpPr/>
          <p:nvPr/>
        </p:nvSpPr>
        <p:spPr>
          <a:xfrm>
            <a:off x="548169" y="1059227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compte auto : </a:t>
            </a:r>
            <a:r>
              <a:rPr lang="fr-FR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AEA9A41-2243-4130-BF64-404CF55D67F1}"/>
              </a:ext>
            </a:extLst>
          </p:cNvPr>
          <p:cNvSpPr/>
          <p:nvPr/>
        </p:nvSpPr>
        <p:spPr>
          <a:xfrm>
            <a:off x="548168" y="1700161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Compteur…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544DA01B-D6F6-41AB-B7C2-EC3E1D659F76}"/>
              </a:ext>
            </a:extLst>
          </p:cNvPr>
          <p:cNvSpPr/>
          <p:nvPr/>
        </p:nvSpPr>
        <p:spPr>
          <a:xfrm>
            <a:off x="548167" y="2018535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Distance…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D92B062C-A07A-4D76-A7B2-F9BC5C3F3FEB}"/>
              </a:ext>
            </a:extLst>
          </p:cNvPr>
          <p:cNvSpPr/>
          <p:nvPr/>
        </p:nvSpPr>
        <p:spPr>
          <a:xfrm>
            <a:off x="910442" y="2507415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bg1">
                    <a:lumMod val="95000"/>
                  </a:schemeClr>
                </a:solidFill>
              </a:rPr>
              <a:t>Suiv</a:t>
            </a:r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7F2A5117-FEF1-4380-BBC8-F4E2C25C144D}"/>
              </a:ext>
            </a:extLst>
          </p:cNvPr>
          <p:cNvSpPr/>
          <p:nvPr/>
        </p:nvSpPr>
        <p:spPr>
          <a:xfrm>
            <a:off x="1648795" y="2507415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OK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905D71DF-D251-4477-B095-D1960CA70FEC}"/>
              </a:ext>
            </a:extLst>
          </p:cNvPr>
          <p:cNvSpPr/>
          <p:nvPr/>
        </p:nvSpPr>
        <p:spPr>
          <a:xfrm>
            <a:off x="2366473" y="2507415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96AABE6B-C320-4D53-ABE0-7526207D3ADE}"/>
              </a:ext>
            </a:extLst>
          </p:cNvPr>
          <p:cNvGrpSpPr/>
          <p:nvPr/>
        </p:nvGrpSpPr>
        <p:grpSpPr>
          <a:xfrm>
            <a:off x="3895271" y="78390"/>
            <a:ext cx="3600000" cy="3600000"/>
            <a:chOff x="1996751" y="1091682"/>
            <a:chExt cx="3600000" cy="3600000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19DA6026-2899-4715-A464-864B917EDFAA}"/>
                </a:ext>
              </a:extLst>
            </p:cNvPr>
            <p:cNvGrpSpPr/>
            <p:nvPr/>
          </p:nvGrpSpPr>
          <p:grpSpPr>
            <a:xfrm>
              <a:off x="1996751" y="1091682"/>
              <a:ext cx="3600000" cy="3600000"/>
              <a:chOff x="1996751" y="1091682"/>
              <a:chExt cx="3600000" cy="3600000"/>
            </a:xfrm>
          </p:grpSpPr>
          <p:sp>
            <p:nvSpPr>
              <p:cNvPr id="28" name="Rectangle : coins arrondis 27">
                <a:extLst>
                  <a:ext uri="{FF2B5EF4-FFF2-40B4-BE49-F238E27FC236}">
                    <a16:creationId xmlns:a16="http://schemas.microsoft.com/office/drawing/2014/main" id="{A2F468C8-5363-49B0-AC52-AA930E470AE0}"/>
                  </a:ext>
                </a:extLst>
              </p:cNvPr>
              <p:cNvSpPr/>
              <p:nvPr/>
            </p:nvSpPr>
            <p:spPr>
              <a:xfrm>
                <a:off x="1996751" y="1091682"/>
                <a:ext cx="3600000" cy="36000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Rectangle : coins arrondis 28">
                <a:extLst>
                  <a:ext uri="{FF2B5EF4-FFF2-40B4-BE49-F238E27FC236}">
                    <a16:creationId xmlns:a16="http://schemas.microsoft.com/office/drawing/2014/main" id="{B83CF81D-BCBA-4C66-AB0C-C52C218902BE}"/>
                  </a:ext>
                </a:extLst>
              </p:cNvPr>
              <p:cNvSpPr/>
              <p:nvPr/>
            </p:nvSpPr>
            <p:spPr>
              <a:xfrm>
                <a:off x="2086751" y="1181682"/>
                <a:ext cx="3420000" cy="3420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086D98E8-8B50-4C59-A903-4D313594446B}"/>
                </a:ext>
              </a:extLst>
            </p:cNvPr>
            <p:cNvSpPr/>
            <p:nvPr/>
          </p:nvSpPr>
          <p:spPr>
            <a:xfrm>
              <a:off x="426001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AE9D0F3F-D59B-443B-8778-CD3542AE2B17}"/>
                </a:ext>
              </a:extLst>
            </p:cNvPr>
            <p:cNvSpPr/>
            <p:nvPr/>
          </p:nvSpPr>
          <p:spPr>
            <a:xfrm>
              <a:off x="353559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73BAFC8E-1332-4AF7-B454-5876BC5270ED}"/>
                </a:ext>
              </a:extLst>
            </p:cNvPr>
            <p:cNvSpPr/>
            <p:nvPr/>
          </p:nvSpPr>
          <p:spPr>
            <a:xfrm>
              <a:off x="2811171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D0C3A9-A014-467B-A8E6-FFC2F6DC57CF}"/>
                </a:ext>
              </a:extLst>
            </p:cNvPr>
            <p:cNvSpPr/>
            <p:nvPr/>
          </p:nvSpPr>
          <p:spPr>
            <a:xfrm>
              <a:off x="2286000" y="1772817"/>
              <a:ext cx="3013788" cy="209769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3FBE907F-3409-4620-B42D-E7008114DC65}"/>
              </a:ext>
            </a:extLst>
          </p:cNvPr>
          <p:cNvSpPr/>
          <p:nvPr/>
        </p:nvSpPr>
        <p:spPr>
          <a:xfrm>
            <a:off x="4184520" y="759525"/>
            <a:ext cx="3013788" cy="3405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OPTION :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47F1CE28-10E6-4DFB-8A98-6240BF4E6AF4}"/>
              </a:ext>
            </a:extLst>
          </p:cNvPr>
          <p:cNvSpPr/>
          <p:nvPr/>
        </p:nvSpPr>
        <p:spPr>
          <a:xfrm>
            <a:off x="4324250" y="1040565"/>
            <a:ext cx="2333430" cy="34052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5E4E7174-B4A9-41F4-AEA0-ADE925B5A39D}"/>
              </a:ext>
            </a:extLst>
          </p:cNvPr>
          <p:cNvSpPr/>
          <p:nvPr/>
        </p:nvSpPr>
        <p:spPr>
          <a:xfrm>
            <a:off x="4347418" y="1377601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Surface limite …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F4BF6647-6B30-479E-9AF5-DEDB7B907849}"/>
              </a:ext>
            </a:extLst>
          </p:cNvPr>
          <p:cNvSpPr/>
          <p:nvPr/>
        </p:nvSpPr>
        <p:spPr>
          <a:xfrm>
            <a:off x="4347418" y="1059227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compte auto : </a:t>
            </a:r>
            <a:r>
              <a:rPr lang="fr-FR" dirty="0" err="1">
                <a:solidFill>
                  <a:srgbClr val="00B050"/>
                </a:solidFill>
              </a:rPr>
              <a:t>true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3EE3F11A-2178-4D9D-844D-99A245F0D5B5}"/>
              </a:ext>
            </a:extLst>
          </p:cNvPr>
          <p:cNvSpPr/>
          <p:nvPr/>
        </p:nvSpPr>
        <p:spPr>
          <a:xfrm>
            <a:off x="4347417" y="1700161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Compteur…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D8D59AE9-17EE-4809-87AE-7249E5CB7F8E}"/>
              </a:ext>
            </a:extLst>
          </p:cNvPr>
          <p:cNvSpPr/>
          <p:nvPr/>
        </p:nvSpPr>
        <p:spPr>
          <a:xfrm>
            <a:off x="4347416" y="2018535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Distance…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170667DD-ED40-4471-8519-940E128C44E1}"/>
              </a:ext>
            </a:extLst>
          </p:cNvPr>
          <p:cNvSpPr/>
          <p:nvPr/>
        </p:nvSpPr>
        <p:spPr>
          <a:xfrm>
            <a:off x="4709691" y="2507415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bg1">
                    <a:lumMod val="95000"/>
                  </a:schemeClr>
                </a:solidFill>
              </a:rPr>
              <a:t>Suiv</a:t>
            </a:r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7F32A6BB-AEB3-49E1-BE2D-6726F1AF6FF1}"/>
              </a:ext>
            </a:extLst>
          </p:cNvPr>
          <p:cNvSpPr/>
          <p:nvPr/>
        </p:nvSpPr>
        <p:spPr>
          <a:xfrm>
            <a:off x="5448044" y="2507415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OK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912FA2D7-1AFA-46E5-AC0B-C22F81DC0C41}"/>
              </a:ext>
            </a:extLst>
          </p:cNvPr>
          <p:cNvSpPr/>
          <p:nvPr/>
        </p:nvSpPr>
        <p:spPr>
          <a:xfrm>
            <a:off x="6165722" y="2507415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3FA60294-D3E0-4C38-951D-E157034BAC53}"/>
              </a:ext>
            </a:extLst>
          </p:cNvPr>
          <p:cNvGrpSpPr/>
          <p:nvPr/>
        </p:nvGrpSpPr>
        <p:grpSpPr>
          <a:xfrm>
            <a:off x="7585271" y="0"/>
            <a:ext cx="3600000" cy="3600000"/>
            <a:chOff x="1996751" y="1091682"/>
            <a:chExt cx="3600000" cy="3600000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E420EE29-09B5-417C-BA44-521B44560B1D}"/>
                </a:ext>
              </a:extLst>
            </p:cNvPr>
            <p:cNvGrpSpPr/>
            <p:nvPr/>
          </p:nvGrpSpPr>
          <p:grpSpPr>
            <a:xfrm>
              <a:off x="1996751" y="1091682"/>
              <a:ext cx="3600000" cy="3600000"/>
              <a:chOff x="1996751" y="1091682"/>
              <a:chExt cx="3600000" cy="3600000"/>
            </a:xfrm>
          </p:grpSpPr>
          <p:sp>
            <p:nvSpPr>
              <p:cNvPr id="45" name="Rectangle : coins arrondis 44">
                <a:extLst>
                  <a:ext uri="{FF2B5EF4-FFF2-40B4-BE49-F238E27FC236}">
                    <a16:creationId xmlns:a16="http://schemas.microsoft.com/office/drawing/2014/main" id="{B948745D-5C3C-4DED-88D5-B4107672BF0A}"/>
                  </a:ext>
                </a:extLst>
              </p:cNvPr>
              <p:cNvSpPr/>
              <p:nvPr/>
            </p:nvSpPr>
            <p:spPr>
              <a:xfrm>
                <a:off x="1996751" y="1091682"/>
                <a:ext cx="3600000" cy="36000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Rectangle : coins arrondis 45">
                <a:extLst>
                  <a:ext uri="{FF2B5EF4-FFF2-40B4-BE49-F238E27FC236}">
                    <a16:creationId xmlns:a16="http://schemas.microsoft.com/office/drawing/2014/main" id="{FA465129-5658-403A-9650-C9D7771AD40C}"/>
                  </a:ext>
                </a:extLst>
              </p:cNvPr>
              <p:cNvSpPr/>
              <p:nvPr/>
            </p:nvSpPr>
            <p:spPr>
              <a:xfrm>
                <a:off x="2086751" y="1181682"/>
                <a:ext cx="3420000" cy="3420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1" name="Rectangle : coins arrondis 40">
              <a:extLst>
                <a:ext uri="{FF2B5EF4-FFF2-40B4-BE49-F238E27FC236}">
                  <a16:creationId xmlns:a16="http://schemas.microsoft.com/office/drawing/2014/main" id="{BA818393-5E6D-4320-AA04-F28F00541FFA}"/>
                </a:ext>
              </a:extLst>
            </p:cNvPr>
            <p:cNvSpPr/>
            <p:nvPr/>
          </p:nvSpPr>
          <p:spPr>
            <a:xfrm>
              <a:off x="426001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21FE6898-81C8-4CD9-95A5-7880F72CA547}"/>
                </a:ext>
              </a:extLst>
            </p:cNvPr>
            <p:cNvSpPr/>
            <p:nvPr/>
          </p:nvSpPr>
          <p:spPr>
            <a:xfrm>
              <a:off x="353559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 : coins arrondis 42">
              <a:extLst>
                <a:ext uri="{FF2B5EF4-FFF2-40B4-BE49-F238E27FC236}">
                  <a16:creationId xmlns:a16="http://schemas.microsoft.com/office/drawing/2014/main" id="{70D8876F-7ADF-46A9-B180-13FF72451536}"/>
                </a:ext>
              </a:extLst>
            </p:cNvPr>
            <p:cNvSpPr/>
            <p:nvPr/>
          </p:nvSpPr>
          <p:spPr>
            <a:xfrm>
              <a:off x="2811171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935BE66-ABA1-4BA8-B413-C5A7ACFE80C8}"/>
                </a:ext>
              </a:extLst>
            </p:cNvPr>
            <p:cNvSpPr/>
            <p:nvPr/>
          </p:nvSpPr>
          <p:spPr>
            <a:xfrm>
              <a:off x="2286000" y="1772817"/>
              <a:ext cx="3013788" cy="209769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6D89BAE3-B6D9-4AAE-B7BD-7E99FBEA6C90}"/>
              </a:ext>
            </a:extLst>
          </p:cNvPr>
          <p:cNvSpPr/>
          <p:nvPr/>
        </p:nvSpPr>
        <p:spPr>
          <a:xfrm>
            <a:off x="7874520" y="681135"/>
            <a:ext cx="3013788" cy="3405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OPTION :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2FCCD37B-F15A-4DAF-969D-81828EB776A0}"/>
              </a:ext>
            </a:extLst>
          </p:cNvPr>
          <p:cNvSpPr/>
          <p:nvPr/>
        </p:nvSpPr>
        <p:spPr>
          <a:xfrm>
            <a:off x="8014250" y="1279409"/>
            <a:ext cx="2333430" cy="34052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63727CA4-6F7A-494A-8BCF-4EE7B78F4FB3}"/>
              </a:ext>
            </a:extLst>
          </p:cNvPr>
          <p:cNvSpPr/>
          <p:nvPr/>
        </p:nvSpPr>
        <p:spPr>
          <a:xfrm>
            <a:off x="8037418" y="1299211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Surface limite …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79887059-509B-4779-9ED0-2AF97DA946C9}"/>
              </a:ext>
            </a:extLst>
          </p:cNvPr>
          <p:cNvSpPr/>
          <p:nvPr/>
        </p:nvSpPr>
        <p:spPr>
          <a:xfrm>
            <a:off x="8037418" y="980837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compte auto : </a:t>
            </a:r>
            <a:r>
              <a:rPr lang="fr-FR" dirty="0" err="1">
                <a:solidFill>
                  <a:srgbClr val="00B050"/>
                </a:solidFill>
              </a:rPr>
              <a:t>true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89508B01-0F70-4514-89C1-0DE88C1FD2C6}"/>
              </a:ext>
            </a:extLst>
          </p:cNvPr>
          <p:cNvSpPr/>
          <p:nvPr/>
        </p:nvSpPr>
        <p:spPr>
          <a:xfrm>
            <a:off x="8037417" y="1621771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Compteur…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27893F23-57E6-404A-81ED-4013AFF17E9A}"/>
              </a:ext>
            </a:extLst>
          </p:cNvPr>
          <p:cNvSpPr/>
          <p:nvPr/>
        </p:nvSpPr>
        <p:spPr>
          <a:xfrm>
            <a:off x="8037416" y="1940145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Distance…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9232F53A-2160-4B8A-A16D-963258B6E946}"/>
              </a:ext>
            </a:extLst>
          </p:cNvPr>
          <p:cNvSpPr/>
          <p:nvPr/>
        </p:nvSpPr>
        <p:spPr>
          <a:xfrm>
            <a:off x="8399691" y="2429025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bg1">
                    <a:lumMod val="95000"/>
                  </a:schemeClr>
                </a:solidFill>
              </a:rPr>
              <a:t>Suiv</a:t>
            </a:r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0650F933-0F41-44E2-9E06-488EDD78C5AB}"/>
              </a:ext>
            </a:extLst>
          </p:cNvPr>
          <p:cNvSpPr/>
          <p:nvPr/>
        </p:nvSpPr>
        <p:spPr>
          <a:xfrm>
            <a:off x="9138044" y="2429025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OK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7D2319B2-DCCE-4435-A17E-D67B4EC50413}"/>
              </a:ext>
            </a:extLst>
          </p:cNvPr>
          <p:cNvSpPr/>
          <p:nvPr/>
        </p:nvSpPr>
        <p:spPr>
          <a:xfrm>
            <a:off x="9855722" y="2429025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CDBD8F8D-CDF5-4D2E-82FC-22D715A44F5C}"/>
              </a:ext>
            </a:extLst>
          </p:cNvPr>
          <p:cNvGrpSpPr/>
          <p:nvPr/>
        </p:nvGrpSpPr>
        <p:grpSpPr>
          <a:xfrm>
            <a:off x="96022" y="3865493"/>
            <a:ext cx="3600000" cy="3600000"/>
            <a:chOff x="1996751" y="1091682"/>
            <a:chExt cx="3600000" cy="3600000"/>
          </a:xfrm>
        </p:grpSpPr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1BE89D85-175E-449A-93FB-2E34F8510AF0}"/>
                </a:ext>
              </a:extLst>
            </p:cNvPr>
            <p:cNvGrpSpPr/>
            <p:nvPr/>
          </p:nvGrpSpPr>
          <p:grpSpPr>
            <a:xfrm>
              <a:off x="1996751" y="1091682"/>
              <a:ext cx="3600000" cy="3600000"/>
              <a:chOff x="1996751" y="1091682"/>
              <a:chExt cx="3600000" cy="3600000"/>
            </a:xfrm>
          </p:grpSpPr>
          <p:sp>
            <p:nvSpPr>
              <p:cNvPr id="62" name="Rectangle : coins arrondis 61">
                <a:extLst>
                  <a:ext uri="{FF2B5EF4-FFF2-40B4-BE49-F238E27FC236}">
                    <a16:creationId xmlns:a16="http://schemas.microsoft.com/office/drawing/2014/main" id="{D3F785BD-8258-4E12-8909-EE43F5877B4E}"/>
                  </a:ext>
                </a:extLst>
              </p:cNvPr>
              <p:cNvSpPr/>
              <p:nvPr/>
            </p:nvSpPr>
            <p:spPr>
              <a:xfrm>
                <a:off x="1996751" y="1091682"/>
                <a:ext cx="3600000" cy="36000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3" name="Rectangle : coins arrondis 62">
                <a:extLst>
                  <a:ext uri="{FF2B5EF4-FFF2-40B4-BE49-F238E27FC236}">
                    <a16:creationId xmlns:a16="http://schemas.microsoft.com/office/drawing/2014/main" id="{8CE70384-754E-4570-9D70-C7CF62727A25}"/>
                  </a:ext>
                </a:extLst>
              </p:cNvPr>
              <p:cNvSpPr/>
              <p:nvPr/>
            </p:nvSpPr>
            <p:spPr>
              <a:xfrm>
                <a:off x="2086751" y="1181682"/>
                <a:ext cx="3420000" cy="3420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8" name="Rectangle : coins arrondis 57">
              <a:extLst>
                <a:ext uri="{FF2B5EF4-FFF2-40B4-BE49-F238E27FC236}">
                  <a16:creationId xmlns:a16="http://schemas.microsoft.com/office/drawing/2014/main" id="{ACC1DA2B-5320-4B5F-B138-93E39E9B736B}"/>
                </a:ext>
              </a:extLst>
            </p:cNvPr>
            <p:cNvSpPr/>
            <p:nvPr/>
          </p:nvSpPr>
          <p:spPr>
            <a:xfrm>
              <a:off x="426001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Rectangle : coins arrondis 58">
              <a:extLst>
                <a:ext uri="{FF2B5EF4-FFF2-40B4-BE49-F238E27FC236}">
                  <a16:creationId xmlns:a16="http://schemas.microsoft.com/office/drawing/2014/main" id="{459DB28C-7A51-48C1-94A8-E157756D3C46}"/>
                </a:ext>
              </a:extLst>
            </p:cNvPr>
            <p:cNvSpPr/>
            <p:nvPr/>
          </p:nvSpPr>
          <p:spPr>
            <a:xfrm>
              <a:off x="353559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Rectangle : coins arrondis 59">
              <a:extLst>
                <a:ext uri="{FF2B5EF4-FFF2-40B4-BE49-F238E27FC236}">
                  <a16:creationId xmlns:a16="http://schemas.microsoft.com/office/drawing/2014/main" id="{A2AE93AF-B495-42BC-A253-C17BB48072BA}"/>
                </a:ext>
              </a:extLst>
            </p:cNvPr>
            <p:cNvSpPr/>
            <p:nvPr/>
          </p:nvSpPr>
          <p:spPr>
            <a:xfrm>
              <a:off x="2811171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E8ECCC4-98CE-4740-B46D-FBC7AE84BDE1}"/>
                </a:ext>
              </a:extLst>
            </p:cNvPr>
            <p:cNvSpPr/>
            <p:nvPr/>
          </p:nvSpPr>
          <p:spPr>
            <a:xfrm>
              <a:off x="2286000" y="1772817"/>
              <a:ext cx="3013788" cy="209769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4E3F093C-DC84-4B9E-9C77-6E145DFCBA0C}"/>
              </a:ext>
            </a:extLst>
          </p:cNvPr>
          <p:cNvSpPr/>
          <p:nvPr/>
        </p:nvSpPr>
        <p:spPr>
          <a:xfrm>
            <a:off x="385271" y="4546628"/>
            <a:ext cx="3013788" cy="3405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SURFACE :</a:t>
            </a: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6A11E42E-5BF4-4DE2-B009-08D8716780CC}"/>
              </a:ext>
            </a:extLst>
          </p:cNvPr>
          <p:cNvSpPr/>
          <p:nvPr/>
        </p:nvSpPr>
        <p:spPr>
          <a:xfrm>
            <a:off x="910442" y="6294518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bg1">
                    <a:lumMod val="95000"/>
                  </a:schemeClr>
                </a:solidFill>
              </a:rPr>
              <a:t>Suiv</a:t>
            </a:r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D529D01D-CA49-4F11-BFA3-525540046ABD}"/>
              </a:ext>
            </a:extLst>
          </p:cNvPr>
          <p:cNvSpPr/>
          <p:nvPr/>
        </p:nvSpPr>
        <p:spPr>
          <a:xfrm>
            <a:off x="1648795" y="6294518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+1</a:t>
            </a:r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DD936099-C04B-437B-8F9D-32854A88AE70}"/>
              </a:ext>
            </a:extLst>
          </p:cNvPr>
          <p:cNvSpPr/>
          <p:nvPr/>
        </p:nvSpPr>
        <p:spPr>
          <a:xfrm>
            <a:off x="2366473" y="6294518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bg1"/>
                </a:solidFill>
              </a:rPr>
              <a:t>Ret</a:t>
            </a:r>
            <a:r>
              <a:rPr lang="fr-F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B22F7000-B27F-443D-AAC6-830634B13A25}"/>
              </a:ext>
            </a:extLst>
          </p:cNvPr>
          <p:cNvSpPr/>
          <p:nvPr/>
        </p:nvSpPr>
        <p:spPr>
          <a:xfrm>
            <a:off x="525001" y="4887943"/>
            <a:ext cx="2287099" cy="301777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Surface du magasin</a:t>
            </a:r>
          </a:p>
        </p:txBody>
      </p:sp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0263352E-0055-485D-805D-D5C4B37C4717}"/>
              </a:ext>
            </a:extLst>
          </p:cNvPr>
          <p:cNvSpPr/>
          <p:nvPr/>
        </p:nvSpPr>
        <p:spPr>
          <a:xfrm>
            <a:off x="606709" y="5225192"/>
            <a:ext cx="354563" cy="428728"/>
          </a:xfrm>
          <a:prstGeom prst="roundRect">
            <a:avLst/>
          </a:prstGeom>
          <a:solidFill>
            <a:srgbClr val="262626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</a:rPr>
              <a:t>0</a:t>
            </a:r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9B3DB56C-921D-41E9-B2F5-1E0C7852B5BF}"/>
              </a:ext>
            </a:extLst>
          </p:cNvPr>
          <p:cNvSpPr/>
          <p:nvPr/>
        </p:nvSpPr>
        <p:spPr>
          <a:xfrm>
            <a:off x="1005428" y="5229187"/>
            <a:ext cx="354563" cy="428728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</a:rPr>
              <a:t>0</a:t>
            </a:r>
          </a:p>
        </p:txBody>
      </p:sp>
      <p:sp>
        <p:nvSpPr>
          <p:cNvPr id="76" name="Rectangle : coins arrondis 75">
            <a:extLst>
              <a:ext uri="{FF2B5EF4-FFF2-40B4-BE49-F238E27FC236}">
                <a16:creationId xmlns:a16="http://schemas.microsoft.com/office/drawing/2014/main" id="{2377814A-C5E4-4B4E-9218-81449F0EC6AC}"/>
              </a:ext>
            </a:extLst>
          </p:cNvPr>
          <p:cNvSpPr/>
          <p:nvPr/>
        </p:nvSpPr>
        <p:spPr>
          <a:xfrm>
            <a:off x="1404147" y="5229188"/>
            <a:ext cx="354563" cy="428728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</a:rPr>
              <a:t>0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BD0C62A2-5DD1-4D04-98B6-F994817BB3E7}"/>
              </a:ext>
            </a:extLst>
          </p:cNvPr>
          <p:cNvSpPr/>
          <p:nvPr/>
        </p:nvSpPr>
        <p:spPr>
          <a:xfrm>
            <a:off x="1802618" y="5224166"/>
            <a:ext cx="354563" cy="428728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</a:rPr>
              <a:t>0</a:t>
            </a:r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A8343222-0042-44EF-A71A-79DFB9D16A12}"/>
              </a:ext>
            </a:extLst>
          </p:cNvPr>
          <p:cNvSpPr/>
          <p:nvPr/>
        </p:nvSpPr>
        <p:spPr>
          <a:xfrm>
            <a:off x="2201089" y="5224166"/>
            <a:ext cx="611011" cy="428728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</a:rPr>
              <a:t>M²</a:t>
            </a: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C1A6315F-CF85-4674-975E-3763E7E509DB}"/>
              </a:ext>
            </a:extLst>
          </p:cNvPr>
          <p:cNvGrpSpPr/>
          <p:nvPr/>
        </p:nvGrpSpPr>
        <p:grpSpPr>
          <a:xfrm>
            <a:off x="3917460" y="3865493"/>
            <a:ext cx="3600000" cy="3600000"/>
            <a:chOff x="1996751" y="1091682"/>
            <a:chExt cx="3600000" cy="3600000"/>
          </a:xfrm>
        </p:grpSpPr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7C41901D-AEF3-488B-99C6-7F023866A155}"/>
                </a:ext>
              </a:extLst>
            </p:cNvPr>
            <p:cNvGrpSpPr/>
            <p:nvPr/>
          </p:nvGrpSpPr>
          <p:grpSpPr>
            <a:xfrm>
              <a:off x="1996751" y="1091682"/>
              <a:ext cx="3600000" cy="3600000"/>
              <a:chOff x="1996751" y="1091682"/>
              <a:chExt cx="3600000" cy="3600000"/>
            </a:xfrm>
          </p:grpSpPr>
          <p:sp>
            <p:nvSpPr>
              <p:cNvPr id="85" name="Rectangle : coins arrondis 84">
                <a:extLst>
                  <a:ext uri="{FF2B5EF4-FFF2-40B4-BE49-F238E27FC236}">
                    <a16:creationId xmlns:a16="http://schemas.microsoft.com/office/drawing/2014/main" id="{4FF34503-D62B-491D-A53C-0CBAC9AC9D88}"/>
                  </a:ext>
                </a:extLst>
              </p:cNvPr>
              <p:cNvSpPr/>
              <p:nvPr/>
            </p:nvSpPr>
            <p:spPr>
              <a:xfrm>
                <a:off x="1996751" y="1091682"/>
                <a:ext cx="3600000" cy="36000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6" name="Rectangle : coins arrondis 85">
                <a:extLst>
                  <a:ext uri="{FF2B5EF4-FFF2-40B4-BE49-F238E27FC236}">
                    <a16:creationId xmlns:a16="http://schemas.microsoft.com/office/drawing/2014/main" id="{5F9E04A3-E05C-4708-A9FD-77818C60C21D}"/>
                  </a:ext>
                </a:extLst>
              </p:cNvPr>
              <p:cNvSpPr/>
              <p:nvPr/>
            </p:nvSpPr>
            <p:spPr>
              <a:xfrm>
                <a:off x="2086751" y="1181682"/>
                <a:ext cx="3420000" cy="3420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1" name="Rectangle : coins arrondis 80">
              <a:extLst>
                <a:ext uri="{FF2B5EF4-FFF2-40B4-BE49-F238E27FC236}">
                  <a16:creationId xmlns:a16="http://schemas.microsoft.com/office/drawing/2014/main" id="{4329ECD2-16B0-4AC3-BABC-8951F179DD4B}"/>
                </a:ext>
              </a:extLst>
            </p:cNvPr>
            <p:cNvSpPr/>
            <p:nvPr/>
          </p:nvSpPr>
          <p:spPr>
            <a:xfrm>
              <a:off x="426001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" name="Rectangle : coins arrondis 81">
              <a:extLst>
                <a:ext uri="{FF2B5EF4-FFF2-40B4-BE49-F238E27FC236}">
                  <a16:creationId xmlns:a16="http://schemas.microsoft.com/office/drawing/2014/main" id="{22243392-C130-47BA-AA49-8BC2E33AAA00}"/>
                </a:ext>
              </a:extLst>
            </p:cNvPr>
            <p:cNvSpPr/>
            <p:nvPr/>
          </p:nvSpPr>
          <p:spPr>
            <a:xfrm>
              <a:off x="353559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" name="Rectangle : coins arrondis 82">
              <a:extLst>
                <a:ext uri="{FF2B5EF4-FFF2-40B4-BE49-F238E27FC236}">
                  <a16:creationId xmlns:a16="http://schemas.microsoft.com/office/drawing/2014/main" id="{6428B524-FA7C-4A31-A36F-C791D26C4414}"/>
                </a:ext>
              </a:extLst>
            </p:cNvPr>
            <p:cNvSpPr/>
            <p:nvPr/>
          </p:nvSpPr>
          <p:spPr>
            <a:xfrm>
              <a:off x="2811171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A6DA443-7935-457A-A485-01E7E1AED4F7}"/>
                </a:ext>
              </a:extLst>
            </p:cNvPr>
            <p:cNvSpPr/>
            <p:nvPr/>
          </p:nvSpPr>
          <p:spPr>
            <a:xfrm>
              <a:off x="2286000" y="1772817"/>
              <a:ext cx="3013788" cy="209769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07E72335-DC4D-4F5D-9D24-96B913223023}"/>
              </a:ext>
            </a:extLst>
          </p:cNvPr>
          <p:cNvSpPr/>
          <p:nvPr/>
        </p:nvSpPr>
        <p:spPr>
          <a:xfrm>
            <a:off x="4206709" y="4546628"/>
            <a:ext cx="3013788" cy="3405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SURFACE :</a:t>
            </a:r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C80F51BE-1DD2-400E-A1D7-C7EF55DD9ED7}"/>
              </a:ext>
            </a:extLst>
          </p:cNvPr>
          <p:cNvSpPr/>
          <p:nvPr/>
        </p:nvSpPr>
        <p:spPr>
          <a:xfrm>
            <a:off x="4731880" y="6294518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bg1">
                    <a:lumMod val="95000"/>
                  </a:schemeClr>
                </a:solidFill>
              </a:rPr>
              <a:t>Suiv</a:t>
            </a:r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3DFAC702-98F5-4EB7-B162-EDE38FEE9469}"/>
              </a:ext>
            </a:extLst>
          </p:cNvPr>
          <p:cNvSpPr/>
          <p:nvPr/>
        </p:nvSpPr>
        <p:spPr>
          <a:xfrm>
            <a:off x="5470233" y="6294518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+1</a:t>
            </a:r>
          </a:p>
        </p:txBody>
      </p:sp>
      <p:sp>
        <p:nvSpPr>
          <p:cNvPr id="90" name="Rectangle : coins arrondis 89">
            <a:extLst>
              <a:ext uri="{FF2B5EF4-FFF2-40B4-BE49-F238E27FC236}">
                <a16:creationId xmlns:a16="http://schemas.microsoft.com/office/drawing/2014/main" id="{3E0BE596-31F8-438E-8BF2-2E5BB78048FF}"/>
              </a:ext>
            </a:extLst>
          </p:cNvPr>
          <p:cNvSpPr/>
          <p:nvPr/>
        </p:nvSpPr>
        <p:spPr>
          <a:xfrm>
            <a:off x="6187911" y="6294518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bg1"/>
                </a:solidFill>
              </a:rPr>
              <a:t>Ret</a:t>
            </a:r>
            <a:r>
              <a:rPr lang="fr-F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E5151826-FFE3-47D9-83AA-1726A582B2B8}"/>
              </a:ext>
            </a:extLst>
          </p:cNvPr>
          <p:cNvSpPr/>
          <p:nvPr/>
        </p:nvSpPr>
        <p:spPr>
          <a:xfrm>
            <a:off x="4346439" y="4887943"/>
            <a:ext cx="2287099" cy="301777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Surface du magasin</a:t>
            </a:r>
          </a:p>
        </p:txBody>
      </p:sp>
      <p:sp>
        <p:nvSpPr>
          <p:cNvPr id="92" name="Rectangle : coins arrondis 91">
            <a:extLst>
              <a:ext uri="{FF2B5EF4-FFF2-40B4-BE49-F238E27FC236}">
                <a16:creationId xmlns:a16="http://schemas.microsoft.com/office/drawing/2014/main" id="{4D3EDD0D-1117-4B44-ABE4-95847AE327D5}"/>
              </a:ext>
            </a:extLst>
          </p:cNvPr>
          <p:cNvSpPr/>
          <p:nvPr/>
        </p:nvSpPr>
        <p:spPr>
          <a:xfrm>
            <a:off x="4428147" y="5225192"/>
            <a:ext cx="354563" cy="428728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</a:rPr>
              <a:t>0</a:t>
            </a:r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80291FEF-D7A9-4492-937F-11A7D6DF223A}"/>
              </a:ext>
            </a:extLst>
          </p:cNvPr>
          <p:cNvSpPr/>
          <p:nvPr/>
        </p:nvSpPr>
        <p:spPr>
          <a:xfrm>
            <a:off x="4826866" y="5229187"/>
            <a:ext cx="354563" cy="428728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</a:rPr>
              <a:t>0</a:t>
            </a: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BE78DB3B-175E-459A-B51E-3BA36E6B316D}"/>
              </a:ext>
            </a:extLst>
          </p:cNvPr>
          <p:cNvSpPr/>
          <p:nvPr/>
        </p:nvSpPr>
        <p:spPr>
          <a:xfrm>
            <a:off x="5225585" y="5229188"/>
            <a:ext cx="354563" cy="428728"/>
          </a:xfrm>
          <a:prstGeom prst="roundRect">
            <a:avLst/>
          </a:prstGeom>
          <a:solidFill>
            <a:srgbClr val="262626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582EBD26-235C-465C-88B7-C3277D700D23}"/>
              </a:ext>
            </a:extLst>
          </p:cNvPr>
          <p:cNvSpPr/>
          <p:nvPr/>
        </p:nvSpPr>
        <p:spPr>
          <a:xfrm>
            <a:off x="5624056" y="5224166"/>
            <a:ext cx="354563" cy="428728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</a:rPr>
              <a:t>0</a:t>
            </a:r>
          </a:p>
        </p:txBody>
      </p:sp>
      <p:sp>
        <p:nvSpPr>
          <p:cNvPr id="96" name="Rectangle : coins arrondis 95">
            <a:extLst>
              <a:ext uri="{FF2B5EF4-FFF2-40B4-BE49-F238E27FC236}">
                <a16:creationId xmlns:a16="http://schemas.microsoft.com/office/drawing/2014/main" id="{63C571AE-6268-4C1A-A50C-06930ED5C289}"/>
              </a:ext>
            </a:extLst>
          </p:cNvPr>
          <p:cNvSpPr/>
          <p:nvPr/>
        </p:nvSpPr>
        <p:spPr>
          <a:xfrm>
            <a:off x="6022527" y="5224166"/>
            <a:ext cx="611011" cy="428728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</a:rPr>
              <a:t>M²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D3B73C4A-F391-46D7-AF46-32218B69762B}"/>
              </a:ext>
            </a:extLst>
          </p:cNvPr>
          <p:cNvGrpSpPr/>
          <p:nvPr/>
        </p:nvGrpSpPr>
        <p:grpSpPr>
          <a:xfrm>
            <a:off x="7608693" y="3816294"/>
            <a:ext cx="3600000" cy="3600000"/>
            <a:chOff x="1996751" y="1091682"/>
            <a:chExt cx="3600000" cy="3600000"/>
          </a:xfrm>
        </p:grpSpPr>
        <p:grpSp>
          <p:nvGrpSpPr>
            <p:cNvPr id="98" name="Groupe 97">
              <a:extLst>
                <a:ext uri="{FF2B5EF4-FFF2-40B4-BE49-F238E27FC236}">
                  <a16:creationId xmlns:a16="http://schemas.microsoft.com/office/drawing/2014/main" id="{10915B95-3556-49E1-95EB-177F7E73DE28}"/>
                </a:ext>
              </a:extLst>
            </p:cNvPr>
            <p:cNvGrpSpPr/>
            <p:nvPr/>
          </p:nvGrpSpPr>
          <p:grpSpPr>
            <a:xfrm>
              <a:off x="1996751" y="1091682"/>
              <a:ext cx="3600000" cy="3600000"/>
              <a:chOff x="1996751" y="1091682"/>
              <a:chExt cx="3600000" cy="3600000"/>
            </a:xfrm>
          </p:grpSpPr>
          <p:sp>
            <p:nvSpPr>
              <p:cNvPr id="103" name="Rectangle : coins arrondis 102">
                <a:extLst>
                  <a:ext uri="{FF2B5EF4-FFF2-40B4-BE49-F238E27FC236}">
                    <a16:creationId xmlns:a16="http://schemas.microsoft.com/office/drawing/2014/main" id="{18DD5DA5-EB02-45A7-9D6C-DA2591A0638B}"/>
                  </a:ext>
                </a:extLst>
              </p:cNvPr>
              <p:cNvSpPr/>
              <p:nvPr/>
            </p:nvSpPr>
            <p:spPr>
              <a:xfrm>
                <a:off x="1996751" y="1091682"/>
                <a:ext cx="3600000" cy="36000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4" name="Rectangle : coins arrondis 103">
                <a:extLst>
                  <a:ext uri="{FF2B5EF4-FFF2-40B4-BE49-F238E27FC236}">
                    <a16:creationId xmlns:a16="http://schemas.microsoft.com/office/drawing/2014/main" id="{C932DF26-BD8D-4CDA-A08A-62EFAF49841F}"/>
                  </a:ext>
                </a:extLst>
              </p:cNvPr>
              <p:cNvSpPr/>
              <p:nvPr/>
            </p:nvSpPr>
            <p:spPr>
              <a:xfrm>
                <a:off x="2086751" y="1181682"/>
                <a:ext cx="3420000" cy="3420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99" name="Rectangle : coins arrondis 98">
              <a:extLst>
                <a:ext uri="{FF2B5EF4-FFF2-40B4-BE49-F238E27FC236}">
                  <a16:creationId xmlns:a16="http://schemas.microsoft.com/office/drawing/2014/main" id="{43F87A45-F2C3-450E-9054-CEC5D2A05758}"/>
                </a:ext>
              </a:extLst>
            </p:cNvPr>
            <p:cNvSpPr/>
            <p:nvPr/>
          </p:nvSpPr>
          <p:spPr>
            <a:xfrm>
              <a:off x="426001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0" name="Rectangle : coins arrondis 99">
              <a:extLst>
                <a:ext uri="{FF2B5EF4-FFF2-40B4-BE49-F238E27FC236}">
                  <a16:creationId xmlns:a16="http://schemas.microsoft.com/office/drawing/2014/main" id="{35832EE1-FC77-4F8D-8011-B9A40F9F008F}"/>
                </a:ext>
              </a:extLst>
            </p:cNvPr>
            <p:cNvSpPr/>
            <p:nvPr/>
          </p:nvSpPr>
          <p:spPr>
            <a:xfrm>
              <a:off x="353559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1" name="Rectangle : coins arrondis 100">
              <a:extLst>
                <a:ext uri="{FF2B5EF4-FFF2-40B4-BE49-F238E27FC236}">
                  <a16:creationId xmlns:a16="http://schemas.microsoft.com/office/drawing/2014/main" id="{DA0ACAB1-EDFF-4709-B667-5ADDB0581FAB}"/>
                </a:ext>
              </a:extLst>
            </p:cNvPr>
            <p:cNvSpPr/>
            <p:nvPr/>
          </p:nvSpPr>
          <p:spPr>
            <a:xfrm>
              <a:off x="2811171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589A82B-1613-4DE1-91B8-377DE7C6A9EF}"/>
                </a:ext>
              </a:extLst>
            </p:cNvPr>
            <p:cNvSpPr/>
            <p:nvPr/>
          </p:nvSpPr>
          <p:spPr>
            <a:xfrm>
              <a:off x="2286000" y="1772817"/>
              <a:ext cx="3013788" cy="209769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0D1F5A3-8E60-4146-94AF-0956C6E491B1}"/>
              </a:ext>
            </a:extLst>
          </p:cNvPr>
          <p:cNvSpPr/>
          <p:nvPr/>
        </p:nvSpPr>
        <p:spPr>
          <a:xfrm>
            <a:off x="7897942" y="4497429"/>
            <a:ext cx="3013788" cy="3405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OPTION :</a:t>
            </a:r>
          </a:p>
        </p:txBody>
      </p: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03A0C461-4A55-4FBD-B63D-012912226F4B}"/>
              </a:ext>
            </a:extLst>
          </p:cNvPr>
          <p:cNvSpPr/>
          <p:nvPr/>
        </p:nvSpPr>
        <p:spPr>
          <a:xfrm>
            <a:off x="8037672" y="5422278"/>
            <a:ext cx="2333430" cy="34052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C85CC88B-7596-4330-884C-8AE2D785E9B3}"/>
              </a:ext>
            </a:extLst>
          </p:cNvPr>
          <p:cNvSpPr/>
          <p:nvPr/>
        </p:nvSpPr>
        <p:spPr>
          <a:xfrm>
            <a:off x="8060840" y="5115505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Surface limite …</a:t>
            </a:r>
          </a:p>
        </p:txBody>
      </p:sp>
      <p:sp>
        <p:nvSpPr>
          <p:cNvPr id="108" name="Rectangle : coins arrondis 107">
            <a:extLst>
              <a:ext uri="{FF2B5EF4-FFF2-40B4-BE49-F238E27FC236}">
                <a16:creationId xmlns:a16="http://schemas.microsoft.com/office/drawing/2014/main" id="{425B9BAB-6B6D-4CA5-A283-FB0D11B83886}"/>
              </a:ext>
            </a:extLst>
          </p:cNvPr>
          <p:cNvSpPr/>
          <p:nvPr/>
        </p:nvSpPr>
        <p:spPr>
          <a:xfrm>
            <a:off x="8060840" y="4797131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compte auto : </a:t>
            </a:r>
            <a:r>
              <a:rPr lang="fr-FR" dirty="0" err="1">
                <a:solidFill>
                  <a:srgbClr val="00B050"/>
                </a:solidFill>
              </a:rPr>
              <a:t>true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id="{E2DE892D-A12B-4713-B4C2-08744CB8D66D}"/>
              </a:ext>
            </a:extLst>
          </p:cNvPr>
          <p:cNvSpPr/>
          <p:nvPr/>
        </p:nvSpPr>
        <p:spPr>
          <a:xfrm>
            <a:off x="8060839" y="5438065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Compteur…</a:t>
            </a:r>
          </a:p>
        </p:txBody>
      </p: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A5380949-0310-49EE-8998-8C09A081A559}"/>
              </a:ext>
            </a:extLst>
          </p:cNvPr>
          <p:cNvSpPr/>
          <p:nvPr/>
        </p:nvSpPr>
        <p:spPr>
          <a:xfrm>
            <a:off x="8060838" y="5756439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Distance…</a:t>
            </a:r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5688A156-3A6D-4342-A578-F1B1389B7DB0}"/>
              </a:ext>
            </a:extLst>
          </p:cNvPr>
          <p:cNvSpPr/>
          <p:nvPr/>
        </p:nvSpPr>
        <p:spPr>
          <a:xfrm>
            <a:off x="8423113" y="6245319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bg1">
                    <a:lumMod val="95000"/>
                  </a:schemeClr>
                </a:solidFill>
              </a:rPr>
              <a:t>Suiv</a:t>
            </a:r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8F9270CA-46AC-4A50-93E4-FC3B5BA77A32}"/>
              </a:ext>
            </a:extLst>
          </p:cNvPr>
          <p:cNvSpPr/>
          <p:nvPr/>
        </p:nvSpPr>
        <p:spPr>
          <a:xfrm>
            <a:off x="9161466" y="6245319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OK</a:t>
            </a:r>
          </a:p>
        </p:txBody>
      </p:sp>
      <p:sp>
        <p:nvSpPr>
          <p:cNvPr id="113" name="Rectangle : coins arrondis 112">
            <a:extLst>
              <a:ext uri="{FF2B5EF4-FFF2-40B4-BE49-F238E27FC236}">
                <a16:creationId xmlns:a16="http://schemas.microsoft.com/office/drawing/2014/main" id="{25FAC69D-7246-4B22-A6A6-D28218BBAEC4}"/>
              </a:ext>
            </a:extLst>
          </p:cNvPr>
          <p:cNvSpPr/>
          <p:nvPr/>
        </p:nvSpPr>
        <p:spPr>
          <a:xfrm>
            <a:off x="9879144" y="6245319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09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9914CB6E-764C-4137-9A8D-E0EF3DEFC662}"/>
              </a:ext>
            </a:extLst>
          </p:cNvPr>
          <p:cNvGrpSpPr/>
          <p:nvPr/>
        </p:nvGrpSpPr>
        <p:grpSpPr>
          <a:xfrm>
            <a:off x="3902911" y="0"/>
            <a:ext cx="3600000" cy="3600000"/>
            <a:chOff x="1996751" y="1091682"/>
            <a:chExt cx="3600000" cy="360000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44CE9350-A0BD-433A-9864-CE5BE3FAF127}"/>
                </a:ext>
              </a:extLst>
            </p:cNvPr>
            <p:cNvGrpSpPr/>
            <p:nvPr/>
          </p:nvGrpSpPr>
          <p:grpSpPr>
            <a:xfrm>
              <a:off x="1996751" y="1091682"/>
              <a:ext cx="3600000" cy="3600000"/>
              <a:chOff x="1996751" y="1091682"/>
              <a:chExt cx="3600000" cy="3600000"/>
            </a:xfrm>
          </p:grpSpPr>
          <p:sp>
            <p:nvSpPr>
              <p:cNvPr id="10" name="Rectangle : coins arrondis 9">
                <a:extLst>
                  <a:ext uri="{FF2B5EF4-FFF2-40B4-BE49-F238E27FC236}">
                    <a16:creationId xmlns:a16="http://schemas.microsoft.com/office/drawing/2014/main" id="{89F4C9EC-9454-4758-9D66-A79A7E43C39F}"/>
                  </a:ext>
                </a:extLst>
              </p:cNvPr>
              <p:cNvSpPr/>
              <p:nvPr/>
            </p:nvSpPr>
            <p:spPr>
              <a:xfrm>
                <a:off x="1996751" y="1091682"/>
                <a:ext cx="3600000" cy="36000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 : coins arrondis 10">
                <a:extLst>
                  <a:ext uri="{FF2B5EF4-FFF2-40B4-BE49-F238E27FC236}">
                    <a16:creationId xmlns:a16="http://schemas.microsoft.com/office/drawing/2014/main" id="{03D4E703-3657-4AD6-A44C-733AB3D20D4F}"/>
                  </a:ext>
                </a:extLst>
              </p:cNvPr>
              <p:cNvSpPr/>
              <p:nvPr/>
            </p:nvSpPr>
            <p:spPr>
              <a:xfrm>
                <a:off x="2086751" y="1181682"/>
                <a:ext cx="3420000" cy="3420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77E2D6D1-3BA0-4D7D-A703-4EBC61DC8252}"/>
                </a:ext>
              </a:extLst>
            </p:cNvPr>
            <p:cNvSpPr/>
            <p:nvPr/>
          </p:nvSpPr>
          <p:spPr>
            <a:xfrm>
              <a:off x="426001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BA2051FB-A46A-4C12-B2C2-7387DFBDEE41}"/>
                </a:ext>
              </a:extLst>
            </p:cNvPr>
            <p:cNvSpPr/>
            <p:nvPr/>
          </p:nvSpPr>
          <p:spPr>
            <a:xfrm>
              <a:off x="353559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A3030636-22F6-47EF-8588-6F205E9747AF}"/>
                </a:ext>
              </a:extLst>
            </p:cNvPr>
            <p:cNvSpPr/>
            <p:nvPr/>
          </p:nvSpPr>
          <p:spPr>
            <a:xfrm>
              <a:off x="2811171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B4EAAD-D967-4536-916B-E9F0B3143F5B}"/>
                </a:ext>
              </a:extLst>
            </p:cNvPr>
            <p:cNvSpPr/>
            <p:nvPr/>
          </p:nvSpPr>
          <p:spPr>
            <a:xfrm>
              <a:off x="2286000" y="1772817"/>
              <a:ext cx="3013788" cy="209769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DFEECD57-57CC-4E5C-B05D-6AEE1C151802}"/>
              </a:ext>
            </a:extLst>
          </p:cNvPr>
          <p:cNvSpPr/>
          <p:nvPr/>
        </p:nvSpPr>
        <p:spPr>
          <a:xfrm>
            <a:off x="4192160" y="681135"/>
            <a:ext cx="3013788" cy="3405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COMPTEUR :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D477A53-BD0F-4F47-82A7-136805BDFB9F}"/>
              </a:ext>
            </a:extLst>
          </p:cNvPr>
          <p:cNvSpPr/>
          <p:nvPr/>
        </p:nvSpPr>
        <p:spPr>
          <a:xfrm>
            <a:off x="4670675" y="2429025"/>
            <a:ext cx="611011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Reset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C70081B1-BFAE-4BAE-BB7E-63AFD85CEDC5}"/>
              </a:ext>
            </a:extLst>
          </p:cNvPr>
          <p:cNvSpPr/>
          <p:nvPr/>
        </p:nvSpPr>
        <p:spPr>
          <a:xfrm>
            <a:off x="5455684" y="2429025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2CC5B2E3-E8ED-46E3-BCF0-C8FC0FA63952}"/>
              </a:ext>
            </a:extLst>
          </p:cNvPr>
          <p:cNvSpPr/>
          <p:nvPr/>
        </p:nvSpPr>
        <p:spPr>
          <a:xfrm>
            <a:off x="6173362" y="2429025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bg1"/>
                </a:solidFill>
              </a:rPr>
              <a:t>Ret</a:t>
            </a:r>
            <a:r>
              <a:rPr lang="fr-F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D25E1F9-31E2-4B19-A4A1-E05C39FEABE0}"/>
              </a:ext>
            </a:extLst>
          </p:cNvPr>
          <p:cNvSpPr/>
          <p:nvPr/>
        </p:nvSpPr>
        <p:spPr>
          <a:xfrm>
            <a:off x="4331890" y="1022450"/>
            <a:ext cx="2287099" cy="301777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Personnes dans le magasin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CEBD1714-FF68-4D7D-8339-53C8A790C8FB}"/>
              </a:ext>
            </a:extLst>
          </p:cNvPr>
          <p:cNvSpPr/>
          <p:nvPr/>
        </p:nvSpPr>
        <p:spPr>
          <a:xfrm>
            <a:off x="4413598" y="1359699"/>
            <a:ext cx="354563" cy="428728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</a:rPr>
              <a:t>0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C0787D3C-2C99-4F2C-B9AC-4783B3967E7B}"/>
              </a:ext>
            </a:extLst>
          </p:cNvPr>
          <p:cNvSpPr/>
          <p:nvPr/>
        </p:nvSpPr>
        <p:spPr>
          <a:xfrm>
            <a:off x="5353059" y="1343931"/>
            <a:ext cx="611011" cy="428728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</a:rPr>
              <a:t>/3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52FB27DD-C268-4114-A496-9853F267DBC0}"/>
              </a:ext>
            </a:extLst>
          </p:cNvPr>
          <p:cNvGrpSpPr/>
          <p:nvPr/>
        </p:nvGrpSpPr>
        <p:grpSpPr>
          <a:xfrm>
            <a:off x="0" y="0"/>
            <a:ext cx="3600000" cy="3600000"/>
            <a:chOff x="1996751" y="1091682"/>
            <a:chExt cx="3600000" cy="3600000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C67E23ED-8608-4FC3-A4F9-698EF816244B}"/>
                </a:ext>
              </a:extLst>
            </p:cNvPr>
            <p:cNvGrpSpPr/>
            <p:nvPr/>
          </p:nvGrpSpPr>
          <p:grpSpPr>
            <a:xfrm>
              <a:off x="1996751" y="1091682"/>
              <a:ext cx="3600000" cy="3600000"/>
              <a:chOff x="1996751" y="1091682"/>
              <a:chExt cx="3600000" cy="3600000"/>
            </a:xfrm>
          </p:grpSpPr>
          <p:sp>
            <p:nvSpPr>
              <p:cNvPr id="28" name="Rectangle : coins arrondis 27">
                <a:extLst>
                  <a:ext uri="{FF2B5EF4-FFF2-40B4-BE49-F238E27FC236}">
                    <a16:creationId xmlns:a16="http://schemas.microsoft.com/office/drawing/2014/main" id="{E8C2F0FF-8DF2-4ECA-8431-FF469474DDC2}"/>
                  </a:ext>
                </a:extLst>
              </p:cNvPr>
              <p:cNvSpPr/>
              <p:nvPr/>
            </p:nvSpPr>
            <p:spPr>
              <a:xfrm>
                <a:off x="1996751" y="1091682"/>
                <a:ext cx="3600000" cy="36000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Rectangle : coins arrondis 28">
                <a:extLst>
                  <a:ext uri="{FF2B5EF4-FFF2-40B4-BE49-F238E27FC236}">
                    <a16:creationId xmlns:a16="http://schemas.microsoft.com/office/drawing/2014/main" id="{E2553DDB-5B31-4025-BEA4-4B32DC82463C}"/>
                  </a:ext>
                </a:extLst>
              </p:cNvPr>
              <p:cNvSpPr/>
              <p:nvPr/>
            </p:nvSpPr>
            <p:spPr>
              <a:xfrm>
                <a:off x="2086751" y="1181682"/>
                <a:ext cx="3420000" cy="3420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03102614-522B-4176-A441-E60C0A4A7621}"/>
                </a:ext>
              </a:extLst>
            </p:cNvPr>
            <p:cNvSpPr/>
            <p:nvPr/>
          </p:nvSpPr>
          <p:spPr>
            <a:xfrm>
              <a:off x="426001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638BE84B-7946-4992-9C89-6F336990B15C}"/>
                </a:ext>
              </a:extLst>
            </p:cNvPr>
            <p:cNvSpPr/>
            <p:nvPr/>
          </p:nvSpPr>
          <p:spPr>
            <a:xfrm>
              <a:off x="353559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BBDCAD1B-517A-4DAD-A292-4AB8258518FF}"/>
                </a:ext>
              </a:extLst>
            </p:cNvPr>
            <p:cNvSpPr/>
            <p:nvPr/>
          </p:nvSpPr>
          <p:spPr>
            <a:xfrm>
              <a:off x="2811171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266A882-35A7-49E2-9581-E3FB8CAC3316}"/>
                </a:ext>
              </a:extLst>
            </p:cNvPr>
            <p:cNvSpPr/>
            <p:nvPr/>
          </p:nvSpPr>
          <p:spPr>
            <a:xfrm>
              <a:off x="2286000" y="1772817"/>
              <a:ext cx="3013788" cy="209769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0846BA4-4F04-4A03-8694-E96C0FEA17B8}"/>
              </a:ext>
            </a:extLst>
          </p:cNvPr>
          <p:cNvSpPr/>
          <p:nvPr/>
        </p:nvSpPr>
        <p:spPr>
          <a:xfrm>
            <a:off x="289249" y="681135"/>
            <a:ext cx="3013788" cy="3405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OPTION :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BF2CFC58-5D72-424F-BAA0-02A747A5B973}"/>
              </a:ext>
            </a:extLst>
          </p:cNvPr>
          <p:cNvSpPr/>
          <p:nvPr/>
        </p:nvSpPr>
        <p:spPr>
          <a:xfrm>
            <a:off x="428979" y="1605984"/>
            <a:ext cx="2333430" cy="34052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BAE3D7E8-18FF-426F-B5CE-D3AA011268F9}"/>
              </a:ext>
            </a:extLst>
          </p:cNvPr>
          <p:cNvSpPr/>
          <p:nvPr/>
        </p:nvSpPr>
        <p:spPr>
          <a:xfrm>
            <a:off x="452147" y="1299211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Surface limite …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0159B25D-D9BA-4C14-83DE-40D2C2E2CC46}"/>
              </a:ext>
            </a:extLst>
          </p:cNvPr>
          <p:cNvSpPr/>
          <p:nvPr/>
        </p:nvSpPr>
        <p:spPr>
          <a:xfrm>
            <a:off x="452147" y="980837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compte auto : </a:t>
            </a:r>
            <a:r>
              <a:rPr lang="fr-FR" dirty="0" err="1">
                <a:solidFill>
                  <a:srgbClr val="00B050"/>
                </a:solidFill>
              </a:rPr>
              <a:t>true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8B94ED11-BEAB-4421-93A8-41A60DFF8003}"/>
              </a:ext>
            </a:extLst>
          </p:cNvPr>
          <p:cNvSpPr/>
          <p:nvPr/>
        </p:nvSpPr>
        <p:spPr>
          <a:xfrm>
            <a:off x="452146" y="1621771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Compteur…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DB32832D-2B54-41F0-9C98-529447E00AB6}"/>
              </a:ext>
            </a:extLst>
          </p:cNvPr>
          <p:cNvSpPr/>
          <p:nvPr/>
        </p:nvSpPr>
        <p:spPr>
          <a:xfrm>
            <a:off x="452145" y="1940145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Distance…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AD454B86-F9E2-4E22-8E9E-B3F89505CF13}"/>
              </a:ext>
            </a:extLst>
          </p:cNvPr>
          <p:cNvSpPr/>
          <p:nvPr/>
        </p:nvSpPr>
        <p:spPr>
          <a:xfrm>
            <a:off x="814420" y="2429025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49658DAF-1677-4B96-8910-D17CC6D62DA8}"/>
              </a:ext>
            </a:extLst>
          </p:cNvPr>
          <p:cNvSpPr/>
          <p:nvPr/>
        </p:nvSpPr>
        <p:spPr>
          <a:xfrm>
            <a:off x="1552773" y="2429025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OK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74DFA772-D100-4264-B525-320CD1CCD138}"/>
              </a:ext>
            </a:extLst>
          </p:cNvPr>
          <p:cNvSpPr/>
          <p:nvPr/>
        </p:nvSpPr>
        <p:spPr>
          <a:xfrm>
            <a:off x="2270451" y="2429025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7F91E35A-2ADA-44DC-B9E0-698AEDCA2666}"/>
              </a:ext>
            </a:extLst>
          </p:cNvPr>
          <p:cNvSpPr/>
          <p:nvPr/>
        </p:nvSpPr>
        <p:spPr>
          <a:xfrm>
            <a:off x="567954" y="1013076"/>
            <a:ext cx="2493612" cy="108631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D284ABF5-19F4-4131-96F0-F84B4349D748}"/>
              </a:ext>
            </a:extLst>
          </p:cNvPr>
          <p:cNvSpPr/>
          <p:nvPr/>
        </p:nvSpPr>
        <p:spPr>
          <a:xfrm>
            <a:off x="584526" y="1038261"/>
            <a:ext cx="2456588" cy="1030785"/>
          </a:xfrm>
          <a:prstGeom prst="roundRect">
            <a:avLst/>
          </a:prstGeom>
          <a:solidFill>
            <a:srgbClr val="40404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! SURFACE INVALIDE !</a:t>
            </a:r>
          </a:p>
        </p:txBody>
      </p: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2E456E68-2ACB-46BB-AEA7-8D1D196CD59F}"/>
              </a:ext>
            </a:extLst>
          </p:cNvPr>
          <p:cNvGrpSpPr/>
          <p:nvPr/>
        </p:nvGrpSpPr>
        <p:grpSpPr>
          <a:xfrm>
            <a:off x="7724349" y="0"/>
            <a:ext cx="3600000" cy="3600000"/>
            <a:chOff x="1996751" y="1091682"/>
            <a:chExt cx="3600000" cy="3600000"/>
          </a:xfrm>
        </p:grpSpPr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4DE5540F-482B-4A92-844B-57474285C01E}"/>
                </a:ext>
              </a:extLst>
            </p:cNvPr>
            <p:cNvGrpSpPr/>
            <p:nvPr/>
          </p:nvGrpSpPr>
          <p:grpSpPr>
            <a:xfrm>
              <a:off x="1996751" y="1091682"/>
              <a:ext cx="3600000" cy="3600000"/>
              <a:chOff x="1996751" y="1091682"/>
              <a:chExt cx="3600000" cy="3600000"/>
            </a:xfrm>
          </p:grpSpPr>
          <p:sp>
            <p:nvSpPr>
              <p:cNvPr id="47" name="Rectangle : coins arrondis 46">
                <a:extLst>
                  <a:ext uri="{FF2B5EF4-FFF2-40B4-BE49-F238E27FC236}">
                    <a16:creationId xmlns:a16="http://schemas.microsoft.com/office/drawing/2014/main" id="{B6F98D47-60B0-48EE-A213-6D12447D139A}"/>
                  </a:ext>
                </a:extLst>
              </p:cNvPr>
              <p:cNvSpPr/>
              <p:nvPr/>
            </p:nvSpPr>
            <p:spPr>
              <a:xfrm>
                <a:off x="1996751" y="1091682"/>
                <a:ext cx="3600000" cy="36000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Rectangle : coins arrondis 47">
                <a:extLst>
                  <a:ext uri="{FF2B5EF4-FFF2-40B4-BE49-F238E27FC236}">
                    <a16:creationId xmlns:a16="http://schemas.microsoft.com/office/drawing/2014/main" id="{37E7A487-7A4B-44E6-8D57-786234D0DE6F}"/>
                  </a:ext>
                </a:extLst>
              </p:cNvPr>
              <p:cNvSpPr/>
              <p:nvPr/>
            </p:nvSpPr>
            <p:spPr>
              <a:xfrm>
                <a:off x="2086751" y="1181682"/>
                <a:ext cx="3420000" cy="3420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3" name="Rectangle : coins arrondis 42">
              <a:extLst>
                <a:ext uri="{FF2B5EF4-FFF2-40B4-BE49-F238E27FC236}">
                  <a16:creationId xmlns:a16="http://schemas.microsoft.com/office/drawing/2014/main" id="{E441E0A2-42AB-498F-AA2F-B8B8ABE3F459}"/>
                </a:ext>
              </a:extLst>
            </p:cNvPr>
            <p:cNvSpPr/>
            <p:nvPr/>
          </p:nvSpPr>
          <p:spPr>
            <a:xfrm>
              <a:off x="426001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Rectangle : coins arrondis 43">
              <a:extLst>
                <a:ext uri="{FF2B5EF4-FFF2-40B4-BE49-F238E27FC236}">
                  <a16:creationId xmlns:a16="http://schemas.microsoft.com/office/drawing/2014/main" id="{E405A4C8-E0CB-4B73-8390-706291F07770}"/>
                </a:ext>
              </a:extLst>
            </p:cNvPr>
            <p:cNvSpPr/>
            <p:nvPr/>
          </p:nvSpPr>
          <p:spPr>
            <a:xfrm>
              <a:off x="353559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CA84B688-E56D-49B2-B0AA-088EA6C2323D}"/>
                </a:ext>
              </a:extLst>
            </p:cNvPr>
            <p:cNvSpPr/>
            <p:nvPr/>
          </p:nvSpPr>
          <p:spPr>
            <a:xfrm>
              <a:off x="2811171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84F155E-7C79-439A-B23F-0E3275D48D7A}"/>
                </a:ext>
              </a:extLst>
            </p:cNvPr>
            <p:cNvSpPr/>
            <p:nvPr/>
          </p:nvSpPr>
          <p:spPr>
            <a:xfrm>
              <a:off x="2286000" y="1772817"/>
              <a:ext cx="3013788" cy="209769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C20633C2-90BB-4A9B-8FAA-DA197EF9354D}"/>
              </a:ext>
            </a:extLst>
          </p:cNvPr>
          <p:cNvSpPr/>
          <p:nvPr/>
        </p:nvSpPr>
        <p:spPr>
          <a:xfrm>
            <a:off x="8013598" y="681135"/>
            <a:ext cx="3013788" cy="3405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COMPTEUR :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CAFB6201-21C5-4BA0-A8E4-A318A1FF6D6D}"/>
              </a:ext>
            </a:extLst>
          </p:cNvPr>
          <p:cNvSpPr/>
          <p:nvPr/>
        </p:nvSpPr>
        <p:spPr>
          <a:xfrm>
            <a:off x="8492113" y="2429025"/>
            <a:ext cx="611011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Reset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ED297D8A-C147-4611-9DEA-DBD6DE01EED5}"/>
              </a:ext>
            </a:extLst>
          </p:cNvPr>
          <p:cNvSpPr/>
          <p:nvPr/>
        </p:nvSpPr>
        <p:spPr>
          <a:xfrm>
            <a:off x="9277122" y="2429025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7685F3C4-EC55-432C-9010-D681758E227E}"/>
              </a:ext>
            </a:extLst>
          </p:cNvPr>
          <p:cNvSpPr/>
          <p:nvPr/>
        </p:nvSpPr>
        <p:spPr>
          <a:xfrm>
            <a:off x="9994800" y="2429025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bg1"/>
                </a:solidFill>
              </a:rPr>
              <a:t>Ret</a:t>
            </a:r>
            <a:r>
              <a:rPr lang="fr-F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76C9F605-FB1C-4050-8703-EB5ED008C90C}"/>
              </a:ext>
            </a:extLst>
          </p:cNvPr>
          <p:cNvSpPr/>
          <p:nvPr/>
        </p:nvSpPr>
        <p:spPr>
          <a:xfrm>
            <a:off x="8153328" y="1022450"/>
            <a:ext cx="2287099" cy="301777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Personnes dans le magasin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AEDF3132-DF17-441A-B2F5-7B710D4F12F9}"/>
              </a:ext>
            </a:extLst>
          </p:cNvPr>
          <p:cNvSpPr/>
          <p:nvPr/>
        </p:nvSpPr>
        <p:spPr>
          <a:xfrm>
            <a:off x="8235036" y="1359699"/>
            <a:ext cx="354563" cy="428728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698FB548-8096-4A0A-96F5-EF8164AF9071}"/>
              </a:ext>
            </a:extLst>
          </p:cNvPr>
          <p:cNvSpPr/>
          <p:nvPr/>
        </p:nvSpPr>
        <p:spPr>
          <a:xfrm>
            <a:off x="9174497" y="1343931"/>
            <a:ext cx="611011" cy="428728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</a:rPr>
              <a:t>/3</a:t>
            </a: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AC89D595-3B0A-4E2F-A789-11D5D5F3D38D}"/>
              </a:ext>
            </a:extLst>
          </p:cNvPr>
          <p:cNvGrpSpPr/>
          <p:nvPr/>
        </p:nvGrpSpPr>
        <p:grpSpPr>
          <a:xfrm>
            <a:off x="0" y="3697103"/>
            <a:ext cx="3600000" cy="3600000"/>
            <a:chOff x="1996751" y="1091682"/>
            <a:chExt cx="3600000" cy="3600000"/>
          </a:xfrm>
        </p:grpSpPr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A7225DBA-0B8C-471D-B172-BC4F7C648FAF}"/>
                </a:ext>
              </a:extLst>
            </p:cNvPr>
            <p:cNvGrpSpPr/>
            <p:nvPr/>
          </p:nvGrpSpPr>
          <p:grpSpPr>
            <a:xfrm>
              <a:off x="1996751" y="1091682"/>
              <a:ext cx="3600000" cy="3600000"/>
              <a:chOff x="1996751" y="1091682"/>
              <a:chExt cx="3600000" cy="3600000"/>
            </a:xfrm>
          </p:grpSpPr>
          <p:sp>
            <p:nvSpPr>
              <p:cNvPr id="62" name="Rectangle : coins arrondis 61">
                <a:extLst>
                  <a:ext uri="{FF2B5EF4-FFF2-40B4-BE49-F238E27FC236}">
                    <a16:creationId xmlns:a16="http://schemas.microsoft.com/office/drawing/2014/main" id="{6A896494-6AF3-4801-801A-317F4D1C450A}"/>
                  </a:ext>
                </a:extLst>
              </p:cNvPr>
              <p:cNvSpPr/>
              <p:nvPr/>
            </p:nvSpPr>
            <p:spPr>
              <a:xfrm>
                <a:off x="1996751" y="1091682"/>
                <a:ext cx="3600000" cy="36000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3" name="Rectangle : coins arrondis 62">
                <a:extLst>
                  <a:ext uri="{FF2B5EF4-FFF2-40B4-BE49-F238E27FC236}">
                    <a16:creationId xmlns:a16="http://schemas.microsoft.com/office/drawing/2014/main" id="{DEA9C464-AA5C-4CB0-8487-38974FC2EF2D}"/>
                  </a:ext>
                </a:extLst>
              </p:cNvPr>
              <p:cNvSpPr/>
              <p:nvPr/>
            </p:nvSpPr>
            <p:spPr>
              <a:xfrm>
                <a:off x="2086751" y="1181682"/>
                <a:ext cx="3420000" cy="3420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8" name="Rectangle : coins arrondis 57">
              <a:extLst>
                <a:ext uri="{FF2B5EF4-FFF2-40B4-BE49-F238E27FC236}">
                  <a16:creationId xmlns:a16="http://schemas.microsoft.com/office/drawing/2014/main" id="{E9FE0BA4-B524-4335-AEEA-8E08DD886A0C}"/>
                </a:ext>
              </a:extLst>
            </p:cNvPr>
            <p:cNvSpPr/>
            <p:nvPr/>
          </p:nvSpPr>
          <p:spPr>
            <a:xfrm>
              <a:off x="426001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Rectangle : coins arrondis 58">
              <a:extLst>
                <a:ext uri="{FF2B5EF4-FFF2-40B4-BE49-F238E27FC236}">
                  <a16:creationId xmlns:a16="http://schemas.microsoft.com/office/drawing/2014/main" id="{1EE3C96A-87AE-42F8-81E0-62A9178F31ED}"/>
                </a:ext>
              </a:extLst>
            </p:cNvPr>
            <p:cNvSpPr/>
            <p:nvPr/>
          </p:nvSpPr>
          <p:spPr>
            <a:xfrm>
              <a:off x="353559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Rectangle : coins arrondis 59">
              <a:extLst>
                <a:ext uri="{FF2B5EF4-FFF2-40B4-BE49-F238E27FC236}">
                  <a16:creationId xmlns:a16="http://schemas.microsoft.com/office/drawing/2014/main" id="{030A9E05-7081-4797-9FAB-559EEEAC6C74}"/>
                </a:ext>
              </a:extLst>
            </p:cNvPr>
            <p:cNvSpPr/>
            <p:nvPr/>
          </p:nvSpPr>
          <p:spPr>
            <a:xfrm>
              <a:off x="2811171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7F05CC9-AF16-41BC-8EF7-40F02A165D56}"/>
                </a:ext>
              </a:extLst>
            </p:cNvPr>
            <p:cNvSpPr/>
            <p:nvPr/>
          </p:nvSpPr>
          <p:spPr>
            <a:xfrm>
              <a:off x="2286000" y="1772817"/>
              <a:ext cx="3013788" cy="209769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432A8B81-F6E9-4760-890F-275AD0E2D954}"/>
              </a:ext>
            </a:extLst>
          </p:cNvPr>
          <p:cNvSpPr/>
          <p:nvPr/>
        </p:nvSpPr>
        <p:spPr>
          <a:xfrm>
            <a:off x="289249" y="4378238"/>
            <a:ext cx="3013788" cy="3405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OPTION :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68B366AB-EB20-4CF3-96F9-E3564798B520}"/>
              </a:ext>
            </a:extLst>
          </p:cNvPr>
          <p:cNvSpPr/>
          <p:nvPr/>
        </p:nvSpPr>
        <p:spPr>
          <a:xfrm>
            <a:off x="428979" y="5620329"/>
            <a:ext cx="2333430" cy="34052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D2155858-743D-4B5A-804B-CFC12C1DF914}"/>
              </a:ext>
            </a:extLst>
          </p:cNvPr>
          <p:cNvSpPr/>
          <p:nvPr/>
        </p:nvSpPr>
        <p:spPr>
          <a:xfrm>
            <a:off x="452147" y="4996314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Surface limite …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3032FB14-A760-435F-AB68-1516CF3A44E3}"/>
              </a:ext>
            </a:extLst>
          </p:cNvPr>
          <p:cNvSpPr/>
          <p:nvPr/>
        </p:nvSpPr>
        <p:spPr>
          <a:xfrm>
            <a:off x="452147" y="4677940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compte auto : </a:t>
            </a:r>
            <a:r>
              <a:rPr lang="fr-FR" dirty="0" err="1">
                <a:solidFill>
                  <a:srgbClr val="00B050"/>
                </a:solidFill>
              </a:rPr>
              <a:t>true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46E68DBD-6DD0-42E4-B2BB-F9CD1563ECA2}"/>
              </a:ext>
            </a:extLst>
          </p:cNvPr>
          <p:cNvSpPr/>
          <p:nvPr/>
        </p:nvSpPr>
        <p:spPr>
          <a:xfrm>
            <a:off x="452146" y="5318874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Compteur…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3397B575-60DC-4331-8C24-5E839FB3935B}"/>
              </a:ext>
            </a:extLst>
          </p:cNvPr>
          <p:cNvSpPr/>
          <p:nvPr/>
        </p:nvSpPr>
        <p:spPr>
          <a:xfrm>
            <a:off x="452145" y="5637248"/>
            <a:ext cx="2287099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Distance…</a:t>
            </a: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7AF8105C-6C27-47B2-A0D7-C83D77C3E162}"/>
              </a:ext>
            </a:extLst>
          </p:cNvPr>
          <p:cNvSpPr/>
          <p:nvPr/>
        </p:nvSpPr>
        <p:spPr>
          <a:xfrm>
            <a:off x="814420" y="6126128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bg1">
                    <a:lumMod val="95000"/>
                  </a:schemeClr>
                </a:solidFill>
              </a:rPr>
              <a:t>Suiv</a:t>
            </a:r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5E5E5A8A-10D6-461E-88D6-6E6C70DC5E3A}"/>
              </a:ext>
            </a:extLst>
          </p:cNvPr>
          <p:cNvSpPr/>
          <p:nvPr/>
        </p:nvSpPr>
        <p:spPr>
          <a:xfrm>
            <a:off x="1552773" y="6126128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OK</a:t>
            </a:r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5072B18A-AECD-4DE6-B6F5-A0E769FAE3E0}"/>
              </a:ext>
            </a:extLst>
          </p:cNvPr>
          <p:cNvSpPr/>
          <p:nvPr/>
        </p:nvSpPr>
        <p:spPr>
          <a:xfrm>
            <a:off x="2270451" y="6126128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BEAD3220-62EF-43E3-B87C-317B281AA49D}"/>
              </a:ext>
            </a:extLst>
          </p:cNvPr>
          <p:cNvGrpSpPr/>
          <p:nvPr/>
        </p:nvGrpSpPr>
        <p:grpSpPr>
          <a:xfrm>
            <a:off x="3850493" y="3698301"/>
            <a:ext cx="3600000" cy="3600000"/>
            <a:chOff x="1996751" y="1091682"/>
            <a:chExt cx="3600000" cy="3600000"/>
          </a:xfrm>
        </p:grpSpPr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E5CAD211-9E76-482D-82D0-9064ABEA73E0}"/>
                </a:ext>
              </a:extLst>
            </p:cNvPr>
            <p:cNvGrpSpPr/>
            <p:nvPr/>
          </p:nvGrpSpPr>
          <p:grpSpPr>
            <a:xfrm>
              <a:off x="1996751" y="1091682"/>
              <a:ext cx="3600000" cy="3600000"/>
              <a:chOff x="1996751" y="1091682"/>
              <a:chExt cx="3600000" cy="3600000"/>
            </a:xfrm>
          </p:grpSpPr>
          <p:sp>
            <p:nvSpPr>
              <p:cNvPr id="79" name="Rectangle : coins arrondis 78">
                <a:extLst>
                  <a:ext uri="{FF2B5EF4-FFF2-40B4-BE49-F238E27FC236}">
                    <a16:creationId xmlns:a16="http://schemas.microsoft.com/office/drawing/2014/main" id="{D977C0BE-B6A7-41F8-A9C1-C1EA3957E537}"/>
                  </a:ext>
                </a:extLst>
              </p:cNvPr>
              <p:cNvSpPr/>
              <p:nvPr/>
            </p:nvSpPr>
            <p:spPr>
              <a:xfrm>
                <a:off x="1996751" y="1091682"/>
                <a:ext cx="3600000" cy="36000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0" name="Rectangle : coins arrondis 79">
                <a:extLst>
                  <a:ext uri="{FF2B5EF4-FFF2-40B4-BE49-F238E27FC236}">
                    <a16:creationId xmlns:a16="http://schemas.microsoft.com/office/drawing/2014/main" id="{4754AF2D-B374-47F1-84EC-358B2CA5A327}"/>
                  </a:ext>
                </a:extLst>
              </p:cNvPr>
              <p:cNvSpPr/>
              <p:nvPr/>
            </p:nvSpPr>
            <p:spPr>
              <a:xfrm>
                <a:off x="2086751" y="1181682"/>
                <a:ext cx="3420000" cy="3420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5" name="Rectangle : coins arrondis 74">
              <a:extLst>
                <a:ext uri="{FF2B5EF4-FFF2-40B4-BE49-F238E27FC236}">
                  <a16:creationId xmlns:a16="http://schemas.microsoft.com/office/drawing/2014/main" id="{B45B871B-24DB-4B57-BBA4-A0D723B9B850}"/>
                </a:ext>
              </a:extLst>
            </p:cNvPr>
            <p:cNvSpPr/>
            <p:nvPr/>
          </p:nvSpPr>
          <p:spPr>
            <a:xfrm>
              <a:off x="426001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Rectangle : coins arrondis 75">
              <a:extLst>
                <a:ext uri="{FF2B5EF4-FFF2-40B4-BE49-F238E27FC236}">
                  <a16:creationId xmlns:a16="http://schemas.microsoft.com/office/drawing/2014/main" id="{6B0C7CC3-F5C1-49A5-8E17-EBDDCFC6D948}"/>
                </a:ext>
              </a:extLst>
            </p:cNvPr>
            <p:cNvSpPr/>
            <p:nvPr/>
          </p:nvSpPr>
          <p:spPr>
            <a:xfrm>
              <a:off x="353559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Rectangle : coins arrondis 76">
              <a:extLst>
                <a:ext uri="{FF2B5EF4-FFF2-40B4-BE49-F238E27FC236}">
                  <a16:creationId xmlns:a16="http://schemas.microsoft.com/office/drawing/2014/main" id="{3F5A1ACE-0D25-47A8-A8CE-9856E5EE6194}"/>
                </a:ext>
              </a:extLst>
            </p:cNvPr>
            <p:cNvSpPr/>
            <p:nvPr/>
          </p:nvSpPr>
          <p:spPr>
            <a:xfrm>
              <a:off x="2811171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D37FDCE-12FE-4055-A43E-727C39BFF391}"/>
                </a:ext>
              </a:extLst>
            </p:cNvPr>
            <p:cNvSpPr/>
            <p:nvPr/>
          </p:nvSpPr>
          <p:spPr>
            <a:xfrm>
              <a:off x="2286000" y="1772817"/>
              <a:ext cx="3013788" cy="209769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286D8ECE-1DB2-4E61-8E70-FB4735C383C1}"/>
              </a:ext>
            </a:extLst>
          </p:cNvPr>
          <p:cNvSpPr/>
          <p:nvPr/>
        </p:nvSpPr>
        <p:spPr>
          <a:xfrm>
            <a:off x="4139742" y="4379436"/>
            <a:ext cx="3013788" cy="3405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DISTANCE :</a:t>
            </a: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44963835-DC01-49AA-AB16-979DFB606DB5}"/>
              </a:ext>
            </a:extLst>
          </p:cNvPr>
          <p:cNvSpPr/>
          <p:nvPr/>
        </p:nvSpPr>
        <p:spPr>
          <a:xfrm>
            <a:off x="4618257" y="6127326"/>
            <a:ext cx="611011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Reset</a:t>
            </a: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3B5E552F-8E2D-4F6A-8C63-77B83F7E6916}"/>
              </a:ext>
            </a:extLst>
          </p:cNvPr>
          <p:cNvSpPr/>
          <p:nvPr/>
        </p:nvSpPr>
        <p:spPr>
          <a:xfrm>
            <a:off x="5403266" y="6127326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ED278BEB-C87C-45B4-AD10-5F2A00DB90B9}"/>
              </a:ext>
            </a:extLst>
          </p:cNvPr>
          <p:cNvSpPr/>
          <p:nvPr/>
        </p:nvSpPr>
        <p:spPr>
          <a:xfrm>
            <a:off x="6120944" y="6127326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bg1"/>
                </a:solidFill>
              </a:rPr>
              <a:t>Ret</a:t>
            </a:r>
            <a:r>
              <a:rPr lang="fr-F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A2B3093E-DD14-4F69-BB88-7C49D8E28F17}"/>
              </a:ext>
            </a:extLst>
          </p:cNvPr>
          <p:cNvSpPr/>
          <p:nvPr/>
        </p:nvSpPr>
        <p:spPr>
          <a:xfrm>
            <a:off x="4279472" y="4720751"/>
            <a:ext cx="2287099" cy="301777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Capteur 1 :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3EEB5D39-48AA-4B71-BA36-6382804D3F3B}"/>
              </a:ext>
            </a:extLst>
          </p:cNvPr>
          <p:cNvSpPr/>
          <p:nvPr/>
        </p:nvSpPr>
        <p:spPr>
          <a:xfrm>
            <a:off x="4361180" y="4950992"/>
            <a:ext cx="1609632" cy="428728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bg1"/>
                </a:solidFill>
              </a:rPr>
              <a:t>170.25 cm</a:t>
            </a:r>
          </a:p>
        </p:txBody>
      </p:sp>
      <p:sp>
        <p:nvSpPr>
          <p:cNvPr id="90" name="Rectangle : coins arrondis 89">
            <a:extLst>
              <a:ext uri="{FF2B5EF4-FFF2-40B4-BE49-F238E27FC236}">
                <a16:creationId xmlns:a16="http://schemas.microsoft.com/office/drawing/2014/main" id="{A84877A5-C276-4269-BE48-F703392BF0BF}"/>
              </a:ext>
            </a:extLst>
          </p:cNvPr>
          <p:cNvSpPr/>
          <p:nvPr/>
        </p:nvSpPr>
        <p:spPr>
          <a:xfrm>
            <a:off x="4259716" y="5298091"/>
            <a:ext cx="2287099" cy="301777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Capteur 2 :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F0093169-5C19-49F3-B7E4-3D6AD0AAFFA1}"/>
              </a:ext>
            </a:extLst>
          </p:cNvPr>
          <p:cNvSpPr/>
          <p:nvPr/>
        </p:nvSpPr>
        <p:spPr>
          <a:xfrm>
            <a:off x="4341424" y="5528332"/>
            <a:ext cx="1609632" cy="428728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bg1"/>
                </a:solidFill>
              </a:rPr>
              <a:t>169.82 cm</a:t>
            </a:r>
          </a:p>
        </p:txBody>
      </p: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13438EF6-AABB-4A31-9ECA-0FE7FA5FAE64}"/>
              </a:ext>
            </a:extLst>
          </p:cNvPr>
          <p:cNvGrpSpPr/>
          <p:nvPr/>
        </p:nvGrpSpPr>
        <p:grpSpPr>
          <a:xfrm>
            <a:off x="7775332" y="3657965"/>
            <a:ext cx="3600000" cy="3600000"/>
            <a:chOff x="1996751" y="1091682"/>
            <a:chExt cx="3600000" cy="3600000"/>
          </a:xfrm>
        </p:grpSpPr>
        <p:grpSp>
          <p:nvGrpSpPr>
            <p:cNvPr id="93" name="Groupe 92">
              <a:extLst>
                <a:ext uri="{FF2B5EF4-FFF2-40B4-BE49-F238E27FC236}">
                  <a16:creationId xmlns:a16="http://schemas.microsoft.com/office/drawing/2014/main" id="{6D2A013F-1F02-4CE8-AC34-0EE1E756E86D}"/>
                </a:ext>
              </a:extLst>
            </p:cNvPr>
            <p:cNvGrpSpPr/>
            <p:nvPr/>
          </p:nvGrpSpPr>
          <p:grpSpPr>
            <a:xfrm>
              <a:off x="1996751" y="1091682"/>
              <a:ext cx="3600000" cy="3600000"/>
              <a:chOff x="1996751" y="1091682"/>
              <a:chExt cx="3600000" cy="3600000"/>
            </a:xfrm>
          </p:grpSpPr>
          <p:sp>
            <p:nvSpPr>
              <p:cNvPr id="98" name="Rectangle : coins arrondis 97">
                <a:extLst>
                  <a:ext uri="{FF2B5EF4-FFF2-40B4-BE49-F238E27FC236}">
                    <a16:creationId xmlns:a16="http://schemas.microsoft.com/office/drawing/2014/main" id="{9F173E94-7076-4A61-882D-C8570F761A37}"/>
                  </a:ext>
                </a:extLst>
              </p:cNvPr>
              <p:cNvSpPr/>
              <p:nvPr/>
            </p:nvSpPr>
            <p:spPr>
              <a:xfrm>
                <a:off x="1996751" y="1091682"/>
                <a:ext cx="3600000" cy="36000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9" name="Rectangle : coins arrondis 98">
                <a:extLst>
                  <a:ext uri="{FF2B5EF4-FFF2-40B4-BE49-F238E27FC236}">
                    <a16:creationId xmlns:a16="http://schemas.microsoft.com/office/drawing/2014/main" id="{ABEB60AA-B966-4682-9351-53E7D0DD22B5}"/>
                  </a:ext>
                </a:extLst>
              </p:cNvPr>
              <p:cNvSpPr/>
              <p:nvPr/>
            </p:nvSpPr>
            <p:spPr>
              <a:xfrm>
                <a:off x="2086751" y="1181682"/>
                <a:ext cx="3420000" cy="3420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94" name="Rectangle : coins arrondis 93">
              <a:extLst>
                <a:ext uri="{FF2B5EF4-FFF2-40B4-BE49-F238E27FC236}">
                  <a16:creationId xmlns:a16="http://schemas.microsoft.com/office/drawing/2014/main" id="{9FEF5472-3EA6-4983-B67D-6376CAC9EA1D}"/>
                </a:ext>
              </a:extLst>
            </p:cNvPr>
            <p:cNvSpPr/>
            <p:nvPr/>
          </p:nvSpPr>
          <p:spPr>
            <a:xfrm>
              <a:off x="426001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Rectangle : coins arrondis 94">
              <a:extLst>
                <a:ext uri="{FF2B5EF4-FFF2-40B4-BE49-F238E27FC236}">
                  <a16:creationId xmlns:a16="http://schemas.microsoft.com/office/drawing/2014/main" id="{3320A897-8437-4B35-AB2B-5002364DE32F}"/>
                </a:ext>
              </a:extLst>
            </p:cNvPr>
            <p:cNvSpPr/>
            <p:nvPr/>
          </p:nvSpPr>
          <p:spPr>
            <a:xfrm>
              <a:off x="353559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Rectangle : coins arrondis 95">
              <a:extLst>
                <a:ext uri="{FF2B5EF4-FFF2-40B4-BE49-F238E27FC236}">
                  <a16:creationId xmlns:a16="http://schemas.microsoft.com/office/drawing/2014/main" id="{54B2EFC0-6EC8-4FEB-B277-E44B9D120EC8}"/>
                </a:ext>
              </a:extLst>
            </p:cNvPr>
            <p:cNvSpPr/>
            <p:nvPr/>
          </p:nvSpPr>
          <p:spPr>
            <a:xfrm>
              <a:off x="2811171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D6C1F78-249B-4335-9D6B-72DA268A431D}"/>
                </a:ext>
              </a:extLst>
            </p:cNvPr>
            <p:cNvSpPr/>
            <p:nvPr/>
          </p:nvSpPr>
          <p:spPr>
            <a:xfrm>
              <a:off x="2286000" y="1772817"/>
              <a:ext cx="3013788" cy="209769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BEE51449-91C3-4D82-B7E2-D9F5F0CD32C8}"/>
              </a:ext>
            </a:extLst>
          </p:cNvPr>
          <p:cNvSpPr/>
          <p:nvPr/>
        </p:nvSpPr>
        <p:spPr>
          <a:xfrm>
            <a:off x="8064581" y="4339100"/>
            <a:ext cx="3013788" cy="3405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DISTANCE :</a:t>
            </a:r>
          </a:p>
        </p:txBody>
      </p:sp>
      <p:sp>
        <p:nvSpPr>
          <p:cNvPr id="101" name="Rectangle : coins arrondis 100">
            <a:extLst>
              <a:ext uri="{FF2B5EF4-FFF2-40B4-BE49-F238E27FC236}">
                <a16:creationId xmlns:a16="http://schemas.microsoft.com/office/drawing/2014/main" id="{15120338-B0E8-47EB-9643-BC8F85BCECF4}"/>
              </a:ext>
            </a:extLst>
          </p:cNvPr>
          <p:cNvSpPr/>
          <p:nvPr/>
        </p:nvSpPr>
        <p:spPr>
          <a:xfrm>
            <a:off x="8543096" y="6086990"/>
            <a:ext cx="611011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Reset</a:t>
            </a:r>
          </a:p>
        </p:txBody>
      </p:sp>
      <p:sp>
        <p:nvSpPr>
          <p:cNvPr id="102" name="Rectangle : coins arrondis 101">
            <a:extLst>
              <a:ext uri="{FF2B5EF4-FFF2-40B4-BE49-F238E27FC236}">
                <a16:creationId xmlns:a16="http://schemas.microsoft.com/office/drawing/2014/main" id="{F4FF317C-BAC9-4482-9A35-C2EBD7B838FD}"/>
              </a:ext>
            </a:extLst>
          </p:cNvPr>
          <p:cNvSpPr/>
          <p:nvPr/>
        </p:nvSpPr>
        <p:spPr>
          <a:xfrm>
            <a:off x="9328105" y="6086990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3" name="Rectangle : coins arrondis 102">
            <a:extLst>
              <a:ext uri="{FF2B5EF4-FFF2-40B4-BE49-F238E27FC236}">
                <a16:creationId xmlns:a16="http://schemas.microsoft.com/office/drawing/2014/main" id="{F6059961-E34A-4F37-A426-D97ED7A3B161}"/>
              </a:ext>
            </a:extLst>
          </p:cNvPr>
          <p:cNvSpPr/>
          <p:nvPr/>
        </p:nvSpPr>
        <p:spPr>
          <a:xfrm>
            <a:off x="10045783" y="6086990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bg1"/>
                </a:solidFill>
              </a:rPr>
              <a:t>Ret</a:t>
            </a:r>
            <a:r>
              <a:rPr lang="fr-F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4" name="Rectangle : coins arrondis 103">
            <a:extLst>
              <a:ext uri="{FF2B5EF4-FFF2-40B4-BE49-F238E27FC236}">
                <a16:creationId xmlns:a16="http://schemas.microsoft.com/office/drawing/2014/main" id="{794ACB99-AD15-485A-9E48-B38ACE16F662}"/>
              </a:ext>
            </a:extLst>
          </p:cNvPr>
          <p:cNvSpPr/>
          <p:nvPr/>
        </p:nvSpPr>
        <p:spPr>
          <a:xfrm>
            <a:off x="8204311" y="4680415"/>
            <a:ext cx="2287099" cy="301777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Capteur 1 :</a:t>
            </a:r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8F76C406-4934-47F2-92A5-D0E0B6D2C3E7}"/>
              </a:ext>
            </a:extLst>
          </p:cNvPr>
          <p:cNvSpPr/>
          <p:nvPr/>
        </p:nvSpPr>
        <p:spPr>
          <a:xfrm>
            <a:off x="8286019" y="4910656"/>
            <a:ext cx="1609632" cy="428728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bg1"/>
                </a:solidFill>
              </a:rPr>
              <a:t>170.25 cm</a:t>
            </a:r>
          </a:p>
        </p:txBody>
      </p: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635B8756-662C-476E-AD76-4BF1E8C63189}"/>
              </a:ext>
            </a:extLst>
          </p:cNvPr>
          <p:cNvSpPr/>
          <p:nvPr/>
        </p:nvSpPr>
        <p:spPr>
          <a:xfrm>
            <a:off x="8184555" y="5257755"/>
            <a:ext cx="2287099" cy="301777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Capteur 2 :</a:t>
            </a:r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94219BF0-320F-4AE6-8C8B-8FE09FBB05BA}"/>
              </a:ext>
            </a:extLst>
          </p:cNvPr>
          <p:cNvSpPr/>
          <p:nvPr/>
        </p:nvSpPr>
        <p:spPr>
          <a:xfrm>
            <a:off x="8266263" y="5487996"/>
            <a:ext cx="1609632" cy="428728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bg1"/>
                </a:solidFill>
              </a:rPr>
              <a:t>ERREUR</a:t>
            </a:r>
          </a:p>
        </p:txBody>
      </p:sp>
    </p:spTree>
    <p:extLst>
      <p:ext uri="{BB962C8B-B14F-4D97-AF65-F5344CB8AC3E}">
        <p14:creationId xmlns:p14="http://schemas.microsoft.com/office/powerpoint/2010/main" val="357920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617A568D-4FE4-43C6-8D93-730A13B454C5}"/>
              </a:ext>
            </a:extLst>
          </p:cNvPr>
          <p:cNvGrpSpPr/>
          <p:nvPr/>
        </p:nvGrpSpPr>
        <p:grpSpPr>
          <a:xfrm>
            <a:off x="293949" y="0"/>
            <a:ext cx="3600000" cy="3600000"/>
            <a:chOff x="1996751" y="1091682"/>
            <a:chExt cx="3600000" cy="360000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64B2B388-306A-4F70-B6EE-DB17EAD9AEEF}"/>
                </a:ext>
              </a:extLst>
            </p:cNvPr>
            <p:cNvGrpSpPr/>
            <p:nvPr/>
          </p:nvGrpSpPr>
          <p:grpSpPr>
            <a:xfrm>
              <a:off x="1996751" y="1091682"/>
              <a:ext cx="3600000" cy="3600000"/>
              <a:chOff x="1996751" y="1091682"/>
              <a:chExt cx="3600000" cy="3600000"/>
            </a:xfrm>
          </p:grpSpPr>
          <p:sp>
            <p:nvSpPr>
              <p:cNvPr id="10" name="Rectangle : coins arrondis 9">
                <a:extLst>
                  <a:ext uri="{FF2B5EF4-FFF2-40B4-BE49-F238E27FC236}">
                    <a16:creationId xmlns:a16="http://schemas.microsoft.com/office/drawing/2014/main" id="{6C815208-0B8A-4468-9892-A8221EFAF88E}"/>
                  </a:ext>
                </a:extLst>
              </p:cNvPr>
              <p:cNvSpPr/>
              <p:nvPr/>
            </p:nvSpPr>
            <p:spPr>
              <a:xfrm>
                <a:off x="1996751" y="1091682"/>
                <a:ext cx="3600000" cy="36000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 : coins arrondis 10">
                <a:extLst>
                  <a:ext uri="{FF2B5EF4-FFF2-40B4-BE49-F238E27FC236}">
                    <a16:creationId xmlns:a16="http://schemas.microsoft.com/office/drawing/2014/main" id="{6E202DC9-447F-4ADE-A7CD-CFAF899FE6F2}"/>
                  </a:ext>
                </a:extLst>
              </p:cNvPr>
              <p:cNvSpPr/>
              <p:nvPr/>
            </p:nvSpPr>
            <p:spPr>
              <a:xfrm>
                <a:off x="2086751" y="1181682"/>
                <a:ext cx="3420000" cy="3420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51CE6B31-C313-4174-B812-87FA80EB05AC}"/>
                </a:ext>
              </a:extLst>
            </p:cNvPr>
            <p:cNvSpPr/>
            <p:nvPr/>
          </p:nvSpPr>
          <p:spPr>
            <a:xfrm>
              <a:off x="426001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EC488568-3423-49D1-ACD5-47F451AF62C2}"/>
                </a:ext>
              </a:extLst>
            </p:cNvPr>
            <p:cNvSpPr/>
            <p:nvPr/>
          </p:nvSpPr>
          <p:spPr>
            <a:xfrm>
              <a:off x="3535592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D1CE5560-1668-4C03-AFA4-7218A9B420DE}"/>
                </a:ext>
              </a:extLst>
            </p:cNvPr>
            <p:cNvSpPr/>
            <p:nvPr/>
          </p:nvSpPr>
          <p:spPr>
            <a:xfrm>
              <a:off x="2811171" y="4086808"/>
              <a:ext cx="522318" cy="2985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4A3731-BDE4-4975-A983-CCDA4CFA75AA}"/>
                </a:ext>
              </a:extLst>
            </p:cNvPr>
            <p:cNvSpPr/>
            <p:nvPr/>
          </p:nvSpPr>
          <p:spPr>
            <a:xfrm>
              <a:off x="2286000" y="1772817"/>
              <a:ext cx="3013788" cy="209769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11805-BFAB-4EF7-9E23-620D4074326E}"/>
              </a:ext>
            </a:extLst>
          </p:cNvPr>
          <p:cNvSpPr/>
          <p:nvPr/>
        </p:nvSpPr>
        <p:spPr>
          <a:xfrm>
            <a:off x="583198" y="681135"/>
            <a:ext cx="3013788" cy="3405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COMPTEUR :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66CDBAD6-FEBC-466F-BB60-D81A71F329B7}"/>
              </a:ext>
            </a:extLst>
          </p:cNvPr>
          <p:cNvSpPr/>
          <p:nvPr/>
        </p:nvSpPr>
        <p:spPr>
          <a:xfrm>
            <a:off x="1061713" y="2429025"/>
            <a:ext cx="611011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Reset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BA7D6A7-B12F-4A5D-AFC9-5A1118F1EABE}"/>
              </a:ext>
            </a:extLst>
          </p:cNvPr>
          <p:cNvSpPr/>
          <p:nvPr/>
        </p:nvSpPr>
        <p:spPr>
          <a:xfrm>
            <a:off x="1846722" y="2429025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9B67A72-4E5B-4109-889A-D9CA7BF69CEB}"/>
              </a:ext>
            </a:extLst>
          </p:cNvPr>
          <p:cNvSpPr/>
          <p:nvPr/>
        </p:nvSpPr>
        <p:spPr>
          <a:xfrm>
            <a:off x="2564400" y="2429025"/>
            <a:ext cx="515128" cy="301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bg1"/>
                </a:solidFill>
              </a:rPr>
              <a:t>Ret</a:t>
            </a:r>
            <a:r>
              <a:rPr lang="fr-F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6C36E49-3552-4230-BCA1-3E673F3E0660}"/>
              </a:ext>
            </a:extLst>
          </p:cNvPr>
          <p:cNvSpPr/>
          <p:nvPr/>
        </p:nvSpPr>
        <p:spPr>
          <a:xfrm>
            <a:off x="722928" y="1022450"/>
            <a:ext cx="2287099" cy="301777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Personnes dans le magasin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F08ACDFF-468D-4244-A532-3FAA591975B8}"/>
              </a:ext>
            </a:extLst>
          </p:cNvPr>
          <p:cNvSpPr/>
          <p:nvPr/>
        </p:nvSpPr>
        <p:spPr>
          <a:xfrm>
            <a:off x="804636" y="1359699"/>
            <a:ext cx="354563" cy="428728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</a:rPr>
              <a:t>0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2E28DC06-D531-4CA5-8BB3-1C4500F50968}"/>
              </a:ext>
            </a:extLst>
          </p:cNvPr>
          <p:cNvSpPr/>
          <p:nvPr/>
        </p:nvSpPr>
        <p:spPr>
          <a:xfrm>
            <a:off x="1744097" y="1343931"/>
            <a:ext cx="611011" cy="428728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3310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193</Words>
  <Application>Microsoft Office PowerPoint</Application>
  <PresentationFormat>Grand écran</PresentationFormat>
  <Paragraphs>93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Jonathan Courtois</dc:creator>
  <cp:lastModifiedBy>Jonathan Courtois</cp:lastModifiedBy>
  <cp:revision>5</cp:revision>
  <dcterms:created xsi:type="dcterms:W3CDTF">2020-06-03T16:35:59Z</dcterms:created>
  <dcterms:modified xsi:type="dcterms:W3CDTF">2020-06-03T17:04:32Z</dcterms:modified>
</cp:coreProperties>
</file>