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45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B3AE-2E4F-4913-2F26-83DF9F8C4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2B121-7AB8-C237-15CD-D24E62808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4106-93FF-3AB3-4625-7614E3C4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AA46-0353-A030-4C6A-6460143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676B-597B-4B40-A4E5-5930E6AD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982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13E4-EADC-5BC9-C993-3356F6A0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318D9-C72B-3490-786B-5E17AAA8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D968-EBD3-545D-9D7C-D2DEC3D0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639F-B94A-C40A-BA41-E3D2335A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81E7-DAF9-EE9D-47CE-CDEB0106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80374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2150B-D209-509B-5622-E84CDE0A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1177B-D734-AF64-DBC2-04400ED7F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8204-8A3B-78D5-DBCB-F7F2FAEB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1127-EE05-CE72-B6A6-1273047B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28B0-19E8-88B1-FB0D-91A241D4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397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2F87-CBEA-28B3-DD84-A9DD7957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F480-D222-25E4-5466-D679C133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0725-E61D-F46D-DC0D-4E3AE2AD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80FD-2FD7-8B06-41BD-09B3B0EC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0B0F-5EEA-A2D4-46F6-36970253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259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910-9843-F8B2-74F0-3447E5E9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805A1-69C1-901C-F30F-0F29B45FE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68FD-CB51-EDAE-00C8-EDD6CC89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301D-2C84-3C0F-D9E4-E67B369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AACC-6E55-647D-E514-C84F745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08908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E3B5-CA03-82CA-23D2-5D7558D2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2344-A70A-7FFB-F2D3-3E0A9A55C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D920-68CB-108B-D1A5-B6AF5F4C5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3A7AF-A31C-4F05-EEFF-A3F514FF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7FB01-5EC8-8717-9897-E257757F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66AF-822B-6477-0EF7-8CB7106A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8447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502-7A3E-368A-FB99-8B974342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25814-D3D3-20DD-20DE-BC7B582D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0E32-37D0-92B9-58E3-D359D739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58682-A56F-8566-C823-7340BF813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382CA-DF37-083E-B5A9-26177FE6A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D1A42-18EC-0020-CB78-20D5F4B8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C178-56C5-D89F-7331-D7B1E61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E7129-9C12-ADD7-7364-136DBA1E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269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7FD7-55C0-1161-A247-E7EB337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37EAF-249E-47D4-E431-30949A1E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2F5A4-A40D-6153-7E76-33E1BE9E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D0116-9166-5FED-4521-6D4764A2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2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9E94B-6552-6E4A-165A-67BAB5B3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58FAA-2AD2-AF40-7404-8D26B42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76645-215F-5519-86E2-D6E622CA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614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6D2F-286C-74E2-6F45-A418CF08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83C8-9B88-31F2-FCBC-8CF7C540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7F2EC-0261-1EC6-C640-4E92AC26F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1717-9684-E22E-9D26-7306228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B78-D3D5-FD86-B718-21B2C6E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4D10-C108-AFB8-1387-140B61A8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21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D150-4625-D56D-65EA-BA7B3D96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9EEE3-25D9-027C-CE77-1ECFB7BA8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E935-BD21-74D7-A644-E0A11A006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F5C7B-1BB6-9934-E9E9-429E5F81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89AA9-8E92-2BAE-98D7-B5A7A627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56C1A-F8F3-F393-E7E7-C2A5177F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5486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2E40E-7D76-F1DF-64D9-87D4F8F6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91094-B00E-BDA4-78C2-065F4D6A4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0090-7C9B-9E98-48A9-EA1D34D89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DEEF-FC7D-B34E-A2D6-5EC28A8BD42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FA4D-C798-9FB8-7B37-1079DB24F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BD3B-9A85-03F0-95E6-05C4F1C18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DAE1-1732-C644-9C19-92A38514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6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0AE1C1-73DE-9BD9-4C2D-1F874DCC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76736"/>
      </p:ext>
    </p:extLst>
  </p:cSld>
  <p:clrMapOvr>
    <a:masterClrMapping/>
  </p:clrMapOvr>
  <p:transition spd="slow" advTm="3000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3852A-59A0-54BB-003A-2AD3F23F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619"/>
      </p:ext>
    </p:extLst>
  </p:cSld>
  <p:clrMapOvr>
    <a:masterClrMapping/>
  </p:clrMapOvr>
  <p:transition spd="slow" advTm="3000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4EA54-85C9-D21F-3034-8D70DA21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06947"/>
      </p:ext>
    </p:extLst>
  </p:cSld>
  <p:clrMapOvr>
    <a:masterClrMapping/>
  </p:clrMapOvr>
  <p:transition spd="slow" advTm="300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0D487-9E68-4E2B-18C3-72A48761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8" y="-1"/>
            <a:ext cx="109728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6749"/>
      </p:ext>
    </p:extLst>
  </p:cSld>
  <p:clrMapOvr>
    <a:masterClrMapping/>
  </p:clrMapOvr>
  <p:transition spd="slow" advTm="300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E3D7E7-C8BF-3390-865C-9888D60C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95126"/>
      </p:ext>
    </p:extLst>
  </p:cSld>
  <p:clrMapOvr>
    <a:masterClrMapping/>
  </p:clrMapOvr>
  <p:transition spd="slow" advTm="3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A8E49-821E-2C20-3E16-08CA5854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91206"/>
      </p:ext>
    </p:extLst>
  </p:cSld>
  <p:clrMapOvr>
    <a:masterClrMapping/>
  </p:clrMapOvr>
  <p:transition spd="slow" advTm="3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CEF20B-CAB7-00D2-3E06-CF2EF72D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10355"/>
      </p:ext>
    </p:extLst>
  </p:cSld>
  <p:clrMapOvr>
    <a:masterClrMapping/>
  </p:clrMapOvr>
  <p:transition spd="slow" advTm="300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215F3-D85B-7685-F5AE-FC233931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EFAC0-A182-23F2-5484-94BE4E13CBDC}"/>
              </a:ext>
            </a:extLst>
          </p:cNvPr>
          <p:cNvSpPr txBox="1"/>
          <p:nvPr/>
        </p:nvSpPr>
        <p:spPr>
          <a:xfrm>
            <a:off x="1077686" y="49222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Georgia" panose="02040502050405020303" pitchFamily="18" charset="0"/>
              </a:rPr>
              <a:t>Script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83876"/>
      </p:ext>
    </p:extLst>
  </p:cSld>
  <p:clrMapOvr>
    <a:masterClrMapping/>
  </p:clrMapOvr>
  <p:transition spd="slow" advTm="300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FAC66-8030-D1BC-C96F-1E3F0E2D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57758"/>
      </p:ext>
    </p:extLst>
  </p:cSld>
  <p:clrMapOvr>
    <a:masterClrMapping/>
  </p:clrMapOvr>
  <p:transition spd="slow" advTm="30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A30C8-E7C5-C976-2EB4-E9947B12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19967"/>
      </p:ext>
    </p:extLst>
  </p:cSld>
  <p:clrMapOvr>
    <a:masterClrMapping/>
  </p:clrMapOvr>
  <p:transition spd="slow" advTm="3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F6B18-AD16-F0B7-6C62-E1AB3649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76743"/>
      </p:ext>
    </p:extLst>
  </p:cSld>
  <p:clrMapOvr>
    <a:masterClrMapping/>
  </p:clrMapOvr>
  <p:transition spd="slow" advTm="3000">
    <p:push/>
  </p:transition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Macintosh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2023-01-22T19:16:50Z</dcterms:created>
  <dcterms:modified xsi:type="dcterms:W3CDTF">2023-01-22T20:00:04Z</dcterms:modified>
</cp:coreProperties>
</file>