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5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4"/>
    <p:restoredTop sz="82134" autoAdjust="0"/>
  </p:normalViewPr>
  <p:slideViewPr>
    <p:cSldViewPr snapToGrid="0">
      <p:cViewPr varScale="1">
        <p:scale>
          <a:sx n="110" d="100"/>
          <a:sy n="110" d="100"/>
        </p:scale>
        <p:origin x="867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EFA94-98F8-4D2A-B13B-8F248919CE36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4DC0D-9023-4FE7-9413-D82521447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0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23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50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44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09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08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46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48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3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4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B666-28DF-ECDC-2303-48D85B485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CD8E1-E9DF-8C9B-60B7-738AE5B13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AB16-FCDD-CD3F-F5A4-16EF5322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D8BB-92C5-7490-DB18-61AEF298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FBD7-8CDE-4233-C8FA-BE0CFEC3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E4-B504-9932-0489-4B288433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1A4C8-9D20-8D8A-D014-0C11C753C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F794-C770-008A-E789-8AFB3BCF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979B6-0D26-FB87-E273-FEFC74A7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A04C5-A84B-E28A-CD9E-68F26172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CBEF4-C98E-7BC1-01D6-292B4B7A1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E500C-0DB3-651F-DB92-8D02EB769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0873-6B97-0FC4-9850-16D96F12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62F20-FB30-BC7D-E312-F4474ADC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89F7-A6A2-0A6F-D258-DE46620F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8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F8A5-751D-B63F-E1A9-0696B5B0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BE89-00A1-45D3-A09C-3AB77081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BEE3-8049-F90C-979E-9E2F021F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AE7CE-64E1-2A37-C5DF-B346E632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5BEF1-9E09-E14F-E7F2-52F654E8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0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478E-EC58-1CB7-6522-1CED065D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86491-2229-98D4-0B9E-296FF2B4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B4B7A-3A11-1AEC-39D7-7BF51E6E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6D5DD-54CA-A086-1CDD-6D04037C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FE0A-E67E-B7C2-3B71-87520615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5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A636-71CB-0359-7C32-D536BFC0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E216-5A96-9D1C-8A59-4ACAE33EB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52779-99F6-2209-41D8-8BB4290CD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D3759-346A-3857-521D-82FCF690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187BD-918A-6060-DDCE-89D3DD87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63929-4B12-DCED-09A2-B6211439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7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49BF-7251-1168-63C9-3F1D6D50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0E5E7-6DB3-C1A7-D808-E40C95187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81988-B94C-E7E1-5F82-A5CCC2C1A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2B40E-332C-677B-D4F0-03376EFB2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834C1-5010-138A-BDBD-44CFAE92A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4394-78D4-F06F-4124-C1D86757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9FB88-480E-3520-929E-E3788492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3B166-63D6-8F34-5C23-D6D90466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B458-38A9-BD7A-BC0E-F6FF80F5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14B60-27FF-D85A-0C2A-AD4E90A3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C342A-B564-060F-FEB5-4A71FC57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A977C-C273-0CF6-9FD3-86D3E599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8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B05EA-09D9-9974-AE12-78180A9A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B5810-6123-D95D-50F3-15199D8E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96067-504B-4E73-2BF1-005CBE0F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9EC7-490B-8657-5066-189FC0A1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228BC-97EF-91DB-920E-A403592F7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B9080-C317-CB2C-1FBD-18FBD8B8F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D86B2-F970-0948-9091-B9AC58C4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87351-8D23-994C-4C1D-419FAE05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C278E-DE82-D1BB-432D-C641D9B7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2DA2-C82C-85B5-C36E-8FD92155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55E6E-3FFD-8047-0E47-D202EA74E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407B4-54D9-1510-EE38-C4B84485F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DD468-A6C3-03DE-38BF-31858FDB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0802-A02F-F5A9-EDCE-64F5CD0C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B2A52-651C-E3D6-3C31-F4A705C9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5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A3DE1-CFA3-D1CB-5D05-3D3F3B60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AE1F-0FA7-0F41-3763-E5DA2B34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48BE-540E-1D83-9707-29D6F3CCB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4E763-6172-489A-9CCC-C0FFADA378B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FD43B-5682-D9D0-E901-F978FE115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6E9E-098F-DBA5-8B9D-131ADA7E3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0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BA0C-47D2-159B-23F5-A443F465A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CSE 2451</a:t>
            </a:r>
            <a:br>
              <a:rPr lang="en-US" dirty="0"/>
            </a:br>
            <a:r>
              <a:rPr lang="en-US" altLang="zh-CN" dirty="0"/>
              <a:t>Linked List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82BFE-007C-3367-81A6-8A6469941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794"/>
            <a:ext cx="9144000" cy="1231006"/>
          </a:xfrm>
        </p:spPr>
        <p:txBody>
          <a:bodyPr/>
          <a:lstStyle/>
          <a:p>
            <a:r>
              <a:rPr lang="en-US" dirty="0"/>
              <a:t>Tong Liang</a:t>
            </a:r>
          </a:p>
        </p:txBody>
      </p:sp>
    </p:spTree>
    <p:extLst>
      <p:ext uri="{BB962C8B-B14F-4D97-AF65-F5344CB8AC3E}">
        <p14:creationId xmlns:p14="http://schemas.microsoft.com/office/powerpoint/2010/main" val="127294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A4C53C24-EF13-BA14-99E2-294EC7741FCC}"/>
              </a:ext>
            </a:extLst>
          </p:cNvPr>
          <p:cNvGrpSpPr/>
          <p:nvPr/>
        </p:nvGrpSpPr>
        <p:grpSpPr>
          <a:xfrm>
            <a:off x="1088659" y="4059080"/>
            <a:ext cx="6429375" cy="2552700"/>
            <a:chOff x="1088659" y="4059080"/>
            <a:chExt cx="6429375" cy="255270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E2A23CF-2107-B904-EB1C-A0D9FB6F0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8659" y="4059080"/>
              <a:ext cx="6429375" cy="2552700"/>
            </a:xfrm>
            <a:prstGeom prst="rect">
              <a:avLst/>
            </a:prstGeom>
          </p:spPr>
        </p:pic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EC62ECE-A663-819B-85AD-D3BC16A8C6E7}"/>
                </a:ext>
              </a:extLst>
            </p:cNvPr>
            <p:cNvSpPr/>
            <p:nvPr/>
          </p:nvSpPr>
          <p:spPr>
            <a:xfrm>
              <a:off x="1088659" y="4094922"/>
              <a:ext cx="2062045" cy="295311"/>
            </a:xfrm>
            <a:prstGeom prst="roundRect">
              <a:avLst/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C1825C-4F4D-50F6-F999-C018B7907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number from the front of the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31F1F-09DB-5BDA-C9ED-B897DD2D4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Removing the front node, and free the associated memory, return the popped number, and keep the pointer to the front of the list updated to the new front node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C73EA13-763B-80A9-D129-A157A86447E6}"/>
              </a:ext>
            </a:extLst>
          </p:cNvPr>
          <p:cNvGrpSpPr/>
          <p:nvPr/>
        </p:nvGrpSpPr>
        <p:grpSpPr>
          <a:xfrm>
            <a:off x="1370827" y="2823970"/>
            <a:ext cx="8820726" cy="1043146"/>
            <a:chOff x="878840" y="2838879"/>
            <a:chExt cx="8820726" cy="104314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9EC3BA6-9A62-B590-04B4-D5E2298EEE98}"/>
                </a:ext>
              </a:extLst>
            </p:cNvPr>
            <p:cNvGrpSpPr/>
            <p:nvPr/>
          </p:nvGrpSpPr>
          <p:grpSpPr>
            <a:xfrm>
              <a:off x="878840" y="2838879"/>
              <a:ext cx="8820726" cy="1043146"/>
              <a:chOff x="252675" y="2958148"/>
              <a:chExt cx="8820726" cy="1043146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4B605F5-8784-5E7D-71AC-AC1DE37F667B}"/>
                  </a:ext>
                </a:extLst>
              </p:cNvPr>
              <p:cNvGrpSpPr/>
              <p:nvPr/>
            </p:nvGrpSpPr>
            <p:grpSpPr>
              <a:xfrm>
                <a:off x="1347075" y="2958148"/>
                <a:ext cx="7726326" cy="1043146"/>
                <a:chOff x="1083688" y="1879708"/>
                <a:chExt cx="7726326" cy="1043146"/>
              </a:xfrm>
            </p:grpSpPr>
            <p:sp>
              <p:nvSpPr>
                <p:cNvPr id="5" name="Google Shape;201;p19">
                  <a:extLst>
                    <a:ext uri="{FF2B5EF4-FFF2-40B4-BE49-F238E27FC236}">
                      <a16:creationId xmlns:a16="http://schemas.microsoft.com/office/drawing/2014/main" id="{B205751F-48DF-5A0F-FAEF-0EE2A35E2056}"/>
                    </a:ext>
                  </a:extLst>
                </p:cNvPr>
                <p:cNvSpPr/>
                <p:nvPr/>
              </p:nvSpPr>
              <p:spPr>
                <a:xfrm>
                  <a:off x="7143338" y="1945443"/>
                  <a:ext cx="612476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98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" name="Google Shape;202;p19">
                  <a:extLst>
                    <a:ext uri="{FF2B5EF4-FFF2-40B4-BE49-F238E27FC236}">
                      <a16:creationId xmlns:a16="http://schemas.microsoft.com/office/drawing/2014/main" id="{997808A9-A9F8-902C-FF21-BD5E918AC3EE}"/>
                    </a:ext>
                  </a:extLst>
                </p:cNvPr>
                <p:cNvSpPr/>
                <p:nvPr/>
              </p:nvSpPr>
              <p:spPr>
                <a:xfrm>
                  <a:off x="7755814" y="1945442"/>
                  <a:ext cx="421257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" name="Google Shape;203;p19">
                  <a:extLst>
                    <a:ext uri="{FF2B5EF4-FFF2-40B4-BE49-F238E27FC236}">
                      <a16:creationId xmlns:a16="http://schemas.microsoft.com/office/drawing/2014/main" id="{79F1394B-4BCC-B023-7C1B-92510DA20792}"/>
                    </a:ext>
                  </a:extLst>
                </p:cNvPr>
                <p:cNvSpPr/>
                <p:nvPr/>
              </p:nvSpPr>
              <p:spPr>
                <a:xfrm>
                  <a:off x="7911461" y="2122271"/>
                  <a:ext cx="109977" cy="112144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8" name="Google Shape;204;p19">
                  <a:extLst>
                    <a:ext uri="{FF2B5EF4-FFF2-40B4-BE49-F238E27FC236}">
                      <a16:creationId xmlns:a16="http://schemas.microsoft.com/office/drawing/2014/main" id="{F19DC5B1-CEE3-4C1F-33DC-A9F0963A2ADE}"/>
                    </a:ext>
                  </a:extLst>
                </p:cNvPr>
                <p:cNvCxnSpPr/>
                <p:nvPr/>
              </p:nvCxnSpPr>
              <p:spPr>
                <a:xfrm rot="10800000">
                  <a:off x="7966443" y="2177445"/>
                  <a:ext cx="50994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" name="Google Shape;205;p19">
                  <a:extLst>
                    <a:ext uri="{FF2B5EF4-FFF2-40B4-BE49-F238E27FC236}">
                      <a16:creationId xmlns:a16="http://schemas.microsoft.com/office/drawing/2014/main" id="{E8FA33B1-A8B9-558A-F491-EE78FAE330C6}"/>
                    </a:ext>
                  </a:extLst>
                </p:cNvPr>
                <p:cNvCxnSpPr/>
                <p:nvPr/>
              </p:nvCxnSpPr>
              <p:spPr>
                <a:xfrm rot="10800000">
                  <a:off x="8474003" y="2167921"/>
                  <a:ext cx="0" cy="28558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" name="Google Shape;206;p19">
                  <a:extLst>
                    <a:ext uri="{FF2B5EF4-FFF2-40B4-BE49-F238E27FC236}">
                      <a16:creationId xmlns:a16="http://schemas.microsoft.com/office/drawing/2014/main" id="{18A17DBE-623A-F8AD-73B9-F322A0D2ECF9}"/>
                    </a:ext>
                  </a:extLst>
                </p:cNvPr>
                <p:cNvCxnSpPr/>
                <p:nvPr/>
              </p:nvCxnSpPr>
              <p:spPr>
                <a:xfrm rot="10800000">
                  <a:off x="8361908" y="2463027"/>
                  <a:ext cx="22419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" name="Google Shape;207;p19">
                  <a:extLst>
                    <a:ext uri="{FF2B5EF4-FFF2-40B4-BE49-F238E27FC236}">
                      <a16:creationId xmlns:a16="http://schemas.microsoft.com/office/drawing/2014/main" id="{DA033E4F-7E84-8591-B98C-3222D325F1A4}"/>
                    </a:ext>
                  </a:extLst>
                </p:cNvPr>
                <p:cNvCxnSpPr/>
                <p:nvPr/>
              </p:nvCxnSpPr>
              <p:spPr>
                <a:xfrm flipH="1">
                  <a:off x="8385895" y="2508677"/>
                  <a:ext cx="178595" cy="1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" name="Google Shape;208;p19">
                  <a:extLst>
                    <a:ext uri="{FF2B5EF4-FFF2-40B4-BE49-F238E27FC236}">
                      <a16:creationId xmlns:a16="http://schemas.microsoft.com/office/drawing/2014/main" id="{1DCE9A46-95B4-CAAD-411E-183EF618C4A7}"/>
                    </a:ext>
                  </a:extLst>
                </p:cNvPr>
                <p:cNvCxnSpPr/>
                <p:nvPr/>
              </p:nvCxnSpPr>
              <p:spPr>
                <a:xfrm rot="10800000">
                  <a:off x="8416852" y="2555229"/>
                  <a:ext cx="109537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" name="Google Shape;209;p19">
                  <a:extLst>
                    <a:ext uri="{FF2B5EF4-FFF2-40B4-BE49-F238E27FC236}">
                      <a16:creationId xmlns:a16="http://schemas.microsoft.com/office/drawing/2014/main" id="{954A6210-2BB5-1815-7987-04A2C8A37656}"/>
                    </a:ext>
                  </a:extLst>
                </p:cNvPr>
                <p:cNvSpPr txBox="1"/>
                <p:nvPr/>
              </p:nvSpPr>
              <p:spPr>
                <a:xfrm>
                  <a:off x="8133226" y="2553521"/>
                  <a:ext cx="6767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NULL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210;p19">
                  <a:extLst>
                    <a:ext uri="{FF2B5EF4-FFF2-40B4-BE49-F238E27FC236}">
                      <a16:creationId xmlns:a16="http://schemas.microsoft.com/office/drawing/2014/main" id="{4213485F-93F0-7129-F9B2-329A312CE380}"/>
                    </a:ext>
                  </a:extLst>
                </p:cNvPr>
                <p:cNvSpPr/>
                <p:nvPr/>
              </p:nvSpPr>
              <p:spPr>
                <a:xfrm>
                  <a:off x="4630760" y="1879708"/>
                  <a:ext cx="923027" cy="604132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211;p19">
                  <a:extLst>
                    <a:ext uri="{FF2B5EF4-FFF2-40B4-BE49-F238E27FC236}">
                      <a16:creationId xmlns:a16="http://schemas.microsoft.com/office/drawing/2014/main" id="{D594C382-8659-0E1A-B162-1140377EBF20}"/>
                    </a:ext>
                  </a:extLst>
                </p:cNvPr>
                <p:cNvSpPr/>
                <p:nvPr/>
              </p:nvSpPr>
              <p:spPr>
                <a:xfrm>
                  <a:off x="1083688" y="1945444"/>
                  <a:ext cx="612476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65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212;p19">
                  <a:extLst>
                    <a:ext uri="{FF2B5EF4-FFF2-40B4-BE49-F238E27FC236}">
                      <a16:creationId xmlns:a16="http://schemas.microsoft.com/office/drawing/2014/main" id="{993A483D-EF65-8E8A-95A0-05E65613BD77}"/>
                    </a:ext>
                  </a:extLst>
                </p:cNvPr>
                <p:cNvSpPr/>
                <p:nvPr/>
              </p:nvSpPr>
              <p:spPr>
                <a:xfrm>
                  <a:off x="1696164" y="1945443"/>
                  <a:ext cx="421257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7" name="Google Shape;213;p19">
                  <a:extLst>
                    <a:ext uri="{FF2B5EF4-FFF2-40B4-BE49-F238E27FC236}">
                      <a16:creationId xmlns:a16="http://schemas.microsoft.com/office/drawing/2014/main" id="{6F035DE1-9DBA-C868-6738-98EB2E6ADF20}"/>
                    </a:ext>
                  </a:extLst>
                </p:cNvPr>
                <p:cNvGrpSpPr/>
                <p:nvPr/>
              </p:nvGrpSpPr>
              <p:grpSpPr>
                <a:xfrm>
                  <a:off x="1851814" y="2156791"/>
                  <a:ext cx="878083" cy="112144"/>
                  <a:chOff x="2027583" y="4446917"/>
                  <a:chExt cx="878083" cy="112144"/>
                </a:xfrm>
              </p:grpSpPr>
              <p:cxnSp>
                <p:nvCxnSpPr>
                  <p:cNvPr id="18" name="Google Shape;214;p19">
                    <a:extLst>
                      <a:ext uri="{FF2B5EF4-FFF2-40B4-BE49-F238E27FC236}">
                        <a16:creationId xmlns:a16="http://schemas.microsoft.com/office/drawing/2014/main" id="{B1FDC517-0B3C-7883-0203-148B5D6777B7}"/>
                      </a:ext>
                    </a:extLst>
                  </p:cNvPr>
                  <p:cNvCxnSpPr/>
                  <p:nvPr/>
                </p:nvCxnSpPr>
                <p:spPr>
                  <a:xfrm rot="10800000" flipH="1">
                    <a:off x="2078966" y="4494362"/>
                    <a:ext cx="826700" cy="8627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sp>
                <p:nvSpPr>
                  <p:cNvPr id="19" name="Google Shape;215;p19">
                    <a:extLst>
                      <a:ext uri="{FF2B5EF4-FFF2-40B4-BE49-F238E27FC236}">
                        <a16:creationId xmlns:a16="http://schemas.microsoft.com/office/drawing/2014/main" id="{99E1E1A8-D04C-703E-A1F2-0EFA6B048C48}"/>
                      </a:ext>
                    </a:extLst>
                  </p:cNvPr>
                  <p:cNvSpPr/>
                  <p:nvPr/>
                </p:nvSpPr>
                <p:spPr>
                  <a:xfrm>
                    <a:off x="2027583" y="4446917"/>
                    <a:ext cx="109977" cy="112144"/>
                  </a:xfrm>
                  <a:prstGeom prst="ellipse">
                    <a:avLst/>
                  </a:prstGeom>
                  <a:solidFill>
                    <a:schemeClr val="dk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0" name="Google Shape;216;p19">
                  <a:extLst>
                    <a:ext uri="{FF2B5EF4-FFF2-40B4-BE49-F238E27FC236}">
                      <a16:creationId xmlns:a16="http://schemas.microsoft.com/office/drawing/2014/main" id="{633EF7FD-581C-C4AB-A2B6-ADF18353EDC1}"/>
                    </a:ext>
                  </a:extLst>
                </p:cNvPr>
                <p:cNvSpPr/>
                <p:nvPr/>
              </p:nvSpPr>
              <p:spPr>
                <a:xfrm>
                  <a:off x="2727055" y="1945444"/>
                  <a:ext cx="612476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98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217;p19">
                  <a:extLst>
                    <a:ext uri="{FF2B5EF4-FFF2-40B4-BE49-F238E27FC236}">
                      <a16:creationId xmlns:a16="http://schemas.microsoft.com/office/drawing/2014/main" id="{D888D673-9B67-702B-441A-4B5A6CD25D44}"/>
                    </a:ext>
                  </a:extLst>
                </p:cNvPr>
                <p:cNvSpPr/>
                <p:nvPr/>
              </p:nvSpPr>
              <p:spPr>
                <a:xfrm>
                  <a:off x="3339531" y="1945443"/>
                  <a:ext cx="421257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218;p19">
                  <a:extLst>
                    <a:ext uri="{FF2B5EF4-FFF2-40B4-BE49-F238E27FC236}">
                      <a16:creationId xmlns:a16="http://schemas.microsoft.com/office/drawing/2014/main" id="{37505A2B-458E-0B54-DED6-3235DF452951}"/>
                    </a:ext>
                  </a:extLst>
                </p:cNvPr>
                <p:cNvSpPr/>
                <p:nvPr/>
              </p:nvSpPr>
              <p:spPr>
                <a:xfrm>
                  <a:off x="3495178" y="2122272"/>
                  <a:ext cx="109977" cy="112144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3" name="Google Shape;219;p19">
                  <a:extLst>
                    <a:ext uri="{FF2B5EF4-FFF2-40B4-BE49-F238E27FC236}">
                      <a16:creationId xmlns:a16="http://schemas.microsoft.com/office/drawing/2014/main" id="{0DC7ABF7-5BC4-6DAC-D24F-B3AB41417CA8}"/>
                    </a:ext>
                  </a:extLst>
                </p:cNvPr>
                <p:cNvCxnSpPr/>
                <p:nvPr/>
              </p:nvCxnSpPr>
              <p:spPr>
                <a:xfrm rot="10800000">
                  <a:off x="3550160" y="2177446"/>
                  <a:ext cx="50994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4" name="Google Shape;220;p19">
                  <a:extLst>
                    <a:ext uri="{FF2B5EF4-FFF2-40B4-BE49-F238E27FC236}">
                      <a16:creationId xmlns:a16="http://schemas.microsoft.com/office/drawing/2014/main" id="{5A660416-07FD-3EF3-A689-D4708D6FE199}"/>
                    </a:ext>
                  </a:extLst>
                </p:cNvPr>
                <p:cNvCxnSpPr/>
                <p:nvPr/>
              </p:nvCxnSpPr>
              <p:spPr>
                <a:xfrm rot="10800000">
                  <a:off x="4057720" y="2167922"/>
                  <a:ext cx="0" cy="28558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" name="Google Shape;221;p19">
                  <a:extLst>
                    <a:ext uri="{FF2B5EF4-FFF2-40B4-BE49-F238E27FC236}">
                      <a16:creationId xmlns:a16="http://schemas.microsoft.com/office/drawing/2014/main" id="{4EC85A61-1BC8-BFBE-EB01-C3D78D064A60}"/>
                    </a:ext>
                  </a:extLst>
                </p:cNvPr>
                <p:cNvCxnSpPr/>
                <p:nvPr/>
              </p:nvCxnSpPr>
              <p:spPr>
                <a:xfrm rot="10800000">
                  <a:off x="3945625" y="2463028"/>
                  <a:ext cx="22419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6" name="Google Shape;222;p19">
                  <a:extLst>
                    <a:ext uri="{FF2B5EF4-FFF2-40B4-BE49-F238E27FC236}">
                      <a16:creationId xmlns:a16="http://schemas.microsoft.com/office/drawing/2014/main" id="{740090A3-CDC6-D971-0032-B80DEDDDA5CC}"/>
                    </a:ext>
                  </a:extLst>
                </p:cNvPr>
                <p:cNvCxnSpPr/>
                <p:nvPr/>
              </p:nvCxnSpPr>
              <p:spPr>
                <a:xfrm flipH="1">
                  <a:off x="3969612" y="2508678"/>
                  <a:ext cx="178595" cy="1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7" name="Google Shape;223;p19">
                  <a:extLst>
                    <a:ext uri="{FF2B5EF4-FFF2-40B4-BE49-F238E27FC236}">
                      <a16:creationId xmlns:a16="http://schemas.microsoft.com/office/drawing/2014/main" id="{DFB3EFAC-7D5B-B007-3E6E-4AD2E53158D4}"/>
                    </a:ext>
                  </a:extLst>
                </p:cNvPr>
                <p:cNvCxnSpPr/>
                <p:nvPr/>
              </p:nvCxnSpPr>
              <p:spPr>
                <a:xfrm rot="10800000">
                  <a:off x="4000569" y="2555230"/>
                  <a:ext cx="109537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28" name="Google Shape;224;p19">
                  <a:extLst>
                    <a:ext uri="{FF2B5EF4-FFF2-40B4-BE49-F238E27FC236}">
                      <a16:creationId xmlns:a16="http://schemas.microsoft.com/office/drawing/2014/main" id="{F75268CD-3FE0-EC3E-9279-D10019A5B155}"/>
                    </a:ext>
                  </a:extLst>
                </p:cNvPr>
                <p:cNvSpPr txBox="1"/>
                <p:nvPr/>
              </p:nvSpPr>
              <p:spPr>
                <a:xfrm>
                  <a:off x="3716943" y="2553522"/>
                  <a:ext cx="6767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NULL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609598E-FA56-1115-A7CB-359548274598}"/>
                  </a:ext>
                </a:extLst>
              </p:cNvPr>
              <p:cNvSpPr txBox="1"/>
              <p:nvPr/>
            </p:nvSpPr>
            <p:spPr>
              <a:xfrm>
                <a:off x="252675" y="3098008"/>
                <a:ext cx="655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*list</a:t>
                </a:r>
              </a:p>
            </p:txBody>
          </p:sp>
          <p:cxnSp>
            <p:nvCxnSpPr>
              <p:cNvPr id="31" name="Google Shape;214;p19">
                <a:extLst>
                  <a:ext uri="{FF2B5EF4-FFF2-40B4-BE49-F238E27FC236}">
                    <a16:creationId xmlns:a16="http://schemas.microsoft.com/office/drawing/2014/main" id="{A2D6044D-3D3F-2E26-78E5-1C16570C5334}"/>
                  </a:ext>
                </a:extLst>
              </p:cNvPr>
              <p:cNvCxnSpPr>
                <a:cxnSpLocks/>
                <a:stCxn id="30" idx="3"/>
                <a:endCxn id="15" idx="1"/>
              </p:cNvCxnSpPr>
              <p:nvPr/>
            </p:nvCxnSpPr>
            <p:spPr>
              <a:xfrm>
                <a:off x="908336" y="3282674"/>
                <a:ext cx="438739" cy="3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61C29D3-C6A9-9E9F-F306-0FCAC3875587}"/>
                </a:ext>
              </a:extLst>
            </p:cNvPr>
            <p:cNvSpPr txBox="1"/>
            <p:nvPr/>
          </p:nvSpPr>
          <p:spPr>
            <a:xfrm>
              <a:off x="6927508" y="2978739"/>
              <a:ext cx="655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*list</a:t>
              </a:r>
            </a:p>
          </p:txBody>
        </p:sp>
        <p:cxnSp>
          <p:nvCxnSpPr>
            <p:cNvPr id="36" name="Google Shape;214;p19">
              <a:extLst>
                <a:ext uri="{FF2B5EF4-FFF2-40B4-BE49-F238E27FC236}">
                  <a16:creationId xmlns:a16="http://schemas.microsoft.com/office/drawing/2014/main" id="{BCC36642-1673-C790-CE3E-D910EA2591E8}"/>
                </a:ext>
              </a:extLst>
            </p:cNvPr>
            <p:cNvCxnSpPr>
              <a:cxnSpLocks/>
              <a:stCxn id="35" idx="3"/>
              <a:endCxn id="5" idx="1"/>
            </p:cNvCxnSpPr>
            <p:nvPr/>
          </p:nvCxnSpPr>
          <p:spPr>
            <a:xfrm>
              <a:off x="7583169" y="3163405"/>
              <a:ext cx="449721" cy="2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1588F8-C611-E287-445A-D34480F934CC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6881170" y="4205567"/>
            <a:ext cx="2256183" cy="860546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688BCC2-80DF-BB70-3044-56284C478B63}"/>
              </a:ext>
            </a:extLst>
          </p:cNvPr>
          <p:cNvSpPr txBox="1"/>
          <p:nvPr/>
        </p:nvSpPr>
        <p:spPr>
          <a:xfrm>
            <a:off x="9137353" y="4050450"/>
            <a:ext cx="24152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to change the address stored in the single pointer to the front node of the list to its next node, in order to remove the front node</a:t>
            </a:r>
          </a:p>
        </p:txBody>
      </p:sp>
    </p:spTree>
    <p:extLst>
      <p:ext uri="{BB962C8B-B14F-4D97-AF65-F5344CB8AC3E}">
        <p14:creationId xmlns:p14="http://schemas.microsoft.com/office/powerpoint/2010/main" val="4194584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5C38339B-8990-F33C-5D21-4ABB081EE3AD}"/>
              </a:ext>
            </a:extLst>
          </p:cNvPr>
          <p:cNvGrpSpPr/>
          <p:nvPr/>
        </p:nvGrpSpPr>
        <p:grpSpPr>
          <a:xfrm>
            <a:off x="1088659" y="4059080"/>
            <a:ext cx="6429375" cy="2552700"/>
            <a:chOff x="1088659" y="4059080"/>
            <a:chExt cx="6429375" cy="255270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6247FB4-1EF0-E3C8-E8AF-34DA1FAE5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8659" y="4059080"/>
              <a:ext cx="6429375" cy="2552700"/>
            </a:xfrm>
            <a:prstGeom prst="rect">
              <a:avLst/>
            </a:prstGeom>
          </p:spPr>
        </p:pic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71726FD5-5241-FFC5-EDB7-8489FFB6B1D2}"/>
                </a:ext>
              </a:extLst>
            </p:cNvPr>
            <p:cNvSpPr/>
            <p:nvPr/>
          </p:nvSpPr>
          <p:spPr>
            <a:xfrm>
              <a:off x="1088659" y="4094922"/>
              <a:ext cx="2062045" cy="295311"/>
            </a:xfrm>
            <a:prstGeom prst="roundRect">
              <a:avLst/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C1825C-4F4D-50F6-F999-C018B7907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number from the front of the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31F1F-09DB-5BDA-C9ED-B897DD2D4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Removing the front node, and free the associated memory, return the popped number, and keep the pointer to the front of the list updated to the new front node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C73EA13-763B-80A9-D129-A157A86447E6}"/>
              </a:ext>
            </a:extLst>
          </p:cNvPr>
          <p:cNvGrpSpPr/>
          <p:nvPr/>
        </p:nvGrpSpPr>
        <p:grpSpPr>
          <a:xfrm>
            <a:off x="1370827" y="2823970"/>
            <a:ext cx="8820726" cy="1043146"/>
            <a:chOff x="878840" y="2838879"/>
            <a:chExt cx="8820726" cy="104314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9EC3BA6-9A62-B590-04B4-D5E2298EEE98}"/>
                </a:ext>
              </a:extLst>
            </p:cNvPr>
            <p:cNvGrpSpPr/>
            <p:nvPr/>
          </p:nvGrpSpPr>
          <p:grpSpPr>
            <a:xfrm>
              <a:off x="878840" y="2838879"/>
              <a:ext cx="8820726" cy="1043146"/>
              <a:chOff x="252675" y="2958148"/>
              <a:chExt cx="8820726" cy="1043146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4B605F5-8784-5E7D-71AC-AC1DE37F667B}"/>
                  </a:ext>
                </a:extLst>
              </p:cNvPr>
              <p:cNvGrpSpPr/>
              <p:nvPr/>
            </p:nvGrpSpPr>
            <p:grpSpPr>
              <a:xfrm>
                <a:off x="1347075" y="2958148"/>
                <a:ext cx="7726326" cy="1043146"/>
                <a:chOff x="1083688" y="1879708"/>
                <a:chExt cx="7726326" cy="1043146"/>
              </a:xfrm>
            </p:grpSpPr>
            <p:sp>
              <p:nvSpPr>
                <p:cNvPr id="5" name="Google Shape;201;p19">
                  <a:extLst>
                    <a:ext uri="{FF2B5EF4-FFF2-40B4-BE49-F238E27FC236}">
                      <a16:creationId xmlns:a16="http://schemas.microsoft.com/office/drawing/2014/main" id="{B205751F-48DF-5A0F-FAEF-0EE2A35E2056}"/>
                    </a:ext>
                  </a:extLst>
                </p:cNvPr>
                <p:cNvSpPr/>
                <p:nvPr/>
              </p:nvSpPr>
              <p:spPr>
                <a:xfrm>
                  <a:off x="7143338" y="1945443"/>
                  <a:ext cx="612476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98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" name="Google Shape;202;p19">
                  <a:extLst>
                    <a:ext uri="{FF2B5EF4-FFF2-40B4-BE49-F238E27FC236}">
                      <a16:creationId xmlns:a16="http://schemas.microsoft.com/office/drawing/2014/main" id="{997808A9-A9F8-902C-FF21-BD5E918AC3EE}"/>
                    </a:ext>
                  </a:extLst>
                </p:cNvPr>
                <p:cNvSpPr/>
                <p:nvPr/>
              </p:nvSpPr>
              <p:spPr>
                <a:xfrm>
                  <a:off x="7755814" y="1945442"/>
                  <a:ext cx="421257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" name="Google Shape;203;p19">
                  <a:extLst>
                    <a:ext uri="{FF2B5EF4-FFF2-40B4-BE49-F238E27FC236}">
                      <a16:creationId xmlns:a16="http://schemas.microsoft.com/office/drawing/2014/main" id="{79F1394B-4BCC-B023-7C1B-92510DA20792}"/>
                    </a:ext>
                  </a:extLst>
                </p:cNvPr>
                <p:cNvSpPr/>
                <p:nvPr/>
              </p:nvSpPr>
              <p:spPr>
                <a:xfrm>
                  <a:off x="7911461" y="2122271"/>
                  <a:ext cx="109977" cy="112144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8" name="Google Shape;204;p19">
                  <a:extLst>
                    <a:ext uri="{FF2B5EF4-FFF2-40B4-BE49-F238E27FC236}">
                      <a16:creationId xmlns:a16="http://schemas.microsoft.com/office/drawing/2014/main" id="{F19DC5B1-CEE3-4C1F-33DC-A9F0963A2ADE}"/>
                    </a:ext>
                  </a:extLst>
                </p:cNvPr>
                <p:cNvCxnSpPr/>
                <p:nvPr/>
              </p:nvCxnSpPr>
              <p:spPr>
                <a:xfrm rot="10800000">
                  <a:off x="7966443" y="2177445"/>
                  <a:ext cx="50994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" name="Google Shape;205;p19">
                  <a:extLst>
                    <a:ext uri="{FF2B5EF4-FFF2-40B4-BE49-F238E27FC236}">
                      <a16:creationId xmlns:a16="http://schemas.microsoft.com/office/drawing/2014/main" id="{E8FA33B1-A8B9-558A-F491-EE78FAE330C6}"/>
                    </a:ext>
                  </a:extLst>
                </p:cNvPr>
                <p:cNvCxnSpPr/>
                <p:nvPr/>
              </p:nvCxnSpPr>
              <p:spPr>
                <a:xfrm rot="10800000">
                  <a:off x="8474003" y="2167921"/>
                  <a:ext cx="0" cy="28558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" name="Google Shape;206;p19">
                  <a:extLst>
                    <a:ext uri="{FF2B5EF4-FFF2-40B4-BE49-F238E27FC236}">
                      <a16:creationId xmlns:a16="http://schemas.microsoft.com/office/drawing/2014/main" id="{18A17DBE-623A-F8AD-73B9-F322A0D2ECF9}"/>
                    </a:ext>
                  </a:extLst>
                </p:cNvPr>
                <p:cNvCxnSpPr/>
                <p:nvPr/>
              </p:nvCxnSpPr>
              <p:spPr>
                <a:xfrm rot="10800000">
                  <a:off x="8361908" y="2463027"/>
                  <a:ext cx="22419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" name="Google Shape;207;p19">
                  <a:extLst>
                    <a:ext uri="{FF2B5EF4-FFF2-40B4-BE49-F238E27FC236}">
                      <a16:creationId xmlns:a16="http://schemas.microsoft.com/office/drawing/2014/main" id="{DA033E4F-7E84-8591-B98C-3222D325F1A4}"/>
                    </a:ext>
                  </a:extLst>
                </p:cNvPr>
                <p:cNvCxnSpPr/>
                <p:nvPr/>
              </p:nvCxnSpPr>
              <p:spPr>
                <a:xfrm flipH="1">
                  <a:off x="8385895" y="2508677"/>
                  <a:ext cx="178595" cy="1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" name="Google Shape;208;p19">
                  <a:extLst>
                    <a:ext uri="{FF2B5EF4-FFF2-40B4-BE49-F238E27FC236}">
                      <a16:creationId xmlns:a16="http://schemas.microsoft.com/office/drawing/2014/main" id="{1DCE9A46-95B4-CAAD-411E-183EF618C4A7}"/>
                    </a:ext>
                  </a:extLst>
                </p:cNvPr>
                <p:cNvCxnSpPr/>
                <p:nvPr/>
              </p:nvCxnSpPr>
              <p:spPr>
                <a:xfrm rot="10800000">
                  <a:off x="8416852" y="2555229"/>
                  <a:ext cx="109537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" name="Google Shape;209;p19">
                  <a:extLst>
                    <a:ext uri="{FF2B5EF4-FFF2-40B4-BE49-F238E27FC236}">
                      <a16:creationId xmlns:a16="http://schemas.microsoft.com/office/drawing/2014/main" id="{954A6210-2BB5-1815-7987-04A2C8A37656}"/>
                    </a:ext>
                  </a:extLst>
                </p:cNvPr>
                <p:cNvSpPr txBox="1"/>
                <p:nvPr/>
              </p:nvSpPr>
              <p:spPr>
                <a:xfrm>
                  <a:off x="8133226" y="2553521"/>
                  <a:ext cx="6767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NULL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210;p19">
                  <a:extLst>
                    <a:ext uri="{FF2B5EF4-FFF2-40B4-BE49-F238E27FC236}">
                      <a16:creationId xmlns:a16="http://schemas.microsoft.com/office/drawing/2014/main" id="{4213485F-93F0-7129-F9B2-329A312CE380}"/>
                    </a:ext>
                  </a:extLst>
                </p:cNvPr>
                <p:cNvSpPr/>
                <p:nvPr/>
              </p:nvSpPr>
              <p:spPr>
                <a:xfrm>
                  <a:off x="4630760" y="1879708"/>
                  <a:ext cx="923027" cy="604132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211;p19">
                  <a:extLst>
                    <a:ext uri="{FF2B5EF4-FFF2-40B4-BE49-F238E27FC236}">
                      <a16:creationId xmlns:a16="http://schemas.microsoft.com/office/drawing/2014/main" id="{D594C382-8659-0E1A-B162-1140377EBF20}"/>
                    </a:ext>
                  </a:extLst>
                </p:cNvPr>
                <p:cNvSpPr/>
                <p:nvPr/>
              </p:nvSpPr>
              <p:spPr>
                <a:xfrm>
                  <a:off x="1083688" y="1945444"/>
                  <a:ext cx="612476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65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212;p19">
                  <a:extLst>
                    <a:ext uri="{FF2B5EF4-FFF2-40B4-BE49-F238E27FC236}">
                      <a16:creationId xmlns:a16="http://schemas.microsoft.com/office/drawing/2014/main" id="{993A483D-EF65-8E8A-95A0-05E65613BD77}"/>
                    </a:ext>
                  </a:extLst>
                </p:cNvPr>
                <p:cNvSpPr/>
                <p:nvPr/>
              </p:nvSpPr>
              <p:spPr>
                <a:xfrm>
                  <a:off x="1696164" y="1945443"/>
                  <a:ext cx="421257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7" name="Google Shape;213;p19">
                  <a:extLst>
                    <a:ext uri="{FF2B5EF4-FFF2-40B4-BE49-F238E27FC236}">
                      <a16:creationId xmlns:a16="http://schemas.microsoft.com/office/drawing/2014/main" id="{6F035DE1-9DBA-C868-6738-98EB2E6ADF20}"/>
                    </a:ext>
                  </a:extLst>
                </p:cNvPr>
                <p:cNvGrpSpPr/>
                <p:nvPr/>
              </p:nvGrpSpPr>
              <p:grpSpPr>
                <a:xfrm>
                  <a:off x="1851814" y="2156791"/>
                  <a:ext cx="878083" cy="112144"/>
                  <a:chOff x="2027583" y="4446917"/>
                  <a:chExt cx="878083" cy="112144"/>
                </a:xfrm>
              </p:grpSpPr>
              <p:cxnSp>
                <p:nvCxnSpPr>
                  <p:cNvPr id="18" name="Google Shape;214;p19">
                    <a:extLst>
                      <a:ext uri="{FF2B5EF4-FFF2-40B4-BE49-F238E27FC236}">
                        <a16:creationId xmlns:a16="http://schemas.microsoft.com/office/drawing/2014/main" id="{B1FDC517-0B3C-7883-0203-148B5D6777B7}"/>
                      </a:ext>
                    </a:extLst>
                  </p:cNvPr>
                  <p:cNvCxnSpPr/>
                  <p:nvPr/>
                </p:nvCxnSpPr>
                <p:spPr>
                  <a:xfrm rot="10800000" flipH="1">
                    <a:off x="2078966" y="4494362"/>
                    <a:ext cx="826700" cy="8627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sp>
                <p:nvSpPr>
                  <p:cNvPr id="19" name="Google Shape;215;p19">
                    <a:extLst>
                      <a:ext uri="{FF2B5EF4-FFF2-40B4-BE49-F238E27FC236}">
                        <a16:creationId xmlns:a16="http://schemas.microsoft.com/office/drawing/2014/main" id="{99E1E1A8-D04C-703E-A1F2-0EFA6B048C48}"/>
                      </a:ext>
                    </a:extLst>
                  </p:cNvPr>
                  <p:cNvSpPr/>
                  <p:nvPr/>
                </p:nvSpPr>
                <p:spPr>
                  <a:xfrm>
                    <a:off x="2027583" y="4446917"/>
                    <a:ext cx="109977" cy="112144"/>
                  </a:xfrm>
                  <a:prstGeom prst="ellipse">
                    <a:avLst/>
                  </a:prstGeom>
                  <a:solidFill>
                    <a:schemeClr val="dk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0" name="Google Shape;216;p19">
                  <a:extLst>
                    <a:ext uri="{FF2B5EF4-FFF2-40B4-BE49-F238E27FC236}">
                      <a16:creationId xmlns:a16="http://schemas.microsoft.com/office/drawing/2014/main" id="{633EF7FD-581C-C4AB-A2B6-ADF18353EDC1}"/>
                    </a:ext>
                  </a:extLst>
                </p:cNvPr>
                <p:cNvSpPr/>
                <p:nvPr/>
              </p:nvSpPr>
              <p:spPr>
                <a:xfrm>
                  <a:off x="2727055" y="1945444"/>
                  <a:ext cx="612476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98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217;p19">
                  <a:extLst>
                    <a:ext uri="{FF2B5EF4-FFF2-40B4-BE49-F238E27FC236}">
                      <a16:creationId xmlns:a16="http://schemas.microsoft.com/office/drawing/2014/main" id="{D888D673-9B67-702B-441A-4B5A6CD25D44}"/>
                    </a:ext>
                  </a:extLst>
                </p:cNvPr>
                <p:cNvSpPr/>
                <p:nvPr/>
              </p:nvSpPr>
              <p:spPr>
                <a:xfrm>
                  <a:off x="3339531" y="1945443"/>
                  <a:ext cx="421257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218;p19">
                  <a:extLst>
                    <a:ext uri="{FF2B5EF4-FFF2-40B4-BE49-F238E27FC236}">
                      <a16:creationId xmlns:a16="http://schemas.microsoft.com/office/drawing/2014/main" id="{37505A2B-458E-0B54-DED6-3235DF452951}"/>
                    </a:ext>
                  </a:extLst>
                </p:cNvPr>
                <p:cNvSpPr/>
                <p:nvPr/>
              </p:nvSpPr>
              <p:spPr>
                <a:xfrm>
                  <a:off x="3495178" y="2122272"/>
                  <a:ext cx="109977" cy="112144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3" name="Google Shape;219;p19">
                  <a:extLst>
                    <a:ext uri="{FF2B5EF4-FFF2-40B4-BE49-F238E27FC236}">
                      <a16:creationId xmlns:a16="http://schemas.microsoft.com/office/drawing/2014/main" id="{0DC7ABF7-5BC4-6DAC-D24F-B3AB41417CA8}"/>
                    </a:ext>
                  </a:extLst>
                </p:cNvPr>
                <p:cNvCxnSpPr/>
                <p:nvPr/>
              </p:nvCxnSpPr>
              <p:spPr>
                <a:xfrm rot="10800000">
                  <a:off x="3550160" y="2177446"/>
                  <a:ext cx="50994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4" name="Google Shape;220;p19">
                  <a:extLst>
                    <a:ext uri="{FF2B5EF4-FFF2-40B4-BE49-F238E27FC236}">
                      <a16:creationId xmlns:a16="http://schemas.microsoft.com/office/drawing/2014/main" id="{5A660416-07FD-3EF3-A689-D4708D6FE199}"/>
                    </a:ext>
                  </a:extLst>
                </p:cNvPr>
                <p:cNvCxnSpPr/>
                <p:nvPr/>
              </p:nvCxnSpPr>
              <p:spPr>
                <a:xfrm rot="10800000">
                  <a:off x="4057720" y="2167922"/>
                  <a:ext cx="0" cy="28558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" name="Google Shape;221;p19">
                  <a:extLst>
                    <a:ext uri="{FF2B5EF4-FFF2-40B4-BE49-F238E27FC236}">
                      <a16:creationId xmlns:a16="http://schemas.microsoft.com/office/drawing/2014/main" id="{4EC85A61-1BC8-BFBE-EB01-C3D78D064A60}"/>
                    </a:ext>
                  </a:extLst>
                </p:cNvPr>
                <p:cNvCxnSpPr/>
                <p:nvPr/>
              </p:nvCxnSpPr>
              <p:spPr>
                <a:xfrm rot="10800000">
                  <a:off x="3945625" y="2463028"/>
                  <a:ext cx="22419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6" name="Google Shape;222;p19">
                  <a:extLst>
                    <a:ext uri="{FF2B5EF4-FFF2-40B4-BE49-F238E27FC236}">
                      <a16:creationId xmlns:a16="http://schemas.microsoft.com/office/drawing/2014/main" id="{740090A3-CDC6-D971-0032-B80DEDDDA5CC}"/>
                    </a:ext>
                  </a:extLst>
                </p:cNvPr>
                <p:cNvCxnSpPr/>
                <p:nvPr/>
              </p:nvCxnSpPr>
              <p:spPr>
                <a:xfrm flipH="1">
                  <a:off x="3969612" y="2508678"/>
                  <a:ext cx="178595" cy="1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7" name="Google Shape;223;p19">
                  <a:extLst>
                    <a:ext uri="{FF2B5EF4-FFF2-40B4-BE49-F238E27FC236}">
                      <a16:creationId xmlns:a16="http://schemas.microsoft.com/office/drawing/2014/main" id="{DFB3EFAC-7D5B-B007-3E6E-4AD2E53158D4}"/>
                    </a:ext>
                  </a:extLst>
                </p:cNvPr>
                <p:cNvCxnSpPr/>
                <p:nvPr/>
              </p:nvCxnSpPr>
              <p:spPr>
                <a:xfrm rot="10800000">
                  <a:off x="4000569" y="2555230"/>
                  <a:ext cx="109537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28" name="Google Shape;224;p19">
                  <a:extLst>
                    <a:ext uri="{FF2B5EF4-FFF2-40B4-BE49-F238E27FC236}">
                      <a16:creationId xmlns:a16="http://schemas.microsoft.com/office/drawing/2014/main" id="{F75268CD-3FE0-EC3E-9279-D10019A5B155}"/>
                    </a:ext>
                  </a:extLst>
                </p:cNvPr>
                <p:cNvSpPr txBox="1"/>
                <p:nvPr/>
              </p:nvSpPr>
              <p:spPr>
                <a:xfrm>
                  <a:off x="3716943" y="2553522"/>
                  <a:ext cx="6767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NULL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609598E-FA56-1115-A7CB-359548274598}"/>
                  </a:ext>
                </a:extLst>
              </p:cNvPr>
              <p:cNvSpPr txBox="1"/>
              <p:nvPr/>
            </p:nvSpPr>
            <p:spPr>
              <a:xfrm>
                <a:off x="252675" y="3098008"/>
                <a:ext cx="655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*list</a:t>
                </a:r>
              </a:p>
            </p:txBody>
          </p:sp>
          <p:cxnSp>
            <p:nvCxnSpPr>
              <p:cNvPr id="31" name="Google Shape;214;p19">
                <a:extLst>
                  <a:ext uri="{FF2B5EF4-FFF2-40B4-BE49-F238E27FC236}">
                    <a16:creationId xmlns:a16="http://schemas.microsoft.com/office/drawing/2014/main" id="{A2D6044D-3D3F-2E26-78E5-1C16570C5334}"/>
                  </a:ext>
                </a:extLst>
              </p:cNvPr>
              <p:cNvCxnSpPr>
                <a:cxnSpLocks/>
                <a:stCxn id="30" idx="3"/>
                <a:endCxn id="15" idx="1"/>
              </p:cNvCxnSpPr>
              <p:nvPr/>
            </p:nvCxnSpPr>
            <p:spPr>
              <a:xfrm>
                <a:off x="908336" y="3282674"/>
                <a:ext cx="438739" cy="3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61C29D3-C6A9-9E9F-F306-0FCAC3875587}"/>
                </a:ext>
              </a:extLst>
            </p:cNvPr>
            <p:cNvSpPr txBox="1"/>
            <p:nvPr/>
          </p:nvSpPr>
          <p:spPr>
            <a:xfrm>
              <a:off x="6927508" y="2978739"/>
              <a:ext cx="655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*list</a:t>
              </a:r>
            </a:p>
          </p:txBody>
        </p:sp>
        <p:cxnSp>
          <p:nvCxnSpPr>
            <p:cNvPr id="36" name="Google Shape;214;p19">
              <a:extLst>
                <a:ext uri="{FF2B5EF4-FFF2-40B4-BE49-F238E27FC236}">
                  <a16:creationId xmlns:a16="http://schemas.microsoft.com/office/drawing/2014/main" id="{BCC36642-1673-C790-CE3E-D910EA2591E8}"/>
                </a:ext>
              </a:extLst>
            </p:cNvPr>
            <p:cNvCxnSpPr>
              <a:cxnSpLocks/>
              <a:stCxn id="35" idx="3"/>
              <a:endCxn id="5" idx="1"/>
            </p:cNvCxnSpPr>
            <p:nvPr/>
          </p:nvCxnSpPr>
          <p:spPr>
            <a:xfrm>
              <a:off x="7583169" y="3163405"/>
              <a:ext cx="449721" cy="2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1588F8-C611-E287-445A-D34480F934CC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5739848" y="4596848"/>
            <a:ext cx="3397505" cy="53767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688BCC2-80DF-BB70-3044-56284C478B63}"/>
              </a:ext>
            </a:extLst>
          </p:cNvPr>
          <p:cNvSpPr txBox="1"/>
          <p:nvPr/>
        </p:nvSpPr>
        <p:spPr>
          <a:xfrm>
            <a:off x="9137353" y="4050450"/>
            <a:ext cx="2415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the single pointer, and fetch the number that we want to pop out</a:t>
            </a:r>
          </a:p>
        </p:txBody>
      </p:sp>
    </p:spTree>
    <p:extLst>
      <p:ext uri="{BB962C8B-B14F-4D97-AF65-F5344CB8AC3E}">
        <p14:creationId xmlns:p14="http://schemas.microsoft.com/office/powerpoint/2010/main" val="1464789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A3F6DC78-7374-8B3D-0DAF-6D78D1204637}"/>
              </a:ext>
            </a:extLst>
          </p:cNvPr>
          <p:cNvGrpSpPr/>
          <p:nvPr/>
        </p:nvGrpSpPr>
        <p:grpSpPr>
          <a:xfrm>
            <a:off x="1088659" y="4059080"/>
            <a:ext cx="6429375" cy="2552700"/>
            <a:chOff x="1088659" y="4059080"/>
            <a:chExt cx="6429375" cy="255270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8BA6690-3D47-12B2-763C-A31168246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8659" y="4059080"/>
              <a:ext cx="6429375" cy="2552700"/>
            </a:xfrm>
            <a:prstGeom prst="rect">
              <a:avLst/>
            </a:prstGeom>
          </p:spPr>
        </p:pic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9E934D6-3B3A-E031-81E9-2DB43686C49C}"/>
                </a:ext>
              </a:extLst>
            </p:cNvPr>
            <p:cNvSpPr/>
            <p:nvPr/>
          </p:nvSpPr>
          <p:spPr>
            <a:xfrm>
              <a:off x="1088659" y="4094922"/>
              <a:ext cx="2062045" cy="295311"/>
            </a:xfrm>
            <a:prstGeom prst="roundRect">
              <a:avLst/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C1825C-4F4D-50F6-F999-C018B7907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number from the front of the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31F1F-09DB-5BDA-C9ED-B897DD2D4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Removing the front node, and free the associated memory, return the popped number, and keep the pointer to the front of the list updated to the new front node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C73EA13-763B-80A9-D129-A157A86447E6}"/>
              </a:ext>
            </a:extLst>
          </p:cNvPr>
          <p:cNvGrpSpPr/>
          <p:nvPr/>
        </p:nvGrpSpPr>
        <p:grpSpPr>
          <a:xfrm>
            <a:off x="1370827" y="2823970"/>
            <a:ext cx="8820726" cy="1043146"/>
            <a:chOff x="878840" y="2838879"/>
            <a:chExt cx="8820726" cy="104314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9EC3BA6-9A62-B590-04B4-D5E2298EEE98}"/>
                </a:ext>
              </a:extLst>
            </p:cNvPr>
            <p:cNvGrpSpPr/>
            <p:nvPr/>
          </p:nvGrpSpPr>
          <p:grpSpPr>
            <a:xfrm>
              <a:off x="878840" y="2838879"/>
              <a:ext cx="8820726" cy="1043146"/>
              <a:chOff x="252675" y="2958148"/>
              <a:chExt cx="8820726" cy="1043146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4B605F5-8784-5E7D-71AC-AC1DE37F667B}"/>
                  </a:ext>
                </a:extLst>
              </p:cNvPr>
              <p:cNvGrpSpPr/>
              <p:nvPr/>
            </p:nvGrpSpPr>
            <p:grpSpPr>
              <a:xfrm>
                <a:off x="1347075" y="2958148"/>
                <a:ext cx="7726326" cy="1043146"/>
                <a:chOff x="1083688" y="1879708"/>
                <a:chExt cx="7726326" cy="1043146"/>
              </a:xfrm>
            </p:grpSpPr>
            <p:sp>
              <p:nvSpPr>
                <p:cNvPr id="5" name="Google Shape;201;p19">
                  <a:extLst>
                    <a:ext uri="{FF2B5EF4-FFF2-40B4-BE49-F238E27FC236}">
                      <a16:creationId xmlns:a16="http://schemas.microsoft.com/office/drawing/2014/main" id="{B205751F-48DF-5A0F-FAEF-0EE2A35E2056}"/>
                    </a:ext>
                  </a:extLst>
                </p:cNvPr>
                <p:cNvSpPr/>
                <p:nvPr/>
              </p:nvSpPr>
              <p:spPr>
                <a:xfrm>
                  <a:off x="7143338" y="1945443"/>
                  <a:ext cx="612476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98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" name="Google Shape;202;p19">
                  <a:extLst>
                    <a:ext uri="{FF2B5EF4-FFF2-40B4-BE49-F238E27FC236}">
                      <a16:creationId xmlns:a16="http://schemas.microsoft.com/office/drawing/2014/main" id="{997808A9-A9F8-902C-FF21-BD5E918AC3EE}"/>
                    </a:ext>
                  </a:extLst>
                </p:cNvPr>
                <p:cNvSpPr/>
                <p:nvPr/>
              </p:nvSpPr>
              <p:spPr>
                <a:xfrm>
                  <a:off x="7755814" y="1945442"/>
                  <a:ext cx="421257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" name="Google Shape;203;p19">
                  <a:extLst>
                    <a:ext uri="{FF2B5EF4-FFF2-40B4-BE49-F238E27FC236}">
                      <a16:creationId xmlns:a16="http://schemas.microsoft.com/office/drawing/2014/main" id="{79F1394B-4BCC-B023-7C1B-92510DA20792}"/>
                    </a:ext>
                  </a:extLst>
                </p:cNvPr>
                <p:cNvSpPr/>
                <p:nvPr/>
              </p:nvSpPr>
              <p:spPr>
                <a:xfrm>
                  <a:off x="7911461" y="2122271"/>
                  <a:ext cx="109977" cy="112144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8" name="Google Shape;204;p19">
                  <a:extLst>
                    <a:ext uri="{FF2B5EF4-FFF2-40B4-BE49-F238E27FC236}">
                      <a16:creationId xmlns:a16="http://schemas.microsoft.com/office/drawing/2014/main" id="{F19DC5B1-CEE3-4C1F-33DC-A9F0963A2ADE}"/>
                    </a:ext>
                  </a:extLst>
                </p:cNvPr>
                <p:cNvCxnSpPr/>
                <p:nvPr/>
              </p:nvCxnSpPr>
              <p:spPr>
                <a:xfrm rot="10800000">
                  <a:off x="7966443" y="2177445"/>
                  <a:ext cx="50994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" name="Google Shape;205;p19">
                  <a:extLst>
                    <a:ext uri="{FF2B5EF4-FFF2-40B4-BE49-F238E27FC236}">
                      <a16:creationId xmlns:a16="http://schemas.microsoft.com/office/drawing/2014/main" id="{E8FA33B1-A8B9-558A-F491-EE78FAE330C6}"/>
                    </a:ext>
                  </a:extLst>
                </p:cNvPr>
                <p:cNvCxnSpPr/>
                <p:nvPr/>
              </p:nvCxnSpPr>
              <p:spPr>
                <a:xfrm rot="10800000">
                  <a:off x="8474003" y="2167921"/>
                  <a:ext cx="0" cy="28558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" name="Google Shape;206;p19">
                  <a:extLst>
                    <a:ext uri="{FF2B5EF4-FFF2-40B4-BE49-F238E27FC236}">
                      <a16:creationId xmlns:a16="http://schemas.microsoft.com/office/drawing/2014/main" id="{18A17DBE-623A-F8AD-73B9-F322A0D2ECF9}"/>
                    </a:ext>
                  </a:extLst>
                </p:cNvPr>
                <p:cNvCxnSpPr/>
                <p:nvPr/>
              </p:nvCxnSpPr>
              <p:spPr>
                <a:xfrm rot="10800000">
                  <a:off x="8361908" y="2463027"/>
                  <a:ext cx="22419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" name="Google Shape;207;p19">
                  <a:extLst>
                    <a:ext uri="{FF2B5EF4-FFF2-40B4-BE49-F238E27FC236}">
                      <a16:creationId xmlns:a16="http://schemas.microsoft.com/office/drawing/2014/main" id="{DA033E4F-7E84-8591-B98C-3222D325F1A4}"/>
                    </a:ext>
                  </a:extLst>
                </p:cNvPr>
                <p:cNvCxnSpPr/>
                <p:nvPr/>
              </p:nvCxnSpPr>
              <p:spPr>
                <a:xfrm flipH="1">
                  <a:off x="8385895" y="2508677"/>
                  <a:ext cx="178595" cy="1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" name="Google Shape;208;p19">
                  <a:extLst>
                    <a:ext uri="{FF2B5EF4-FFF2-40B4-BE49-F238E27FC236}">
                      <a16:creationId xmlns:a16="http://schemas.microsoft.com/office/drawing/2014/main" id="{1DCE9A46-95B4-CAAD-411E-183EF618C4A7}"/>
                    </a:ext>
                  </a:extLst>
                </p:cNvPr>
                <p:cNvCxnSpPr/>
                <p:nvPr/>
              </p:nvCxnSpPr>
              <p:spPr>
                <a:xfrm rot="10800000">
                  <a:off x="8416852" y="2555229"/>
                  <a:ext cx="109537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" name="Google Shape;209;p19">
                  <a:extLst>
                    <a:ext uri="{FF2B5EF4-FFF2-40B4-BE49-F238E27FC236}">
                      <a16:creationId xmlns:a16="http://schemas.microsoft.com/office/drawing/2014/main" id="{954A6210-2BB5-1815-7987-04A2C8A37656}"/>
                    </a:ext>
                  </a:extLst>
                </p:cNvPr>
                <p:cNvSpPr txBox="1"/>
                <p:nvPr/>
              </p:nvSpPr>
              <p:spPr>
                <a:xfrm>
                  <a:off x="8133226" y="2553521"/>
                  <a:ext cx="6767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NULL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210;p19">
                  <a:extLst>
                    <a:ext uri="{FF2B5EF4-FFF2-40B4-BE49-F238E27FC236}">
                      <a16:creationId xmlns:a16="http://schemas.microsoft.com/office/drawing/2014/main" id="{4213485F-93F0-7129-F9B2-329A312CE380}"/>
                    </a:ext>
                  </a:extLst>
                </p:cNvPr>
                <p:cNvSpPr/>
                <p:nvPr/>
              </p:nvSpPr>
              <p:spPr>
                <a:xfrm>
                  <a:off x="4630760" y="1879708"/>
                  <a:ext cx="923027" cy="604132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211;p19">
                  <a:extLst>
                    <a:ext uri="{FF2B5EF4-FFF2-40B4-BE49-F238E27FC236}">
                      <a16:creationId xmlns:a16="http://schemas.microsoft.com/office/drawing/2014/main" id="{D594C382-8659-0E1A-B162-1140377EBF20}"/>
                    </a:ext>
                  </a:extLst>
                </p:cNvPr>
                <p:cNvSpPr/>
                <p:nvPr/>
              </p:nvSpPr>
              <p:spPr>
                <a:xfrm>
                  <a:off x="1083688" y="1945444"/>
                  <a:ext cx="612476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65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212;p19">
                  <a:extLst>
                    <a:ext uri="{FF2B5EF4-FFF2-40B4-BE49-F238E27FC236}">
                      <a16:creationId xmlns:a16="http://schemas.microsoft.com/office/drawing/2014/main" id="{993A483D-EF65-8E8A-95A0-05E65613BD77}"/>
                    </a:ext>
                  </a:extLst>
                </p:cNvPr>
                <p:cNvSpPr/>
                <p:nvPr/>
              </p:nvSpPr>
              <p:spPr>
                <a:xfrm>
                  <a:off x="1696164" y="1945443"/>
                  <a:ext cx="421257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7" name="Google Shape;213;p19">
                  <a:extLst>
                    <a:ext uri="{FF2B5EF4-FFF2-40B4-BE49-F238E27FC236}">
                      <a16:creationId xmlns:a16="http://schemas.microsoft.com/office/drawing/2014/main" id="{6F035DE1-9DBA-C868-6738-98EB2E6ADF20}"/>
                    </a:ext>
                  </a:extLst>
                </p:cNvPr>
                <p:cNvGrpSpPr/>
                <p:nvPr/>
              </p:nvGrpSpPr>
              <p:grpSpPr>
                <a:xfrm>
                  <a:off x="1851814" y="2156791"/>
                  <a:ext cx="878083" cy="112144"/>
                  <a:chOff x="2027583" y="4446917"/>
                  <a:chExt cx="878083" cy="112144"/>
                </a:xfrm>
              </p:grpSpPr>
              <p:cxnSp>
                <p:nvCxnSpPr>
                  <p:cNvPr id="18" name="Google Shape;214;p19">
                    <a:extLst>
                      <a:ext uri="{FF2B5EF4-FFF2-40B4-BE49-F238E27FC236}">
                        <a16:creationId xmlns:a16="http://schemas.microsoft.com/office/drawing/2014/main" id="{B1FDC517-0B3C-7883-0203-148B5D6777B7}"/>
                      </a:ext>
                    </a:extLst>
                  </p:cNvPr>
                  <p:cNvCxnSpPr/>
                  <p:nvPr/>
                </p:nvCxnSpPr>
                <p:spPr>
                  <a:xfrm rot="10800000" flipH="1">
                    <a:off x="2078966" y="4494362"/>
                    <a:ext cx="826700" cy="8627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sp>
                <p:nvSpPr>
                  <p:cNvPr id="19" name="Google Shape;215;p19">
                    <a:extLst>
                      <a:ext uri="{FF2B5EF4-FFF2-40B4-BE49-F238E27FC236}">
                        <a16:creationId xmlns:a16="http://schemas.microsoft.com/office/drawing/2014/main" id="{99E1E1A8-D04C-703E-A1F2-0EFA6B048C48}"/>
                      </a:ext>
                    </a:extLst>
                  </p:cNvPr>
                  <p:cNvSpPr/>
                  <p:nvPr/>
                </p:nvSpPr>
                <p:spPr>
                  <a:xfrm>
                    <a:off x="2027583" y="4446917"/>
                    <a:ext cx="109977" cy="112144"/>
                  </a:xfrm>
                  <a:prstGeom prst="ellipse">
                    <a:avLst/>
                  </a:prstGeom>
                  <a:solidFill>
                    <a:schemeClr val="dk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0" name="Google Shape;216;p19">
                  <a:extLst>
                    <a:ext uri="{FF2B5EF4-FFF2-40B4-BE49-F238E27FC236}">
                      <a16:creationId xmlns:a16="http://schemas.microsoft.com/office/drawing/2014/main" id="{633EF7FD-581C-C4AB-A2B6-ADF18353EDC1}"/>
                    </a:ext>
                  </a:extLst>
                </p:cNvPr>
                <p:cNvSpPr/>
                <p:nvPr/>
              </p:nvSpPr>
              <p:spPr>
                <a:xfrm>
                  <a:off x="2727055" y="1945444"/>
                  <a:ext cx="612476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98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217;p19">
                  <a:extLst>
                    <a:ext uri="{FF2B5EF4-FFF2-40B4-BE49-F238E27FC236}">
                      <a16:creationId xmlns:a16="http://schemas.microsoft.com/office/drawing/2014/main" id="{D888D673-9B67-702B-441A-4B5A6CD25D44}"/>
                    </a:ext>
                  </a:extLst>
                </p:cNvPr>
                <p:cNvSpPr/>
                <p:nvPr/>
              </p:nvSpPr>
              <p:spPr>
                <a:xfrm>
                  <a:off x="3339531" y="1945443"/>
                  <a:ext cx="421257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218;p19">
                  <a:extLst>
                    <a:ext uri="{FF2B5EF4-FFF2-40B4-BE49-F238E27FC236}">
                      <a16:creationId xmlns:a16="http://schemas.microsoft.com/office/drawing/2014/main" id="{37505A2B-458E-0B54-DED6-3235DF452951}"/>
                    </a:ext>
                  </a:extLst>
                </p:cNvPr>
                <p:cNvSpPr/>
                <p:nvPr/>
              </p:nvSpPr>
              <p:spPr>
                <a:xfrm>
                  <a:off x="3495178" y="2122272"/>
                  <a:ext cx="109977" cy="112144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3" name="Google Shape;219;p19">
                  <a:extLst>
                    <a:ext uri="{FF2B5EF4-FFF2-40B4-BE49-F238E27FC236}">
                      <a16:creationId xmlns:a16="http://schemas.microsoft.com/office/drawing/2014/main" id="{0DC7ABF7-5BC4-6DAC-D24F-B3AB41417CA8}"/>
                    </a:ext>
                  </a:extLst>
                </p:cNvPr>
                <p:cNvCxnSpPr/>
                <p:nvPr/>
              </p:nvCxnSpPr>
              <p:spPr>
                <a:xfrm rot="10800000">
                  <a:off x="3550160" y="2177446"/>
                  <a:ext cx="50994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4" name="Google Shape;220;p19">
                  <a:extLst>
                    <a:ext uri="{FF2B5EF4-FFF2-40B4-BE49-F238E27FC236}">
                      <a16:creationId xmlns:a16="http://schemas.microsoft.com/office/drawing/2014/main" id="{5A660416-07FD-3EF3-A689-D4708D6FE199}"/>
                    </a:ext>
                  </a:extLst>
                </p:cNvPr>
                <p:cNvCxnSpPr/>
                <p:nvPr/>
              </p:nvCxnSpPr>
              <p:spPr>
                <a:xfrm rot="10800000">
                  <a:off x="4057720" y="2167922"/>
                  <a:ext cx="0" cy="28558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" name="Google Shape;221;p19">
                  <a:extLst>
                    <a:ext uri="{FF2B5EF4-FFF2-40B4-BE49-F238E27FC236}">
                      <a16:creationId xmlns:a16="http://schemas.microsoft.com/office/drawing/2014/main" id="{4EC85A61-1BC8-BFBE-EB01-C3D78D064A60}"/>
                    </a:ext>
                  </a:extLst>
                </p:cNvPr>
                <p:cNvCxnSpPr/>
                <p:nvPr/>
              </p:nvCxnSpPr>
              <p:spPr>
                <a:xfrm rot="10800000">
                  <a:off x="3945625" y="2463028"/>
                  <a:ext cx="22419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6" name="Google Shape;222;p19">
                  <a:extLst>
                    <a:ext uri="{FF2B5EF4-FFF2-40B4-BE49-F238E27FC236}">
                      <a16:creationId xmlns:a16="http://schemas.microsoft.com/office/drawing/2014/main" id="{740090A3-CDC6-D971-0032-B80DEDDDA5CC}"/>
                    </a:ext>
                  </a:extLst>
                </p:cNvPr>
                <p:cNvCxnSpPr/>
                <p:nvPr/>
              </p:nvCxnSpPr>
              <p:spPr>
                <a:xfrm flipH="1">
                  <a:off x="3969612" y="2508678"/>
                  <a:ext cx="178595" cy="1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7" name="Google Shape;223;p19">
                  <a:extLst>
                    <a:ext uri="{FF2B5EF4-FFF2-40B4-BE49-F238E27FC236}">
                      <a16:creationId xmlns:a16="http://schemas.microsoft.com/office/drawing/2014/main" id="{DFB3EFAC-7D5B-B007-3E6E-4AD2E53158D4}"/>
                    </a:ext>
                  </a:extLst>
                </p:cNvPr>
                <p:cNvCxnSpPr/>
                <p:nvPr/>
              </p:nvCxnSpPr>
              <p:spPr>
                <a:xfrm rot="10800000">
                  <a:off x="4000569" y="2555230"/>
                  <a:ext cx="109537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28" name="Google Shape;224;p19">
                  <a:extLst>
                    <a:ext uri="{FF2B5EF4-FFF2-40B4-BE49-F238E27FC236}">
                      <a16:creationId xmlns:a16="http://schemas.microsoft.com/office/drawing/2014/main" id="{F75268CD-3FE0-EC3E-9279-D10019A5B155}"/>
                    </a:ext>
                  </a:extLst>
                </p:cNvPr>
                <p:cNvSpPr txBox="1"/>
                <p:nvPr/>
              </p:nvSpPr>
              <p:spPr>
                <a:xfrm>
                  <a:off x="3716943" y="2553522"/>
                  <a:ext cx="6767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NULL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609598E-FA56-1115-A7CB-359548274598}"/>
                  </a:ext>
                </a:extLst>
              </p:cNvPr>
              <p:cNvSpPr txBox="1"/>
              <p:nvPr/>
            </p:nvSpPr>
            <p:spPr>
              <a:xfrm>
                <a:off x="252675" y="3098008"/>
                <a:ext cx="655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*list</a:t>
                </a:r>
              </a:p>
            </p:txBody>
          </p:sp>
          <p:cxnSp>
            <p:nvCxnSpPr>
              <p:cNvPr id="31" name="Google Shape;214;p19">
                <a:extLst>
                  <a:ext uri="{FF2B5EF4-FFF2-40B4-BE49-F238E27FC236}">
                    <a16:creationId xmlns:a16="http://schemas.microsoft.com/office/drawing/2014/main" id="{A2D6044D-3D3F-2E26-78E5-1C16570C5334}"/>
                  </a:ext>
                </a:extLst>
              </p:cNvPr>
              <p:cNvCxnSpPr>
                <a:cxnSpLocks/>
                <a:stCxn id="30" idx="3"/>
                <a:endCxn id="15" idx="1"/>
              </p:cNvCxnSpPr>
              <p:nvPr/>
            </p:nvCxnSpPr>
            <p:spPr>
              <a:xfrm>
                <a:off x="908336" y="3282674"/>
                <a:ext cx="438739" cy="3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61C29D3-C6A9-9E9F-F306-0FCAC3875587}"/>
                </a:ext>
              </a:extLst>
            </p:cNvPr>
            <p:cNvSpPr txBox="1"/>
            <p:nvPr/>
          </p:nvSpPr>
          <p:spPr>
            <a:xfrm>
              <a:off x="6927508" y="2978739"/>
              <a:ext cx="655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*list</a:t>
              </a:r>
            </a:p>
          </p:txBody>
        </p:sp>
        <p:cxnSp>
          <p:nvCxnSpPr>
            <p:cNvPr id="36" name="Google Shape;214;p19">
              <a:extLst>
                <a:ext uri="{FF2B5EF4-FFF2-40B4-BE49-F238E27FC236}">
                  <a16:creationId xmlns:a16="http://schemas.microsoft.com/office/drawing/2014/main" id="{BCC36642-1673-C790-CE3E-D910EA2591E8}"/>
                </a:ext>
              </a:extLst>
            </p:cNvPr>
            <p:cNvCxnSpPr>
              <a:cxnSpLocks/>
              <a:stCxn id="35" idx="3"/>
              <a:endCxn id="5" idx="1"/>
            </p:cNvCxnSpPr>
            <p:nvPr/>
          </p:nvCxnSpPr>
          <p:spPr>
            <a:xfrm>
              <a:off x="7583169" y="3163405"/>
              <a:ext cx="449721" cy="2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1588F8-C611-E287-445A-D34480F934CC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7340048" y="4512115"/>
            <a:ext cx="1797305" cy="432602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688BCC2-80DF-BB70-3044-56284C478B63}"/>
              </a:ext>
            </a:extLst>
          </p:cNvPr>
          <p:cNvSpPr txBox="1"/>
          <p:nvPr/>
        </p:nvSpPr>
        <p:spPr>
          <a:xfrm>
            <a:off x="9137353" y="4050450"/>
            <a:ext cx="2415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the address of the new front node in the list</a:t>
            </a:r>
          </a:p>
        </p:txBody>
      </p:sp>
    </p:spTree>
    <p:extLst>
      <p:ext uri="{BB962C8B-B14F-4D97-AF65-F5344CB8AC3E}">
        <p14:creationId xmlns:p14="http://schemas.microsoft.com/office/powerpoint/2010/main" val="3373518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F63692C6-023F-AD60-8F4B-952346CAD496}"/>
              </a:ext>
            </a:extLst>
          </p:cNvPr>
          <p:cNvGrpSpPr/>
          <p:nvPr/>
        </p:nvGrpSpPr>
        <p:grpSpPr>
          <a:xfrm>
            <a:off x="1088659" y="4059080"/>
            <a:ext cx="6429375" cy="2552700"/>
            <a:chOff x="1088659" y="4059080"/>
            <a:chExt cx="6429375" cy="25527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4F994DC-36FB-1A75-7B9B-4ED58525B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8659" y="4059080"/>
              <a:ext cx="6429375" cy="2552700"/>
            </a:xfrm>
            <a:prstGeom prst="rect">
              <a:avLst/>
            </a:prstGeom>
          </p:spPr>
        </p:pic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05697A6-29FA-3674-5B7D-3F74338EE66C}"/>
                </a:ext>
              </a:extLst>
            </p:cNvPr>
            <p:cNvSpPr/>
            <p:nvPr/>
          </p:nvSpPr>
          <p:spPr>
            <a:xfrm>
              <a:off x="1088659" y="4094922"/>
              <a:ext cx="2062045" cy="295311"/>
            </a:xfrm>
            <a:prstGeom prst="roundRect">
              <a:avLst/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C1825C-4F4D-50F6-F999-C018B7907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number from the front of the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31F1F-09DB-5BDA-C9ED-B897DD2D4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Removing the front node, and free the associated memory, return the popped number, and keep the pointer to the front of the list updated to the new front node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C73EA13-763B-80A9-D129-A157A86447E6}"/>
              </a:ext>
            </a:extLst>
          </p:cNvPr>
          <p:cNvGrpSpPr/>
          <p:nvPr/>
        </p:nvGrpSpPr>
        <p:grpSpPr>
          <a:xfrm>
            <a:off x="1370827" y="2823970"/>
            <a:ext cx="8820726" cy="1043146"/>
            <a:chOff x="878840" y="2838879"/>
            <a:chExt cx="8820726" cy="104314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9EC3BA6-9A62-B590-04B4-D5E2298EEE98}"/>
                </a:ext>
              </a:extLst>
            </p:cNvPr>
            <p:cNvGrpSpPr/>
            <p:nvPr/>
          </p:nvGrpSpPr>
          <p:grpSpPr>
            <a:xfrm>
              <a:off x="878840" y="2838879"/>
              <a:ext cx="8820726" cy="1043146"/>
              <a:chOff x="252675" y="2958148"/>
              <a:chExt cx="8820726" cy="1043146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4B605F5-8784-5E7D-71AC-AC1DE37F667B}"/>
                  </a:ext>
                </a:extLst>
              </p:cNvPr>
              <p:cNvGrpSpPr/>
              <p:nvPr/>
            </p:nvGrpSpPr>
            <p:grpSpPr>
              <a:xfrm>
                <a:off x="1347075" y="2958148"/>
                <a:ext cx="7726326" cy="1043146"/>
                <a:chOff x="1083688" y="1879708"/>
                <a:chExt cx="7726326" cy="1043146"/>
              </a:xfrm>
            </p:grpSpPr>
            <p:sp>
              <p:nvSpPr>
                <p:cNvPr id="5" name="Google Shape;201;p19">
                  <a:extLst>
                    <a:ext uri="{FF2B5EF4-FFF2-40B4-BE49-F238E27FC236}">
                      <a16:creationId xmlns:a16="http://schemas.microsoft.com/office/drawing/2014/main" id="{B205751F-48DF-5A0F-FAEF-0EE2A35E2056}"/>
                    </a:ext>
                  </a:extLst>
                </p:cNvPr>
                <p:cNvSpPr/>
                <p:nvPr/>
              </p:nvSpPr>
              <p:spPr>
                <a:xfrm>
                  <a:off x="7143338" y="1945443"/>
                  <a:ext cx="612476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98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" name="Google Shape;202;p19">
                  <a:extLst>
                    <a:ext uri="{FF2B5EF4-FFF2-40B4-BE49-F238E27FC236}">
                      <a16:creationId xmlns:a16="http://schemas.microsoft.com/office/drawing/2014/main" id="{997808A9-A9F8-902C-FF21-BD5E918AC3EE}"/>
                    </a:ext>
                  </a:extLst>
                </p:cNvPr>
                <p:cNvSpPr/>
                <p:nvPr/>
              </p:nvSpPr>
              <p:spPr>
                <a:xfrm>
                  <a:off x="7755814" y="1945442"/>
                  <a:ext cx="421257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" name="Google Shape;203;p19">
                  <a:extLst>
                    <a:ext uri="{FF2B5EF4-FFF2-40B4-BE49-F238E27FC236}">
                      <a16:creationId xmlns:a16="http://schemas.microsoft.com/office/drawing/2014/main" id="{79F1394B-4BCC-B023-7C1B-92510DA20792}"/>
                    </a:ext>
                  </a:extLst>
                </p:cNvPr>
                <p:cNvSpPr/>
                <p:nvPr/>
              </p:nvSpPr>
              <p:spPr>
                <a:xfrm>
                  <a:off x="7911461" y="2122271"/>
                  <a:ext cx="109977" cy="112144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8" name="Google Shape;204;p19">
                  <a:extLst>
                    <a:ext uri="{FF2B5EF4-FFF2-40B4-BE49-F238E27FC236}">
                      <a16:creationId xmlns:a16="http://schemas.microsoft.com/office/drawing/2014/main" id="{F19DC5B1-CEE3-4C1F-33DC-A9F0963A2ADE}"/>
                    </a:ext>
                  </a:extLst>
                </p:cNvPr>
                <p:cNvCxnSpPr/>
                <p:nvPr/>
              </p:nvCxnSpPr>
              <p:spPr>
                <a:xfrm rot="10800000">
                  <a:off x="7966443" y="2177445"/>
                  <a:ext cx="50994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" name="Google Shape;205;p19">
                  <a:extLst>
                    <a:ext uri="{FF2B5EF4-FFF2-40B4-BE49-F238E27FC236}">
                      <a16:creationId xmlns:a16="http://schemas.microsoft.com/office/drawing/2014/main" id="{E8FA33B1-A8B9-558A-F491-EE78FAE330C6}"/>
                    </a:ext>
                  </a:extLst>
                </p:cNvPr>
                <p:cNvCxnSpPr/>
                <p:nvPr/>
              </p:nvCxnSpPr>
              <p:spPr>
                <a:xfrm rot="10800000">
                  <a:off x="8474003" y="2167921"/>
                  <a:ext cx="0" cy="28558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" name="Google Shape;206;p19">
                  <a:extLst>
                    <a:ext uri="{FF2B5EF4-FFF2-40B4-BE49-F238E27FC236}">
                      <a16:creationId xmlns:a16="http://schemas.microsoft.com/office/drawing/2014/main" id="{18A17DBE-623A-F8AD-73B9-F322A0D2ECF9}"/>
                    </a:ext>
                  </a:extLst>
                </p:cNvPr>
                <p:cNvCxnSpPr/>
                <p:nvPr/>
              </p:nvCxnSpPr>
              <p:spPr>
                <a:xfrm rot="10800000">
                  <a:off x="8361908" y="2463027"/>
                  <a:ext cx="22419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" name="Google Shape;207;p19">
                  <a:extLst>
                    <a:ext uri="{FF2B5EF4-FFF2-40B4-BE49-F238E27FC236}">
                      <a16:creationId xmlns:a16="http://schemas.microsoft.com/office/drawing/2014/main" id="{DA033E4F-7E84-8591-B98C-3222D325F1A4}"/>
                    </a:ext>
                  </a:extLst>
                </p:cNvPr>
                <p:cNvCxnSpPr/>
                <p:nvPr/>
              </p:nvCxnSpPr>
              <p:spPr>
                <a:xfrm flipH="1">
                  <a:off x="8385895" y="2508677"/>
                  <a:ext cx="178595" cy="1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" name="Google Shape;208;p19">
                  <a:extLst>
                    <a:ext uri="{FF2B5EF4-FFF2-40B4-BE49-F238E27FC236}">
                      <a16:creationId xmlns:a16="http://schemas.microsoft.com/office/drawing/2014/main" id="{1DCE9A46-95B4-CAAD-411E-183EF618C4A7}"/>
                    </a:ext>
                  </a:extLst>
                </p:cNvPr>
                <p:cNvCxnSpPr/>
                <p:nvPr/>
              </p:nvCxnSpPr>
              <p:spPr>
                <a:xfrm rot="10800000">
                  <a:off x="8416852" y="2555229"/>
                  <a:ext cx="109537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" name="Google Shape;209;p19">
                  <a:extLst>
                    <a:ext uri="{FF2B5EF4-FFF2-40B4-BE49-F238E27FC236}">
                      <a16:creationId xmlns:a16="http://schemas.microsoft.com/office/drawing/2014/main" id="{954A6210-2BB5-1815-7987-04A2C8A37656}"/>
                    </a:ext>
                  </a:extLst>
                </p:cNvPr>
                <p:cNvSpPr txBox="1"/>
                <p:nvPr/>
              </p:nvSpPr>
              <p:spPr>
                <a:xfrm>
                  <a:off x="8133226" y="2553521"/>
                  <a:ext cx="6767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NULL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210;p19">
                  <a:extLst>
                    <a:ext uri="{FF2B5EF4-FFF2-40B4-BE49-F238E27FC236}">
                      <a16:creationId xmlns:a16="http://schemas.microsoft.com/office/drawing/2014/main" id="{4213485F-93F0-7129-F9B2-329A312CE380}"/>
                    </a:ext>
                  </a:extLst>
                </p:cNvPr>
                <p:cNvSpPr/>
                <p:nvPr/>
              </p:nvSpPr>
              <p:spPr>
                <a:xfrm>
                  <a:off x="4630760" y="1879708"/>
                  <a:ext cx="923027" cy="604132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211;p19">
                  <a:extLst>
                    <a:ext uri="{FF2B5EF4-FFF2-40B4-BE49-F238E27FC236}">
                      <a16:creationId xmlns:a16="http://schemas.microsoft.com/office/drawing/2014/main" id="{D594C382-8659-0E1A-B162-1140377EBF20}"/>
                    </a:ext>
                  </a:extLst>
                </p:cNvPr>
                <p:cNvSpPr/>
                <p:nvPr/>
              </p:nvSpPr>
              <p:spPr>
                <a:xfrm>
                  <a:off x="1083688" y="1945444"/>
                  <a:ext cx="612476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65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212;p19">
                  <a:extLst>
                    <a:ext uri="{FF2B5EF4-FFF2-40B4-BE49-F238E27FC236}">
                      <a16:creationId xmlns:a16="http://schemas.microsoft.com/office/drawing/2014/main" id="{993A483D-EF65-8E8A-95A0-05E65613BD77}"/>
                    </a:ext>
                  </a:extLst>
                </p:cNvPr>
                <p:cNvSpPr/>
                <p:nvPr/>
              </p:nvSpPr>
              <p:spPr>
                <a:xfrm>
                  <a:off x="1696164" y="1945443"/>
                  <a:ext cx="421257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7" name="Google Shape;213;p19">
                  <a:extLst>
                    <a:ext uri="{FF2B5EF4-FFF2-40B4-BE49-F238E27FC236}">
                      <a16:creationId xmlns:a16="http://schemas.microsoft.com/office/drawing/2014/main" id="{6F035DE1-9DBA-C868-6738-98EB2E6ADF20}"/>
                    </a:ext>
                  </a:extLst>
                </p:cNvPr>
                <p:cNvGrpSpPr/>
                <p:nvPr/>
              </p:nvGrpSpPr>
              <p:grpSpPr>
                <a:xfrm>
                  <a:off x="1851814" y="2156791"/>
                  <a:ext cx="878083" cy="112144"/>
                  <a:chOff x="2027583" y="4446917"/>
                  <a:chExt cx="878083" cy="112144"/>
                </a:xfrm>
              </p:grpSpPr>
              <p:cxnSp>
                <p:nvCxnSpPr>
                  <p:cNvPr id="18" name="Google Shape;214;p19">
                    <a:extLst>
                      <a:ext uri="{FF2B5EF4-FFF2-40B4-BE49-F238E27FC236}">
                        <a16:creationId xmlns:a16="http://schemas.microsoft.com/office/drawing/2014/main" id="{B1FDC517-0B3C-7883-0203-148B5D6777B7}"/>
                      </a:ext>
                    </a:extLst>
                  </p:cNvPr>
                  <p:cNvCxnSpPr/>
                  <p:nvPr/>
                </p:nvCxnSpPr>
                <p:spPr>
                  <a:xfrm rot="10800000" flipH="1">
                    <a:off x="2078966" y="4494362"/>
                    <a:ext cx="826700" cy="8627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sp>
                <p:nvSpPr>
                  <p:cNvPr id="19" name="Google Shape;215;p19">
                    <a:extLst>
                      <a:ext uri="{FF2B5EF4-FFF2-40B4-BE49-F238E27FC236}">
                        <a16:creationId xmlns:a16="http://schemas.microsoft.com/office/drawing/2014/main" id="{99E1E1A8-D04C-703E-A1F2-0EFA6B048C48}"/>
                      </a:ext>
                    </a:extLst>
                  </p:cNvPr>
                  <p:cNvSpPr/>
                  <p:nvPr/>
                </p:nvSpPr>
                <p:spPr>
                  <a:xfrm>
                    <a:off x="2027583" y="4446917"/>
                    <a:ext cx="109977" cy="112144"/>
                  </a:xfrm>
                  <a:prstGeom prst="ellipse">
                    <a:avLst/>
                  </a:prstGeom>
                  <a:solidFill>
                    <a:schemeClr val="dk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0" name="Google Shape;216;p19">
                  <a:extLst>
                    <a:ext uri="{FF2B5EF4-FFF2-40B4-BE49-F238E27FC236}">
                      <a16:creationId xmlns:a16="http://schemas.microsoft.com/office/drawing/2014/main" id="{633EF7FD-581C-C4AB-A2B6-ADF18353EDC1}"/>
                    </a:ext>
                  </a:extLst>
                </p:cNvPr>
                <p:cNvSpPr/>
                <p:nvPr/>
              </p:nvSpPr>
              <p:spPr>
                <a:xfrm>
                  <a:off x="2727055" y="1945444"/>
                  <a:ext cx="612476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98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217;p19">
                  <a:extLst>
                    <a:ext uri="{FF2B5EF4-FFF2-40B4-BE49-F238E27FC236}">
                      <a16:creationId xmlns:a16="http://schemas.microsoft.com/office/drawing/2014/main" id="{D888D673-9B67-702B-441A-4B5A6CD25D44}"/>
                    </a:ext>
                  </a:extLst>
                </p:cNvPr>
                <p:cNvSpPr/>
                <p:nvPr/>
              </p:nvSpPr>
              <p:spPr>
                <a:xfrm>
                  <a:off x="3339531" y="1945443"/>
                  <a:ext cx="421257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218;p19">
                  <a:extLst>
                    <a:ext uri="{FF2B5EF4-FFF2-40B4-BE49-F238E27FC236}">
                      <a16:creationId xmlns:a16="http://schemas.microsoft.com/office/drawing/2014/main" id="{37505A2B-458E-0B54-DED6-3235DF452951}"/>
                    </a:ext>
                  </a:extLst>
                </p:cNvPr>
                <p:cNvSpPr/>
                <p:nvPr/>
              </p:nvSpPr>
              <p:spPr>
                <a:xfrm>
                  <a:off x="3495178" y="2122272"/>
                  <a:ext cx="109977" cy="112144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3" name="Google Shape;219;p19">
                  <a:extLst>
                    <a:ext uri="{FF2B5EF4-FFF2-40B4-BE49-F238E27FC236}">
                      <a16:creationId xmlns:a16="http://schemas.microsoft.com/office/drawing/2014/main" id="{0DC7ABF7-5BC4-6DAC-D24F-B3AB41417CA8}"/>
                    </a:ext>
                  </a:extLst>
                </p:cNvPr>
                <p:cNvCxnSpPr/>
                <p:nvPr/>
              </p:nvCxnSpPr>
              <p:spPr>
                <a:xfrm rot="10800000">
                  <a:off x="3550160" y="2177446"/>
                  <a:ext cx="50994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4" name="Google Shape;220;p19">
                  <a:extLst>
                    <a:ext uri="{FF2B5EF4-FFF2-40B4-BE49-F238E27FC236}">
                      <a16:creationId xmlns:a16="http://schemas.microsoft.com/office/drawing/2014/main" id="{5A660416-07FD-3EF3-A689-D4708D6FE199}"/>
                    </a:ext>
                  </a:extLst>
                </p:cNvPr>
                <p:cNvCxnSpPr/>
                <p:nvPr/>
              </p:nvCxnSpPr>
              <p:spPr>
                <a:xfrm rot="10800000">
                  <a:off x="4057720" y="2167922"/>
                  <a:ext cx="0" cy="28558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" name="Google Shape;221;p19">
                  <a:extLst>
                    <a:ext uri="{FF2B5EF4-FFF2-40B4-BE49-F238E27FC236}">
                      <a16:creationId xmlns:a16="http://schemas.microsoft.com/office/drawing/2014/main" id="{4EC85A61-1BC8-BFBE-EB01-C3D78D064A60}"/>
                    </a:ext>
                  </a:extLst>
                </p:cNvPr>
                <p:cNvCxnSpPr/>
                <p:nvPr/>
              </p:nvCxnSpPr>
              <p:spPr>
                <a:xfrm rot="10800000">
                  <a:off x="3945625" y="2463028"/>
                  <a:ext cx="22419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6" name="Google Shape;222;p19">
                  <a:extLst>
                    <a:ext uri="{FF2B5EF4-FFF2-40B4-BE49-F238E27FC236}">
                      <a16:creationId xmlns:a16="http://schemas.microsoft.com/office/drawing/2014/main" id="{740090A3-CDC6-D971-0032-B80DEDDDA5CC}"/>
                    </a:ext>
                  </a:extLst>
                </p:cNvPr>
                <p:cNvCxnSpPr/>
                <p:nvPr/>
              </p:nvCxnSpPr>
              <p:spPr>
                <a:xfrm flipH="1">
                  <a:off x="3969612" y="2508678"/>
                  <a:ext cx="178595" cy="1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7" name="Google Shape;223;p19">
                  <a:extLst>
                    <a:ext uri="{FF2B5EF4-FFF2-40B4-BE49-F238E27FC236}">
                      <a16:creationId xmlns:a16="http://schemas.microsoft.com/office/drawing/2014/main" id="{DFB3EFAC-7D5B-B007-3E6E-4AD2E53158D4}"/>
                    </a:ext>
                  </a:extLst>
                </p:cNvPr>
                <p:cNvCxnSpPr/>
                <p:nvPr/>
              </p:nvCxnSpPr>
              <p:spPr>
                <a:xfrm rot="10800000">
                  <a:off x="4000569" y="2555230"/>
                  <a:ext cx="109537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28" name="Google Shape;224;p19">
                  <a:extLst>
                    <a:ext uri="{FF2B5EF4-FFF2-40B4-BE49-F238E27FC236}">
                      <a16:creationId xmlns:a16="http://schemas.microsoft.com/office/drawing/2014/main" id="{F75268CD-3FE0-EC3E-9279-D10019A5B155}"/>
                    </a:ext>
                  </a:extLst>
                </p:cNvPr>
                <p:cNvSpPr txBox="1"/>
                <p:nvPr/>
              </p:nvSpPr>
              <p:spPr>
                <a:xfrm>
                  <a:off x="3716943" y="2553522"/>
                  <a:ext cx="6767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NULL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609598E-FA56-1115-A7CB-359548274598}"/>
                  </a:ext>
                </a:extLst>
              </p:cNvPr>
              <p:cNvSpPr txBox="1"/>
              <p:nvPr/>
            </p:nvSpPr>
            <p:spPr>
              <a:xfrm>
                <a:off x="252675" y="3098008"/>
                <a:ext cx="655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*list</a:t>
                </a:r>
              </a:p>
            </p:txBody>
          </p:sp>
          <p:cxnSp>
            <p:nvCxnSpPr>
              <p:cNvPr id="31" name="Google Shape;214;p19">
                <a:extLst>
                  <a:ext uri="{FF2B5EF4-FFF2-40B4-BE49-F238E27FC236}">
                    <a16:creationId xmlns:a16="http://schemas.microsoft.com/office/drawing/2014/main" id="{A2D6044D-3D3F-2E26-78E5-1C16570C5334}"/>
                  </a:ext>
                </a:extLst>
              </p:cNvPr>
              <p:cNvCxnSpPr>
                <a:cxnSpLocks/>
                <a:stCxn id="30" idx="3"/>
                <a:endCxn id="15" idx="1"/>
              </p:cNvCxnSpPr>
              <p:nvPr/>
            </p:nvCxnSpPr>
            <p:spPr>
              <a:xfrm>
                <a:off x="908336" y="3282674"/>
                <a:ext cx="438739" cy="3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61C29D3-C6A9-9E9F-F306-0FCAC3875587}"/>
                </a:ext>
              </a:extLst>
            </p:cNvPr>
            <p:cNvSpPr txBox="1"/>
            <p:nvPr/>
          </p:nvSpPr>
          <p:spPr>
            <a:xfrm>
              <a:off x="6927508" y="2978739"/>
              <a:ext cx="655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*list</a:t>
              </a:r>
            </a:p>
          </p:txBody>
        </p:sp>
        <p:cxnSp>
          <p:nvCxnSpPr>
            <p:cNvPr id="36" name="Google Shape;214;p19">
              <a:extLst>
                <a:ext uri="{FF2B5EF4-FFF2-40B4-BE49-F238E27FC236}">
                  <a16:creationId xmlns:a16="http://schemas.microsoft.com/office/drawing/2014/main" id="{BCC36642-1673-C790-CE3E-D910EA2591E8}"/>
                </a:ext>
              </a:extLst>
            </p:cNvPr>
            <p:cNvCxnSpPr>
              <a:cxnSpLocks/>
              <a:stCxn id="35" idx="3"/>
              <a:endCxn id="5" idx="1"/>
            </p:cNvCxnSpPr>
            <p:nvPr/>
          </p:nvCxnSpPr>
          <p:spPr>
            <a:xfrm>
              <a:off x="7583169" y="3163405"/>
              <a:ext cx="449721" cy="2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1588F8-C611-E287-445A-D34480F934CC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409122" y="5241334"/>
            <a:ext cx="5850821" cy="140619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688BCC2-80DF-BB70-3044-56284C478B63}"/>
              </a:ext>
            </a:extLst>
          </p:cNvPr>
          <p:cNvSpPr txBox="1"/>
          <p:nvPr/>
        </p:nvSpPr>
        <p:spPr>
          <a:xfrm>
            <a:off x="9259943" y="4779669"/>
            <a:ext cx="2415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the memory block of the old front node of the list</a:t>
            </a:r>
          </a:p>
        </p:txBody>
      </p:sp>
    </p:spTree>
    <p:extLst>
      <p:ext uri="{BB962C8B-B14F-4D97-AF65-F5344CB8AC3E}">
        <p14:creationId xmlns:p14="http://schemas.microsoft.com/office/powerpoint/2010/main" val="3395209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26FFE23-8214-58A1-3381-46EBEE3B519C}"/>
              </a:ext>
            </a:extLst>
          </p:cNvPr>
          <p:cNvGrpSpPr/>
          <p:nvPr/>
        </p:nvGrpSpPr>
        <p:grpSpPr>
          <a:xfrm>
            <a:off x="1088659" y="4059080"/>
            <a:ext cx="6429375" cy="2552700"/>
            <a:chOff x="1088659" y="4059080"/>
            <a:chExt cx="6429375" cy="255270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4E824EB-8618-4902-7645-54A7D0115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8659" y="4059080"/>
              <a:ext cx="6429375" cy="2552700"/>
            </a:xfrm>
            <a:prstGeom prst="rect">
              <a:avLst/>
            </a:prstGeom>
          </p:spPr>
        </p:pic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1502C33C-2ABE-BD99-2705-3A03F7EB9597}"/>
                </a:ext>
              </a:extLst>
            </p:cNvPr>
            <p:cNvSpPr/>
            <p:nvPr/>
          </p:nvSpPr>
          <p:spPr>
            <a:xfrm>
              <a:off x="1088659" y="4094922"/>
              <a:ext cx="2062045" cy="295311"/>
            </a:xfrm>
            <a:prstGeom prst="roundRect">
              <a:avLst/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C1825C-4F4D-50F6-F999-C018B7907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number from the front of the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31F1F-09DB-5BDA-C9ED-B897DD2D4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Removing the front node, and free the associated memory, return the popped number, and keep the pointer to the front of the list updated to the new front node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C73EA13-763B-80A9-D129-A157A86447E6}"/>
              </a:ext>
            </a:extLst>
          </p:cNvPr>
          <p:cNvGrpSpPr/>
          <p:nvPr/>
        </p:nvGrpSpPr>
        <p:grpSpPr>
          <a:xfrm>
            <a:off x="1370827" y="2823970"/>
            <a:ext cx="8820726" cy="1043146"/>
            <a:chOff x="878840" y="2838879"/>
            <a:chExt cx="8820726" cy="104314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9EC3BA6-9A62-B590-04B4-D5E2298EEE98}"/>
                </a:ext>
              </a:extLst>
            </p:cNvPr>
            <p:cNvGrpSpPr/>
            <p:nvPr/>
          </p:nvGrpSpPr>
          <p:grpSpPr>
            <a:xfrm>
              <a:off x="878840" y="2838879"/>
              <a:ext cx="8820726" cy="1043146"/>
              <a:chOff x="252675" y="2958148"/>
              <a:chExt cx="8820726" cy="1043146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4B605F5-8784-5E7D-71AC-AC1DE37F667B}"/>
                  </a:ext>
                </a:extLst>
              </p:cNvPr>
              <p:cNvGrpSpPr/>
              <p:nvPr/>
            </p:nvGrpSpPr>
            <p:grpSpPr>
              <a:xfrm>
                <a:off x="1347075" y="2958148"/>
                <a:ext cx="7726326" cy="1043146"/>
                <a:chOff x="1083688" y="1879708"/>
                <a:chExt cx="7726326" cy="1043146"/>
              </a:xfrm>
            </p:grpSpPr>
            <p:sp>
              <p:nvSpPr>
                <p:cNvPr id="5" name="Google Shape;201;p19">
                  <a:extLst>
                    <a:ext uri="{FF2B5EF4-FFF2-40B4-BE49-F238E27FC236}">
                      <a16:creationId xmlns:a16="http://schemas.microsoft.com/office/drawing/2014/main" id="{B205751F-48DF-5A0F-FAEF-0EE2A35E2056}"/>
                    </a:ext>
                  </a:extLst>
                </p:cNvPr>
                <p:cNvSpPr/>
                <p:nvPr/>
              </p:nvSpPr>
              <p:spPr>
                <a:xfrm>
                  <a:off x="7143338" y="1945443"/>
                  <a:ext cx="612476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98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" name="Google Shape;202;p19">
                  <a:extLst>
                    <a:ext uri="{FF2B5EF4-FFF2-40B4-BE49-F238E27FC236}">
                      <a16:creationId xmlns:a16="http://schemas.microsoft.com/office/drawing/2014/main" id="{997808A9-A9F8-902C-FF21-BD5E918AC3EE}"/>
                    </a:ext>
                  </a:extLst>
                </p:cNvPr>
                <p:cNvSpPr/>
                <p:nvPr/>
              </p:nvSpPr>
              <p:spPr>
                <a:xfrm>
                  <a:off x="7755814" y="1945442"/>
                  <a:ext cx="421257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" name="Google Shape;203;p19">
                  <a:extLst>
                    <a:ext uri="{FF2B5EF4-FFF2-40B4-BE49-F238E27FC236}">
                      <a16:creationId xmlns:a16="http://schemas.microsoft.com/office/drawing/2014/main" id="{79F1394B-4BCC-B023-7C1B-92510DA20792}"/>
                    </a:ext>
                  </a:extLst>
                </p:cNvPr>
                <p:cNvSpPr/>
                <p:nvPr/>
              </p:nvSpPr>
              <p:spPr>
                <a:xfrm>
                  <a:off x="7911461" y="2122271"/>
                  <a:ext cx="109977" cy="112144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8" name="Google Shape;204;p19">
                  <a:extLst>
                    <a:ext uri="{FF2B5EF4-FFF2-40B4-BE49-F238E27FC236}">
                      <a16:creationId xmlns:a16="http://schemas.microsoft.com/office/drawing/2014/main" id="{F19DC5B1-CEE3-4C1F-33DC-A9F0963A2ADE}"/>
                    </a:ext>
                  </a:extLst>
                </p:cNvPr>
                <p:cNvCxnSpPr/>
                <p:nvPr/>
              </p:nvCxnSpPr>
              <p:spPr>
                <a:xfrm rot="10800000">
                  <a:off x="7966443" y="2177445"/>
                  <a:ext cx="50994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" name="Google Shape;205;p19">
                  <a:extLst>
                    <a:ext uri="{FF2B5EF4-FFF2-40B4-BE49-F238E27FC236}">
                      <a16:creationId xmlns:a16="http://schemas.microsoft.com/office/drawing/2014/main" id="{E8FA33B1-A8B9-558A-F491-EE78FAE330C6}"/>
                    </a:ext>
                  </a:extLst>
                </p:cNvPr>
                <p:cNvCxnSpPr/>
                <p:nvPr/>
              </p:nvCxnSpPr>
              <p:spPr>
                <a:xfrm rot="10800000">
                  <a:off x="8474003" y="2167921"/>
                  <a:ext cx="0" cy="28558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" name="Google Shape;206;p19">
                  <a:extLst>
                    <a:ext uri="{FF2B5EF4-FFF2-40B4-BE49-F238E27FC236}">
                      <a16:creationId xmlns:a16="http://schemas.microsoft.com/office/drawing/2014/main" id="{18A17DBE-623A-F8AD-73B9-F322A0D2ECF9}"/>
                    </a:ext>
                  </a:extLst>
                </p:cNvPr>
                <p:cNvCxnSpPr/>
                <p:nvPr/>
              </p:nvCxnSpPr>
              <p:spPr>
                <a:xfrm rot="10800000">
                  <a:off x="8361908" y="2463027"/>
                  <a:ext cx="22419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" name="Google Shape;207;p19">
                  <a:extLst>
                    <a:ext uri="{FF2B5EF4-FFF2-40B4-BE49-F238E27FC236}">
                      <a16:creationId xmlns:a16="http://schemas.microsoft.com/office/drawing/2014/main" id="{DA033E4F-7E84-8591-B98C-3222D325F1A4}"/>
                    </a:ext>
                  </a:extLst>
                </p:cNvPr>
                <p:cNvCxnSpPr/>
                <p:nvPr/>
              </p:nvCxnSpPr>
              <p:spPr>
                <a:xfrm flipH="1">
                  <a:off x="8385895" y="2508677"/>
                  <a:ext cx="178595" cy="1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" name="Google Shape;208;p19">
                  <a:extLst>
                    <a:ext uri="{FF2B5EF4-FFF2-40B4-BE49-F238E27FC236}">
                      <a16:creationId xmlns:a16="http://schemas.microsoft.com/office/drawing/2014/main" id="{1DCE9A46-95B4-CAAD-411E-183EF618C4A7}"/>
                    </a:ext>
                  </a:extLst>
                </p:cNvPr>
                <p:cNvCxnSpPr/>
                <p:nvPr/>
              </p:nvCxnSpPr>
              <p:spPr>
                <a:xfrm rot="10800000">
                  <a:off x="8416852" y="2555229"/>
                  <a:ext cx="109537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" name="Google Shape;209;p19">
                  <a:extLst>
                    <a:ext uri="{FF2B5EF4-FFF2-40B4-BE49-F238E27FC236}">
                      <a16:creationId xmlns:a16="http://schemas.microsoft.com/office/drawing/2014/main" id="{954A6210-2BB5-1815-7987-04A2C8A37656}"/>
                    </a:ext>
                  </a:extLst>
                </p:cNvPr>
                <p:cNvSpPr txBox="1"/>
                <p:nvPr/>
              </p:nvSpPr>
              <p:spPr>
                <a:xfrm>
                  <a:off x="8133226" y="2553521"/>
                  <a:ext cx="6767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NULL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210;p19">
                  <a:extLst>
                    <a:ext uri="{FF2B5EF4-FFF2-40B4-BE49-F238E27FC236}">
                      <a16:creationId xmlns:a16="http://schemas.microsoft.com/office/drawing/2014/main" id="{4213485F-93F0-7129-F9B2-329A312CE380}"/>
                    </a:ext>
                  </a:extLst>
                </p:cNvPr>
                <p:cNvSpPr/>
                <p:nvPr/>
              </p:nvSpPr>
              <p:spPr>
                <a:xfrm>
                  <a:off x="4630760" y="1879708"/>
                  <a:ext cx="923027" cy="604132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211;p19">
                  <a:extLst>
                    <a:ext uri="{FF2B5EF4-FFF2-40B4-BE49-F238E27FC236}">
                      <a16:creationId xmlns:a16="http://schemas.microsoft.com/office/drawing/2014/main" id="{D594C382-8659-0E1A-B162-1140377EBF20}"/>
                    </a:ext>
                  </a:extLst>
                </p:cNvPr>
                <p:cNvSpPr/>
                <p:nvPr/>
              </p:nvSpPr>
              <p:spPr>
                <a:xfrm>
                  <a:off x="1083688" y="1945444"/>
                  <a:ext cx="612476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65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212;p19">
                  <a:extLst>
                    <a:ext uri="{FF2B5EF4-FFF2-40B4-BE49-F238E27FC236}">
                      <a16:creationId xmlns:a16="http://schemas.microsoft.com/office/drawing/2014/main" id="{993A483D-EF65-8E8A-95A0-05E65613BD77}"/>
                    </a:ext>
                  </a:extLst>
                </p:cNvPr>
                <p:cNvSpPr/>
                <p:nvPr/>
              </p:nvSpPr>
              <p:spPr>
                <a:xfrm>
                  <a:off x="1696164" y="1945443"/>
                  <a:ext cx="421257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7" name="Google Shape;213;p19">
                  <a:extLst>
                    <a:ext uri="{FF2B5EF4-FFF2-40B4-BE49-F238E27FC236}">
                      <a16:creationId xmlns:a16="http://schemas.microsoft.com/office/drawing/2014/main" id="{6F035DE1-9DBA-C868-6738-98EB2E6ADF20}"/>
                    </a:ext>
                  </a:extLst>
                </p:cNvPr>
                <p:cNvGrpSpPr/>
                <p:nvPr/>
              </p:nvGrpSpPr>
              <p:grpSpPr>
                <a:xfrm>
                  <a:off x="1851814" y="2156791"/>
                  <a:ext cx="878083" cy="112144"/>
                  <a:chOff x="2027583" y="4446917"/>
                  <a:chExt cx="878083" cy="112144"/>
                </a:xfrm>
              </p:grpSpPr>
              <p:cxnSp>
                <p:nvCxnSpPr>
                  <p:cNvPr id="18" name="Google Shape;214;p19">
                    <a:extLst>
                      <a:ext uri="{FF2B5EF4-FFF2-40B4-BE49-F238E27FC236}">
                        <a16:creationId xmlns:a16="http://schemas.microsoft.com/office/drawing/2014/main" id="{B1FDC517-0B3C-7883-0203-148B5D6777B7}"/>
                      </a:ext>
                    </a:extLst>
                  </p:cNvPr>
                  <p:cNvCxnSpPr/>
                  <p:nvPr/>
                </p:nvCxnSpPr>
                <p:spPr>
                  <a:xfrm rot="10800000" flipH="1">
                    <a:off x="2078966" y="4494362"/>
                    <a:ext cx="826700" cy="8627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sp>
                <p:nvSpPr>
                  <p:cNvPr id="19" name="Google Shape;215;p19">
                    <a:extLst>
                      <a:ext uri="{FF2B5EF4-FFF2-40B4-BE49-F238E27FC236}">
                        <a16:creationId xmlns:a16="http://schemas.microsoft.com/office/drawing/2014/main" id="{99E1E1A8-D04C-703E-A1F2-0EFA6B048C48}"/>
                      </a:ext>
                    </a:extLst>
                  </p:cNvPr>
                  <p:cNvSpPr/>
                  <p:nvPr/>
                </p:nvSpPr>
                <p:spPr>
                  <a:xfrm>
                    <a:off x="2027583" y="4446917"/>
                    <a:ext cx="109977" cy="112144"/>
                  </a:xfrm>
                  <a:prstGeom prst="ellipse">
                    <a:avLst/>
                  </a:prstGeom>
                  <a:solidFill>
                    <a:schemeClr val="dk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0" name="Google Shape;216;p19">
                  <a:extLst>
                    <a:ext uri="{FF2B5EF4-FFF2-40B4-BE49-F238E27FC236}">
                      <a16:creationId xmlns:a16="http://schemas.microsoft.com/office/drawing/2014/main" id="{633EF7FD-581C-C4AB-A2B6-ADF18353EDC1}"/>
                    </a:ext>
                  </a:extLst>
                </p:cNvPr>
                <p:cNvSpPr/>
                <p:nvPr/>
              </p:nvSpPr>
              <p:spPr>
                <a:xfrm>
                  <a:off x="2727055" y="1945444"/>
                  <a:ext cx="612476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98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217;p19">
                  <a:extLst>
                    <a:ext uri="{FF2B5EF4-FFF2-40B4-BE49-F238E27FC236}">
                      <a16:creationId xmlns:a16="http://schemas.microsoft.com/office/drawing/2014/main" id="{D888D673-9B67-702B-441A-4B5A6CD25D44}"/>
                    </a:ext>
                  </a:extLst>
                </p:cNvPr>
                <p:cNvSpPr/>
                <p:nvPr/>
              </p:nvSpPr>
              <p:spPr>
                <a:xfrm>
                  <a:off x="3339531" y="1945443"/>
                  <a:ext cx="421257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218;p19">
                  <a:extLst>
                    <a:ext uri="{FF2B5EF4-FFF2-40B4-BE49-F238E27FC236}">
                      <a16:creationId xmlns:a16="http://schemas.microsoft.com/office/drawing/2014/main" id="{37505A2B-458E-0B54-DED6-3235DF452951}"/>
                    </a:ext>
                  </a:extLst>
                </p:cNvPr>
                <p:cNvSpPr/>
                <p:nvPr/>
              </p:nvSpPr>
              <p:spPr>
                <a:xfrm>
                  <a:off x="3495178" y="2122272"/>
                  <a:ext cx="109977" cy="112144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3" name="Google Shape;219;p19">
                  <a:extLst>
                    <a:ext uri="{FF2B5EF4-FFF2-40B4-BE49-F238E27FC236}">
                      <a16:creationId xmlns:a16="http://schemas.microsoft.com/office/drawing/2014/main" id="{0DC7ABF7-5BC4-6DAC-D24F-B3AB41417CA8}"/>
                    </a:ext>
                  </a:extLst>
                </p:cNvPr>
                <p:cNvCxnSpPr/>
                <p:nvPr/>
              </p:nvCxnSpPr>
              <p:spPr>
                <a:xfrm rot="10800000">
                  <a:off x="3550160" y="2177446"/>
                  <a:ext cx="50994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4" name="Google Shape;220;p19">
                  <a:extLst>
                    <a:ext uri="{FF2B5EF4-FFF2-40B4-BE49-F238E27FC236}">
                      <a16:creationId xmlns:a16="http://schemas.microsoft.com/office/drawing/2014/main" id="{5A660416-07FD-3EF3-A689-D4708D6FE199}"/>
                    </a:ext>
                  </a:extLst>
                </p:cNvPr>
                <p:cNvCxnSpPr/>
                <p:nvPr/>
              </p:nvCxnSpPr>
              <p:spPr>
                <a:xfrm rot="10800000">
                  <a:off x="4057720" y="2167922"/>
                  <a:ext cx="0" cy="28558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" name="Google Shape;221;p19">
                  <a:extLst>
                    <a:ext uri="{FF2B5EF4-FFF2-40B4-BE49-F238E27FC236}">
                      <a16:creationId xmlns:a16="http://schemas.microsoft.com/office/drawing/2014/main" id="{4EC85A61-1BC8-BFBE-EB01-C3D78D064A60}"/>
                    </a:ext>
                  </a:extLst>
                </p:cNvPr>
                <p:cNvCxnSpPr/>
                <p:nvPr/>
              </p:nvCxnSpPr>
              <p:spPr>
                <a:xfrm rot="10800000">
                  <a:off x="3945625" y="2463028"/>
                  <a:ext cx="22419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6" name="Google Shape;222;p19">
                  <a:extLst>
                    <a:ext uri="{FF2B5EF4-FFF2-40B4-BE49-F238E27FC236}">
                      <a16:creationId xmlns:a16="http://schemas.microsoft.com/office/drawing/2014/main" id="{740090A3-CDC6-D971-0032-B80DEDDDA5CC}"/>
                    </a:ext>
                  </a:extLst>
                </p:cNvPr>
                <p:cNvCxnSpPr/>
                <p:nvPr/>
              </p:nvCxnSpPr>
              <p:spPr>
                <a:xfrm flipH="1">
                  <a:off x="3969612" y="2508678"/>
                  <a:ext cx="178595" cy="1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7" name="Google Shape;223;p19">
                  <a:extLst>
                    <a:ext uri="{FF2B5EF4-FFF2-40B4-BE49-F238E27FC236}">
                      <a16:creationId xmlns:a16="http://schemas.microsoft.com/office/drawing/2014/main" id="{DFB3EFAC-7D5B-B007-3E6E-4AD2E53158D4}"/>
                    </a:ext>
                  </a:extLst>
                </p:cNvPr>
                <p:cNvCxnSpPr/>
                <p:nvPr/>
              </p:nvCxnSpPr>
              <p:spPr>
                <a:xfrm rot="10800000">
                  <a:off x="4000569" y="2555230"/>
                  <a:ext cx="109537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28" name="Google Shape;224;p19">
                  <a:extLst>
                    <a:ext uri="{FF2B5EF4-FFF2-40B4-BE49-F238E27FC236}">
                      <a16:creationId xmlns:a16="http://schemas.microsoft.com/office/drawing/2014/main" id="{F75268CD-3FE0-EC3E-9279-D10019A5B155}"/>
                    </a:ext>
                  </a:extLst>
                </p:cNvPr>
                <p:cNvSpPr txBox="1"/>
                <p:nvPr/>
              </p:nvSpPr>
              <p:spPr>
                <a:xfrm>
                  <a:off x="3716943" y="2553522"/>
                  <a:ext cx="6767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NULL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609598E-FA56-1115-A7CB-359548274598}"/>
                  </a:ext>
                </a:extLst>
              </p:cNvPr>
              <p:cNvSpPr txBox="1"/>
              <p:nvPr/>
            </p:nvSpPr>
            <p:spPr>
              <a:xfrm>
                <a:off x="252675" y="3098008"/>
                <a:ext cx="655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*list</a:t>
                </a:r>
              </a:p>
            </p:txBody>
          </p:sp>
          <p:cxnSp>
            <p:nvCxnSpPr>
              <p:cNvPr id="31" name="Google Shape;214;p19">
                <a:extLst>
                  <a:ext uri="{FF2B5EF4-FFF2-40B4-BE49-F238E27FC236}">
                    <a16:creationId xmlns:a16="http://schemas.microsoft.com/office/drawing/2014/main" id="{A2D6044D-3D3F-2E26-78E5-1C16570C5334}"/>
                  </a:ext>
                </a:extLst>
              </p:cNvPr>
              <p:cNvCxnSpPr>
                <a:cxnSpLocks/>
                <a:stCxn id="30" idx="3"/>
                <a:endCxn id="15" idx="1"/>
              </p:cNvCxnSpPr>
              <p:nvPr/>
            </p:nvCxnSpPr>
            <p:spPr>
              <a:xfrm>
                <a:off x="908336" y="3282674"/>
                <a:ext cx="438739" cy="3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61C29D3-C6A9-9E9F-F306-0FCAC3875587}"/>
                </a:ext>
              </a:extLst>
            </p:cNvPr>
            <p:cNvSpPr txBox="1"/>
            <p:nvPr/>
          </p:nvSpPr>
          <p:spPr>
            <a:xfrm>
              <a:off x="6927508" y="2978739"/>
              <a:ext cx="655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*list</a:t>
              </a:r>
            </a:p>
          </p:txBody>
        </p:sp>
        <p:cxnSp>
          <p:nvCxnSpPr>
            <p:cNvPr id="36" name="Google Shape;214;p19">
              <a:extLst>
                <a:ext uri="{FF2B5EF4-FFF2-40B4-BE49-F238E27FC236}">
                  <a16:creationId xmlns:a16="http://schemas.microsoft.com/office/drawing/2014/main" id="{BCC36642-1673-C790-CE3E-D910EA2591E8}"/>
                </a:ext>
              </a:extLst>
            </p:cNvPr>
            <p:cNvCxnSpPr>
              <a:cxnSpLocks/>
              <a:stCxn id="35" idx="3"/>
              <a:endCxn id="5" idx="1"/>
            </p:cNvCxnSpPr>
            <p:nvPr/>
          </p:nvCxnSpPr>
          <p:spPr>
            <a:xfrm>
              <a:off x="7583169" y="3163405"/>
              <a:ext cx="449721" cy="2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1588F8-C611-E287-445A-D34480F934CC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583057" y="5656832"/>
            <a:ext cx="5676886" cy="46167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688BCC2-80DF-BB70-3044-56284C478B63}"/>
              </a:ext>
            </a:extLst>
          </p:cNvPr>
          <p:cNvSpPr txBox="1"/>
          <p:nvPr/>
        </p:nvSpPr>
        <p:spPr>
          <a:xfrm>
            <a:off x="9259943" y="4779669"/>
            <a:ext cx="2415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the single pointer to the front node of the list:</a:t>
            </a:r>
          </a:p>
          <a:p>
            <a:r>
              <a:rPr lang="en-US" dirty="0"/>
              <a:t>Make it to point to the new front node of the list</a:t>
            </a:r>
          </a:p>
        </p:txBody>
      </p:sp>
    </p:spTree>
    <p:extLst>
      <p:ext uri="{BB962C8B-B14F-4D97-AF65-F5344CB8AC3E}">
        <p14:creationId xmlns:p14="http://schemas.microsoft.com/office/powerpoint/2010/main" val="229820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26FFE23-8214-58A1-3381-46EBEE3B519C}"/>
              </a:ext>
            </a:extLst>
          </p:cNvPr>
          <p:cNvGrpSpPr/>
          <p:nvPr/>
        </p:nvGrpSpPr>
        <p:grpSpPr>
          <a:xfrm>
            <a:off x="1088659" y="4059080"/>
            <a:ext cx="6429375" cy="2552700"/>
            <a:chOff x="1088659" y="4059080"/>
            <a:chExt cx="6429375" cy="255270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4E824EB-8618-4902-7645-54A7D0115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8659" y="4059080"/>
              <a:ext cx="6429375" cy="2552700"/>
            </a:xfrm>
            <a:prstGeom prst="rect">
              <a:avLst/>
            </a:prstGeom>
          </p:spPr>
        </p:pic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1502C33C-2ABE-BD99-2705-3A03F7EB9597}"/>
                </a:ext>
              </a:extLst>
            </p:cNvPr>
            <p:cNvSpPr/>
            <p:nvPr/>
          </p:nvSpPr>
          <p:spPr>
            <a:xfrm>
              <a:off x="1088659" y="4094922"/>
              <a:ext cx="2062045" cy="295311"/>
            </a:xfrm>
            <a:prstGeom prst="roundRect">
              <a:avLst/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C1825C-4F4D-50F6-F999-C018B7907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number from the front of the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31F1F-09DB-5BDA-C9ED-B897DD2D4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Removing the front node, and free the associated memory, return the popped number, and keep the pointer to the front of the list updated to the new front node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C73EA13-763B-80A9-D129-A157A86447E6}"/>
              </a:ext>
            </a:extLst>
          </p:cNvPr>
          <p:cNvGrpSpPr/>
          <p:nvPr/>
        </p:nvGrpSpPr>
        <p:grpSpPr>
          <a:xfrm>
            <a:off x="1370827" y="2823970"/>
            <a:ext cx="8820726" cy="1043146"/>
            <a:chOff x="878840" y="2838879"/>
            <a:chExt cx="8820726" cy="104314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9EC3BA6-9A62-B590-04B4-D5E2298EEE98}"/>
                </a:ext>
              </a:extLst>
            </p:cNvPr>
            <p:cNvGrpSpPr/>
            <p:nvPr/>
          </p:nvGrpSpPr>
          <p:grpSpPr>
            <a:xfrm>
              <a:off x="878840" y="2838879"/>
              <a:ext cx="8820726" cy="1043146"/>
              <a:chOff x="252675" y="2958148"/>
              <a:chExt cx="8820726" cy="1043146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4B605F5-8784-5E7D-71AC-AC1DE37F667B}"/>
                  </a:ext>
                </a:extLst>
              </p:cNvPr>
              <p:cNvGrpSpPr/>
              <p:nvPr/>
            </p:nvGrpSpPr>
            <p:grpSpPr>
              <a:xfrm>
                <a:off x="1347075" y="2958148"/>
                <a:ext cx="7726326" cy="1043146"/>
                <a:chOff x="1083688" y="1879708"/>
                <a:chExt cx="7726326" cy="1043146"/>
              </a:xfrm>
            </p:grpSpPr>
            <p:sp>
              <p:nvSpPr>
                <p:cNvPr id="5" name="Google Shape;201;p19">
                  <a:extLst>
                    <a:ext uri="{FF2B5EF4-FFF2-40B4-BE49-F238E27FC236}">
                      <a16:creationId xmlns:a16="http://schemas.microsoft.com/office/drawing/2014/main" id="{B205751F-48DF-5A0F-FAEF-0EE2A35E2056}"/>
                    </a:ext>
                  </a:extLst>
                </p:cNvPr>
                <p:cNvSpPr/>
                <p:nvPr/>
              </p:nvSpPr>
              <p:spPr>
                <a:xfrm>
                  <a:off x="7143338" y="1945443"/>
                  <a:ext cx="612476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98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" name="Google Shape;202;p19">
                  <a:extLst>
                    <a:ext uri="{FF2B5EF4-FFF2-40B4-BE49-F238E27FC236}">
                      <a16:creationId xmlns:a16="http://schemas.microsoft.com/office/drawing/2014/main" id="{997808A9-A9F8-902C-FF21-BD5E918AC3EE}"/>
                    </a:ext>
                  </a:extLst>
                </p:cNvPr>
                <p:cNvSpPr/>
                <p:nvPr/>
              </p:nvSpPr>
              <p:spPr>
                <a:xfrm>
                  <a:off x="7755814" y="1945442"/>
                  <a:ext cx="421257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" name="Google Shape;203;p19">
                  <a:extLst>
                    <a:ext uri="{FF2B5EF4-FFF2-40B4-BE49-F238E27FC236}">
                      <a16:creationId xmlns:a16="http://schemas.microsoft.com/office/drawing/2014/main" id="{79F1394B-4BCC-B023-7C1B-92510DA20792}"/>
                    </a:ext>
                  </a:extLst>
                </p:cNvPr>
                <p:cNvSpPr/>
                <p:nvPr/>
              </p:nvSpPr>
              <p:spPr>
                <a:xfrm>
                  <a:off x="7911461" y="2122271"/>
                  <a:ext cx="109977" cy="112144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8" name="Google Shape;204;p19">
                  <a:extLst>
                    <a:ext uri="{FF2B5EF4-FFF2-40B4-BE49-F238E27FC236}">
                      <a16:creationId xmlns:a16="http://schemas.microsoft.com/office/drawing/2014/main" id="{F19DC5B1-CEE3-4C1F-33DC-A9F0963A2ADE}"/>
                    </a:ext>
                  </a:extLst>
                </p:cNvPr>
                <p:cNvCxnSpPr/>
                <p:nvPr/>
              </p:nvCxnSpPr>
              <p:spPr>
                <a:xfrm rot="10800000">
                  <a:off x="7966443" y="2177445"/>
                  <a:ext cx="50994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" name="Google Shape;205;p19">
                  <a:extLst>
                    <a:ext uri="{FF2B5EF4-FFF2-40B4-BE49-F238E27FC236}">
                      <a16:creationId xmlns:a16="http://schemas.microsoft.com/office/drawing/2014/main" id="{E8FA33B1-A8B9-558A-F491-EE78FAE330C6}"/>
                    </a:ext>
                  </a:extLst>
                </p:cNvPr>
                <p:cNvCxnSpPr/>
                <p:nvPr/>
              </p:nvCxnSpPr>
              <p:spPr>
                <a:xfrm rot="10800000">
                  <a:off x="8474003" y="2167921"/>
                  <a:ext cx="0" cy="28558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" name="Google Shape;206;p19">
                  <a:extLst>
                    <a:ext uri="{FF2B5EF4-FFF2-40B4-BE49-F238E27FC236}">
                      <a16:creationId xmlns:a16="http://schemas.microsoft.com/office/drawing/2014/main" id="{18A17DBE-623A-F8AD-73B9-F322A0D2ECF9}"/>
                    </a:ext>
                  </a:extLst>
                </p:cNvPr>
                <p:cNvCxnSpPr/>
                <p:nvPr/>
              </p:nvCxnSpPr>
              <p:spPr>
                <a:xfrm rot="10800000">
                  <a:off x="8361908" y="2463027"/>
                  <a:ext cx="22419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" name="Google Shape;207;p19">
                  <a:extLst>
                    <a:ext uri="{FF2B5EF4-FFF2-40B4-BE49-F238E27FC236}">
                      <a16:creationId xmlns:a16="http://schemas.microsoft.com/office/drawing/2014/main" id="{DA033E4F-7E84-8591-B98C-3222D325F1A4}"/>
                    </a:ext>
                  </a:extLst>
                </p:cNvPr>
                <p:cNvCxnSpPr/>
                <p:nvPr/>
              </p:nvCxnSpPr>
              <p:spPr>
                <a:xfrm flipH="1">
                  <a:off x="8385895" y="2508677"/>
                  <a:ext cx="178595" cy="1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" name="Google Shape;208;p19">
                  <a:extLst>
                    <a:ext uri="{FF2B5EF4-FFF2-40B4-BE49-F238E27FC236}">
                      <a16:creationId xmlns:a16="http://schemas.microsoft.com/office/drawing/2014/main" id="{1DCE9A46-95B4-CAAD-411E-183EF618C4A7}"/>
                    </a:ext>
                  </a:extLst>
                </p:cNvPr>
                <p:cNvCxnSpPr/>
                <p:nvPr/>
              </p:nvCxnSpPr>
              <p:spPr>
                <a:xfrm rot="10800000">
                  <a:off x="8416852" y="2555229"/>
                  <a:ext cx="109537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" name="Google Shape;209;p19">
                  <a:extLst>
                    <a:ext uri="{FF2B5EF4-FFF2-40B4-BE49-F238E27FC236}">
                      <a16:creationId xmlns:a16="http://schemas.microsoft.com/office/drawing/2014/main" id="{954A6210-2BB5-1815-7987-04A2C8A37656}"/>
                    </a:ext>
                  </a:extLst>
                </p:cNvPr>
                <p:cNvSpPr txBox="1"/>
                <p:nvPr/>
              </p:nvSpPr>
              <p:spPr>
                <a:xfrm>
                  <a:off x="8133226" y="2553521"/>
                  <a:ext cx="6767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NULL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210;p19">
                  <a:extLst>
                    <a:ext uri="{FF2B5EF4-FFF2-40B4-BE49-F238E27FC236}">
                      <a16:creationId xmlns:a16="http://schemas.microsoft.com/office/drawing/2014/main" id="{4213485F-93F0-7129-F9B2-329A312CE380}"/>
                    </a:ext>
                  </a:extLst>
                </p:cNvPr>
                <p:cNvSpPr/>
                <p:nvPr/>
              </p:nvSpPr>
              <p:spPr>
                <a:xfrm>
                  <a:off x="4630760" y="1879708"/>
                  <a:ext cx="923027" cy="604132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211;p19">
                  <a:extLst>
                    <a:ext uri="{FF2B5EF4-FFF2-40B4-BE49-F238E27FC236}">
                      <a16:creationId xmlns:a16="http://schemas.microsoft.com/office/drawing/2014/main" id="{D594C382-8659-0E1A-B162-1140377EBF20}"/>
                    </a:ext>
                  </a:extLst>
                </p:cNvPr>
                <p:cNvSpPr/>
                <p:nvPr/>
              </p:nvSpPr>
              <p:spPr>
                <a:xfrm>
                  <a:off x="1083688" y="1945444"/>
                  <a:ext cx="612476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65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212;p19">
                  <a:extLst>
                    <a:ext uri="{FF2B5EF4-FFF2-40B4-BE49-F238E27FC236}">
                      <a16:creationId xmlns:a16="http://schemas.microsoft.com/office/drawing/2014/main" id="{993A483D-EF65-8E8A-95A0-05E65613BD77}"/>
                    </a:ext>
                  </a:extLst>
                </p:cNvPr>
                <p:cNvSpPr/>
                <p:nvPr/>
              </p:nvSpPr>
              <p:spPr>
                <a:xfrm>
                  <a:off x="1696164" y="1945443"/>
                  <a:ext cx="421257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7" name="Google Shape;213;p19">
                  <a:extLst>
                    <a:ext uri="{FF2B5EF4-FFF2-40B4-BE49-F238E27FC236}">
                      <a16:creationId xmlns:a16="http://schemas.microsoft.com/office/drawing/2014/main" id="{6F035DE1-9DBA-C868-6738-98EB2E6ADF20}"/>
                    </a:ext>
                  </a:extLst>
                </p:cNvPr>
                <p:cNvGrpSpPr/>
                <p:nvPr/>
              </p:nvGrpSpPr>
              <p:grpSpPr>
                <a:xfrm>
                  <a:off x="1851814" y="2156791"/>
                  <a:ext cx="878083" cy="112144"/>
                  <a:chOff x="2027583" y="4446917"/>
                  <a:chExt cx="878083" cy="112144"/>
                </a:xfrm>
              </p:grpSpPr>
              <p:cxnSp>
                <p:nvCxnSpPr>
                  <p:cNvPr id="18" name="Google Shape;214;p19">
                    <a:extLst>
                      <a:ext uri="{FF2B5EF4-FFF2-40B4-BE49-F238E27FC236}">
                        <a16:creationId xmlns:a16="http://schemas.microsoft.com/office/drawing/2014/main" id="{B1FDC517-0B3C-7883-0203-148B5D6777B7}"/>
                      </a:ext>
                    </a:extLst>
                  </p:cNvPr>
                  <p:cNvCxnSpPr/>
                  <p:nvPr/>
                </p:nvCxnSpPr>
                <p:spPr>
                  <a:xfrm rot="10800000" flipH="1">
                    <a:off x="2078966" y="4494362"/>
                    <a:ext cx="826700" cy="8627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sp>
                <p:nvSpPr>
                  <p:cNvPr id="19" name="Google Shape;215;p19">
                    <a:extLst>
                      <a:ext uri="{FF2B5EF4-FFF2-40B4-BE49-F238E27FC236}">
                        <a16:creationId xmlns:a16="http://schemas.microsoft.com/office/drawing/2014/main" id="{99E1E1A8-D04C-703E-A1F2-0EFA6B048C48}"/>
                      </a:ext>
                    </a:extLst>
                  </p:cNvPr>
                  <p:cNvSpPr/>
                  <p:nvPr/>
                </p:nvSpPr>
                <p:spPr>
                  <a:xfrm>
                    <a:off x="2027583" y="4446917"/>
                    <a:ext cx="109977" cy="112144"/>
                  </a:xfrm>
                  <a:prstGeom prst="ellipse">
                    <a:avLst/>
                  </a:prstGeom>
                  <a:solidFill>
                    <a:schemeClr val="dk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0" name="Google Shape;216;p19">
                  <a:extLst>
                    <a:ext uri="{FF2B5EF4-FFF2-40B4-BE49-F238E27FC236}">
                      <a16:creationId xmlns:a16="http://schemas.microsoft.com/office/drawing/2014/main" id="{633EF7FD-581C-C4AB-A2B6-ADF18353EDC1}"/>
                    </a:ext>
                  </a:extLst>
                </p:cNvPr>
                <p:cNvSpPr/>
                <p:nvPr/>
              </p:nvSpPr>
              <p:spPr>
                <a:xfrm>
                  <a:off x="2727055" y="1945444"/>
                  <a:ext cx="612476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98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217;p19">
                  <a:extLst>
                    <a:ext uri="{FF2B5EF4-FFF2-40B4-BE49-F238E27FC236}">
                      <a16:creationId xmlns:a16="http://schemas.microsoft.com/office/drawing/2014/main" id="{D888D673-9B67-702B-441A-4B5A6CD25D44}"/>
                    </a:ext>
                  </a:extLst>
                </p:cNvPr>
                <p:cNvSpPr/>
                <p:nvPr/>
              </p:nvSpPr>
              <p:spPr>
                <a:xfrm>
                  <a:off x="3339531" y="1945443"/>
                  <a:ext cx="421257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218;p19">
                  <a:extLst>
                    <a:ext uri="{FF2B5EF4-FFF2-40B4-BE49-F238E27FC236}">
                      <a16:creationId xmlns:a16="http://schemas.microsoft.com/office/drawing/2014/main" id="{37505A2B-458E-0B54-DED6-3235DF452951}"/>
                    </a:ext>
                  </a:extLst>
                </p:cNvPr>
                <p:cNvSpPr/>
                <p:nvPr/>
              </p:nvSpPr>
              <p:spPr>
                <a:xfrm>
                  <a:off x="3495178" y="2122272"/>
                  <a:ext cx="109977" cy="112144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3" name="Google Shape;219;p19">
                  <a:extLst>
                    <a:ext uri="{FF2B5EF4-FFF2-40B4-BE49-F238E27FC236}">
                      <a16:creationId xmlns:a16="http://schemas.microsoft.com/office/drawing/2014/main" id="{0DC7ABF7-5BC4-6DAC-D24F-B3AB41417CA8}"/>
                    </a:ext>
                  </a:extLst>
                </p:cNvPr>
                <p:cNvCxnSpPr/>
                <p:nvPr/>
              </p:nvCxnSpPr>
              <p:spPr>
                <a:xfrm rot="10800000">
                  <a:off x="3550160" y="2177446"/>
                  <a:ext cx="50994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4" name="Google Shape;220;p19">
                  <a:extLst>
                    <a:ext uri="{FF2B5EF4-FFF2-40B4-BE49-F238E27FC236}">
                      <a16:creationId xmlns:a16="http://schemas.microsoft.com/office/drawing/2014/main" id="{5A660416-07FD-3EF3-A689-D4708D6FE199}"/>
                    </a:ext>
                  </a:extLst>
                </p:cNvPr>
                <p:cNvCxnSpPr/>
                <p:nvPr/>
              </p:nvCxnSpPr>
              <p:spPr>
                <a:xfrm rot="10800000">
                  <a:off x="4057720" y="2167922"/>
                  <a:ext cx="0" cy="28558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" name="Google Shape;221;p19">
                  <a:extLst>
                    <a:ext uri="{FF2B5EF4-FFF2-40B4-BE49-F238E27FC236}">
                      <a16:creationId xmlns:a16="http://schemas.microsoft.com/office/drawing/2014/main" id="{4EC85A61-1BC8-BFBE-EB01-C3D78D064A60}"/>
                    </a:ext>
                  </a:extLst>
                </p:cNvPr>
                <p:cNvCxnSpPr/>
                <p:nvPr/>
              </p:nvCxnSpPr>
              <p:spPr>
                <a:xfrm rot="10800000">
                  <a:off x="3945625" y="2463028"/>
                  <a:ext cx="22419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6" name="Google Shape;222;p19">
                  <a:extLst>
                    <a:ext uri="{FF2B5EF4-FFF2-40B4-BE49-F238E27FC236}">
                      <a16:creationId xmlns:a16="http://schemas.microsoft.com/office/drawing/2014/main" id="{740090A3-CDC6-D971-0032-B80DEDDDA5CC}"/>
                    </a:ext>
                  </a:extLst>
                </p:cNvPr>
                <p:cNvCxnSpPr/>
                <p:nvPr/>
              </p:nvCxnSpPr>
              <p:spPr>
                <a:xfrm flipH="1">
                  <a:off x="3969612" y="2508678"/>
                  <a:ext cx="178595" cy="1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7" name="Google Shape;223;p19">
                  <a:extLst>
                    <a:ext uri="{FF2B5EF4-FFF2-40B4-BE49-F238E27FC236}">
                      <a16:creationId xmlns:a16="http://schemas.microsoft.com/office/drawing/2014/main" id="{DFB3EFAC-7D5B-B007-3E6E-4AD2E53158D4}"/>
                    </a:ext>
                  </a:extLst>
                </p:cNvPr>
                <p:cNvCxnSpPr/>
                <p:nvPr/>
              </p:nvCxnSpPr>
              <p:spPr>
                <a:xfrm rot="10800000">
                  <a:off x="4000569" y="2555230"/>
                  <a:ext cx="109537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28" name="Google Shape;224;p19">
                  <a:extLst>
                    <a:ext uri="{FF2B5EF4-FFF2-40B4-BE49-F238E27FC236}">
                      <a16:creationId xmlns:a16="http://schemas.microsoft.com/office/drawing/2014/main" id="{F75268CD-3FE0-EC3E-9279-D10019A5B155}"/>
                    </a:ext>
                  </a:extLst>
                </p:cNvPr>
                <p:cNvSpPr txBox="1"/>
                <p:nvPr/>
              </p:nvSpPr>
              <p:spPr>
                <a:xfrm>
                  <a:off x="3716943" y="2553522"/>
                  <a:ext cx="6767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NULL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609598E-FA56-1115-A7CB-359548274598}"/>
                  </a:ext>
                </a:extLst>
              </p:cNvPr>
              <p:cNvSpPr txBox="1"/>
              <p:nvPr/>
            </p:nvSpPr>
            <p:spPr>
              <a:xfrm>
                <a:off x="252675" y="3098008"/>
                <a:ext cx="655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*list</a:t>
                </a:r>
              </a:p>
            </p:txBody>
          </p:sp>
          <p:cxnSp>
            <p:nvCxnSpPr>
              <p:cNvPr id="31" name="Google Shape;214;p19">
                <a:extLst>
                  <a:ext uri="{FF2B5EF4-FFF2-40B4-BE49-F238E27FC236}">
                    <a16:creationId xmlns:a16="http://schemas.microsoft.com/office/drawing/2014/main" id="{A2D6044D-3D3F-2E26-78E5-1C16570C5334}"/>
                  </a:ext>
                </a:extLst>
              </p:cNvPr>
              <p:cNvCxnSpPr>
                <a:cxnSpLocks/>
                <a:stCxn id="30" idx="3"/>
                <a:endCxn id="15" idx="1"/>
              </p:cNvCxnSpPr>
              <p:nvPr/>
            </p:nvCxnSpPr>
            <p:spPr>
              <a:xfrm>
                <a:off x="908336" y="3282674"/>
                <a:ext cx="438739" cy="3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61C29D3-C6A9-9E9F-F306-0FCAC3875587}"/>
                </a:ext>
              </a:extLst>
            </p:cNvPr>
            <p:cNvSpPr txBox="1"/>
            <p:nvPr/>
          </p:nvSpPr>
          <p:spPr>
            <a:xfrm>
              <a:off x="6927508" y="2978739"/>
              <a:ext cx="655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*list</a:t>
              </a:r>
            </a:p>
          </p:txBody>
        </p:sp>
        <p:cxnSp>
          <p:nvCxnSpPr>
            <p:cNvPr id="36" name="Google Shape;214;p19">
              <a:extLst>
                <a:ext uri="{FF2B5EF4-FFF2-40B4-BE49-F238E27FC236}">
                  <a16:creationId xmlns:a16="http://schemas.microsoft.com/office/drawing/2014/main" id="{BCC36642-1673-C790-CE3E-D910EA2591E8}"/>
                </a:ext>
              </a:extLst>
            </p:cNvPr>
            <p:cNvCxnSpPr>
              <a:cxnSpLocks/>
              <a:stCxn id="35" idx="3"/>
              <a:endCxn id="5" idx="1"/>
            </p:cNvCxnSpPr>
            <p:nvPr/>
          </p:nvCxnSpPr>
          <p:spPr>
            <a:xfrm>
              <a:off x="7583169" y="3163405"/>
              <a:ext cx="449721" cy="2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1588F8-C611-E287-445A-D34480F934CC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692387" y="5241334"/>
            <a:ext cx="5567556" cy="861292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688BCC2-80DF-BB70-3044-56284C478B63}"/>
              </a:ext>
            </a:extLst>
          </p:cNvPr>
          <p:cNvSpPr txBox="1"/>
          <p:nvPr/>
        </p:nvSpPr>
        <p:spPr>
          <a:xfrm>
            <a:off x="9259943" y="4779669"/>
            <a:ext cx="2415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number value of the old front node, i.e., pop number</a:t>
            </a:r>
          </a:p>
        </p:txBody>
      </p:sp>
    </p:spTree>
    <p:extLst>
      <p:ext uri="{BB962C8B-B14F-4D97-AF65-F5344CB8AC3E}">
        <p14:creationId xmlns:p14="http://schemas.microsoft.com/office/powerpoint/2010/main" val="376084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06F0-7F45-0842-4C2B-5B7FCFB9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number from the front of the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AC3A-52BD-794B-B0A6-A54AAB042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9211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Double pointer version:</a:t>
            </a:r>
          </a:p>
          <a:p>
            <a:pPr lvl="1"/>
            <a:r>
              <a:rPr lang="en-US" sz="1800" dirty="0"/>
              <a:t>Return popped node’s value</a:t>
            </a:r>
          </a:p>
          <a:p>
            <a:pPr lvl="1"/>
            <a:r>
              <a:rPr lang="en-US" sz="1800" dirty="0"/>
              <a:t>Modify single pointer to the front node directly</a:t>
            </a:r>
          </a:p>
          <a:p>
            <a:pPr marL="457200" lvl="1" indent="0">
              <a:buNone/>
            </a:pPr>
            <a:endParaRPr lang="en-US" sz="1800" dirty="0"/>
          </a:p>
          <a:p>
            <a:endParaRPr lang="en-US" sz="2000" dirty="0"/>
          </a:p>
          <a:p>
            <a:r>
              <a:rPr lang="en-US" sz="2000" dirty="0"/>
              <a:t>Single pointer version:</a:t>
            </a:r>
          </a:p>
          <a:p>
            <a:pPr lvl="1"/>
            <a:r>
              <a:rPr lang="en-US" sz="1800" dirty="0"/>
              <a:t>Return new front node’s address</a:t>
            </a:r>
          </a:p>
          <a:p>
            <a:pPr lvl="1"/>
            <a:r>
              <a:rPr lang="en-US" sz="1800" dirty="0"/>
              <a:t>Return popped node’s value via a pointer (bypass multiple return values limit in C)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78A93E-59F8-0024-1BCD-0C93F210F736}"/>
              </a:ext>
            </a:extLst>
          </p:cNvPr>
          <p:cNvGrpSpPr/>
          <p:nvPr/>
        </p:nvGrpSpPr>
        <p:grpSpPr>
          <a:xfrm>
            <a:off x="5929832" y="1690688"/>
            <a:ext cx="4463705" cy="2697067"/>
            <a:chOff x="5929832" y="1690688"/>
            <a:chExt cx="4463705" cy="269706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65297D-A283-83A1-8A25-AA2971B8B546}"/>
                </a:ext>
              </a:extLst>
            </p:cNvPr>
            <p:cNvGrpSpPr/>
            <p:nvPr/>
          </p:nvGrpSpPr>
          <p:grpSpPr>
            <a:xfrm>
              <a:off x="5929832" y="1690688"/>
              <a:ext cx="4463705" cy="1772256"/>
              <a:chOff x="1088659" y="4059080"/>
              <a:chExt cx="6429375" cy="25527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C476423-56E4-D315-0AB1-A628D0354F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8659" y="4059080"/>
                <a:ext cx="6429375" cy="2552700"/>
              </a:xfrm>
              <a:prstGeom prst="rect">
                <a:avLst/>
              </a:prstGeom>
            </p:spPr>
          </p:pic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8B8C31F-E7BF-F307-D906-2A0DF61D0E11}"/>
                  </a:ext>
                </a:extLst>
              </p:cNvPr>
              <p:cNvSpPr/>
              <p:nvPr/>
            </p:nvSpPr>
            <p:spPr>
              <a:xfrm>
                <a:off x="1088659" y="4094922"/>
                <a:ext cx="2062045" cy="295311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7198A2A-85DB-91F9-E382-269A07E48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20876" y="3641239"/>
              <a:ext cx="3081618" cy="746516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849B9C5-A1C3-6198-3611-200B8EA6BAD5}"/>
                </a:ext>
              </a:extLst>
            </p:cNvPr>
            <p:cNvCxnSpPr>
              <a:stCxn id="5" idx="2"/>
              <a:endCxn id="12" idx="0"/>
            </p:cNvCxnSpPr>
            <p:nvPr/>
          </p:nvCxnSpPr>
          <p:spPr>
            <a:xfrm>
              <a:off x="8161685" y="3462944"/>
              <a:ext cx="0" cy="1782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5F7061F-1C61-90BA-91D1-64D9995386F1}"/>
              </a:ext>
            </a:extLst>
          </p:cNvPr>
          <p:cNvGrpSpPr/>
          <p:nvPr/>
        </p:nvGrpSpPr>
        <p:grpSpPr>
          <a:xfrm>
            <a:off x="4459494" y="4577643"/>
            <a:ext cx="7404379" cy="2180169"/>
            <a:chOff x="4459494" y="4577643"/>
            <a:chExt cx="7404379" cy="218016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D1277D5-458A-8975-0DDF-0F7841D27895}"/>
                </a:ext>
              </a:extLst>
            </p:cNvPr>
            <p:cNvGrpSpPr/>
            <p:nvPr/>
          </p:nvGrpSpPr>
          <p:grpSpPr>
            <a:xfrm>
              <a:off x="4459494" y="4577643"/>
              <a:ext cx="7404379" cy="1677945"/>
              <a:chOff x="4223783" y="4877836"/>
              <a:chExt cx="7404379" cy="167794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0085391-CEB2-341C-D205-A2694CA45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23784" y="4877836"/>
                <a:ext cx="7404378" cy="1677945"/>
              </a:xfrm>
              <a:prstGeom prst="rect">
                <a:avLst/>
              </a:prstGeom>
            </p:spPr>
          </p:pic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4C3D762-7F64-FAF2-78D7-DB109C978D2D}"/>
                  </a:ext>
                </a:extLst>
              </p:cNvPr>
              <p:cNvSpPr/>
              <p:nvPr/>
            </p:nvSpPr>
            <p:spPr>
              <a:xfrm>
                <a:off x="4223783" y="4915074"/>
                <a:ext cx="1938477" cy="213517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7979C8-78A2-AA84-D8EA-91DCB5815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82890" y="6445476"/>
              <a:ext cx="3557588" cy="312336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36FB2F1-81E1-DD54-C328-4290E2653DDC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>
              <a:off x="8161684" y="6255588"/>
              <a:ext cx="0" cy="1898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8847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FAF9-158A-18EB-A3A5-B85FB6A8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the numbers stored in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A7F0-F7CB-9058-52E2-9761ECC38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Traversing from the front node of the list to its rear end</a:t>
            </a:r>
          </a:p>
          <a:p>
            <a:pPr lvl="1"/>
            <a:r>
              <a:rPr lang="en-US" dirty="0"/>
              <a:t>Last node’s next member == NULL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5DD7D-51A4-D107-2002-CD0DE01E7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004" y="2913201"/>
            <a:ext cx="5661991" cy="373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37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0C62-7236-57CA-C6EE-A11C6E29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6B3F-83ED-673A-A178-B906B87EE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Free of memory allocation happened inside the pop_number()/pop_front() functions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4F8456-5FBE-59D4-89CA-2BB2B0585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55" y="2441048"/>
            <a:ext cx="3597634" cy="4200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DA80A1-E070-ACE5-16AE-544E129E8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107" y="3194519"/>
            <a:ext cx="2333625" cy="25527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1DE9CD-E3BD-B86B-C6BF-89151694A7CC}"/>
              </a:ext>
            </a:extLst>
          </p:cNvPr>
          <p:cNvCxnSpPr>
            <a:cxnSpLocks/>
          </p:cNvCxnSpPr>
          <p:nvPr/>
        </p:nvCxnSpPr>
        <p:spPr>
          <a:xfrm flipV="1">
            <a:off x="3846443" y="3354457"/>
            <a:ext cx="3211664" cy="124239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FADF40-5366-190D-51F4-931FFD467015}"/>
              </a:ext>
            </a:extLst>
          </p:cNvPr>
          <p:cNvCxnSpPr>
            <a:cxnSpLocks/>
          </p:cNvCxnSpPr>
          <p:nvPr/>
        </p:nvCxnSpPr>
        <p:spPr>
          <a:xfrm flipV="1">
            <a:off x="3886200" y="4094119"/>
            <a:ext cx="3210339" cy="75346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80F3D-51C3-E3FA-A44E-AA985EFF4239}"/>
              </a:ext>
            </a:extLst>
          </p:cNvPr>
          <p:cNvCxnSpPr>
            <a:cxnSpLocks/>
          </p:cNvCxnSpPr>
          <p:nvPr/>
        </p:nvCxnSpPr>
        <p:spPr>
          <a:xfrm flipV="1">
            <a:off x="3886200" y="4847590"/>
            <a:ext cx="3171907" cy="389167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23D4DA-B8E8-1588-32B8-F53E871C3460}"/>
              </a:ext>
            </a:extLst>
          </p:cNvPr>
          <p:cNvCxnSpPr>
            <a:cxnSpLocks/>
          </p:cNvCxnSpPr>
          <p:nvPr/>
        </p:nvCxnSpPr>
        <p:spPr>
          <a:xfrm flipV="1">
            <a:off x="3846443" y="5573154"/>
            <a:ext cx="3250096" cy="453091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874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DE20-70C3-9083-CFE2-CCF4D66B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Delete/free the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6EC5F-98F2-D14D-C638-404B27B43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Remember, C has no garbage collection, we need to free dynamically allocated memory on our own</a:t>
            </a:r>
          </a:p>
          <a:p>
            <a:r>
              <a:rPr lang="en-US" dirty="0"/>
              <a:t>We could also implement </a:t>
            </a:r>
            <a:r>
              <a:rPr lang="en-US" dirty="0" err="1"/>
              <a:t>delete_list</a:t>
            </a:r>
            <a:r>
              <a:rPr lang="en-US" dirty="0"/>
              <a:t>() by repeatedly calling pop_number() or pop_front() function until all nodes are popped out of the list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532CC3-CBF6-FAE7-D583-56EEDC9D1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096" y="1690688"/>
            <a:ext cx="65246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B7F9-84E4-114C-A583-280109E5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E7B7F-93B6-CE4B-9E7C-F1AFED2F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Data structure</a:t>
            </a:r>
          </a:p>
          <a:p>
            <a:r>
              <a:rPr lang="en-US" altLang="zh-CN" dirty="0"/>
              <a:t>Linked list</a:t>
            </a:r>
          </a:p>
          <a:p>
            <a:pPr lvl="1"/>
            <a:r>
              <a:rPr lang="en-US" altLang="zh-CN" dirty="0"/>
              <a:t>Linked list node struct </a:t>
            </a:r>
          </a:p>
          <a:p>
            <a:pPr lvl="1"/>
            <a:r>
              <a:rPr lang="en-US" altLang="zh-CN" dirty="0"/>
              <a:t>Create node</a:t>
            </a:r>
          </a:p>
          <a:p>
            <a:pPr lvl="1"/>
            <a:r>
              <a:rPr lang="en-US" altLang="zh-CN" dirty="0"/>
              <a:t>push number to front of the list</a:t>
            </a:r>
          </a:p>
          <a:p>
            <a:pPr lvl="1"/>
            <a:r>
              <a:rPr lang="en-US" altLang="zh-CN" dirty="0"/>
              <a:t>pop number from front of the list</a:t>
            </a:r>
          </a:p>
          <a:p>
            <a:pPr lvl="1"/>
            <a:r>
              <a:rPr lang="en-US" altLang="zh-CN" dirty="0"/>
              <a:t>Print list</a:t>
            </a:r>
          </a:p>
          <a:p>
            <a:pPr lvl="1"/>
            <a:r>
              <a:rPr lang="en-US" altLang="zh-CN" dirty="0"/>
              <a:t>Delete list</a:t>
            </a:r>
          </a:p>
          <a:p>
            <a:pPr lvl="1"/>
            <a:r>
              <a:rPr lang="en-US" altLang="zh-CN" dirty="0"/>
              <a:t>Return node via index</a:t>
            </a:r>
          </a:p>
          <a:p>
            <a:pPr lvl="1"/>
            <a:r>
              <a:rPr lang="en-US" altLang="zh-CN" dirty="0"/>
              <a:t>Insert node via index</a:t>
            </a:r>
          </a:p>
          <a:p>
            <a:pPr lvl="1"/>
            <a:r>
              <a:rPr lang="en-US" altLang="zh-CN" dirty="0"/>
              <a:t>Remove node via index</a:t>
            </a:r>
          </a:p>
          <a:p>
            <a:r>
              <a:rPr lang="en-US" altLang="zh-CN" dirty="0"/>
              <a:t>Potential issues</a:t>
            </a:r>
          </a:p>
        </p:txBody>
      </p:sp>
    </p:spTree>
    <p:extLst>
      <p:ext uri="{BB962C8B-B14F-4D97-AF65-F5344CB8AC3E}">
        <p14:creationId xmlns:p14="http://schemas.microsoft.com/office/powerpoint/2010/main" val="1011663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3A1F-6B36-02AD-72BB-7E708B67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a node in linked list via its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C9A3-0CE2-2BE3-00B2-26DA21FEF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Recall the ternary operator (A ? B : C): if A is true, return B, otherwise return 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835DC-9163-0806-68C6-69E679AB4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251" y="2560784"/>
            <a:ext cx="6235701" cy="328226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FBF110-2FCF-4DC2-787D-88C90395CD10}"/>
              </a:ext>
            </a:extLst>
          </p:cNvPr>
          <p:cNvSpPr/>
          <p:nvPr/>
        </p:nvSpPr>
        <p:spPr>
          <a:xfrm>
            <a:off x="1510748" y="2792896"/>
            <a:ext cx="4964595" cy="934278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7F8C11-3A19-A647-E12E-19A5B1022E5D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6475343" y="3234382"/>
            <a:ext cx="1595231" cy="25653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832E65-A3C7-3D80-0BFE-195E36B7739D}"/>
              </a:ext>
            </a:extLst>
          </p:cNvPr>
          <p:cNvSpPr txBox="1"/>
          <p:nvPr/>
        </p:nvSpPr>
        <p:spPr>
          <a:xfrm>
            <a:off x="8070574" y="2911216"/>
            <a:ext cx="318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if input arguments are valid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BCFDCE-B0F1-5E7F-BC8C-0D65D83AC54C}"/>
              </a:ext>
            </a:extLst>
          </p:cNvPr>
          <p:cNvSpPr/>
          <p:nvPr/>
        </p:nvSpPr>
        <p:spPr>
          <a:xfrm>
            <a:off x="1510747" y="3944377"/>
            <a:ext cx="4964595" cy="1202298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DDBBBB-6EF2-2E06-E8E9-4373DC0A18DE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6475342" y="4361066"/>
            <a:ext cx="1641614" cy="18446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1D9F272-2ECB-4D3D-89B6-9E090C44B171}"/>
              </a:ext>
            </a:extLst>
          </p:cNvPr>
          <p:cNvSpPr txBox="1"/>
          <p:nvPr/>
        </p:nvSpPr>
        <p:spPr>
          <a:xfrm>
            <a:off x="8116956" y="3760901"/>
            <a:ext cx="3362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Traversing through the linked list until reaching:</a:t>
            </a:r>
          </a:p>
          <a:p>
            <a:pPr marL="342900" indent="-342900">
              <a:buAutoNum type="arabicParenBoth"/>
            </a:pPr>
            <a:r>
              <a:rPr lang="en-US" dirty="0"/>
              <a:t>Specified index</a:t>
            </a:r>
          </a:p>
          <a:p>
            <a:pPr marL="342900" indent="-342900">
              <a:buAutoNum type="arabicParenBoth"/>
            </a:pPr>
            <a:r>
              <a:rPr lang="en-US" dirty="0"/>
              <a:t>End the linked list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9694874-74FF-D300-E5C0-7A76B26E715F}"/>
              </a:ext>
            </a:extLst>
          </p:cNvPr>
          <p:cNvSpPr/>
          <p:nvPr/>
        </p:nvSpPr>
        <p:spPr>
          <a:xfrm>
            <a:off x="1510746" y="5319382"/>
            <a:ext cx="4964595" cy="271379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3ADE72-50FD-6DBD-FF7B-5062E6D4B49D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6475341" y="5455072"/>
            <a:ext cx="1641615" cy="32589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1BAD9A2-E3E4-B39C-4DC1-FB3C1768BEB8}"/>
              </a:ext>
            </a:extLst>
          </p:cNvPr>
          <p:cNvSpPr txBox="1"/>
          <p:nvPr/>
        </p:nvSpPr>
        <p:spPr>
          <a:xfrm>
            <a:off x="8116956" y="5180798"/>
            <a:ext cx="36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index is out of the valid range of the linked list, return NULL, otherwise return address stored in list (node at specified index)</a:t>
            </a:r>
          </a:p>
        </p:txBody>
      </p:sp>
    </p:spTree>
    <p:extLst>
      <p:ext uri="{BB962C8B-B14F-4D97-AF65-F5344CB8AC3E}">
        <p14:creationId xmlns:p14="http://schemas.microsoft.com/office/powerpoint/2010/main" val="2589180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AE20-4017-B5AD-626C-42524DF5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number/node in the list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4085FCB-2EBD-BF17-2E8E-8684BB2FCBF8}"/>
              </a:ext>
            </a:extLst>
          </p:cNvPr>
          <p:cNvGrpSpPr/>
          <p:nvPr/>
        </p:nvGrpSpPr>
        <p:grpSpPr>
          <a:xfrm>
            <a:off x="777945" y="1965960"/>
            <a:ext cx="11087392" cy="3643151"/>
            <a:chOff x="777945" y="1965960"/>
            <a:chExt cx="11087392" cy="364315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34A2218-9808-7669-BC8A-06B30B07CF1F}"/>
                </a:ext>
              </a:extLst>
            </p:cNvPr>
            <p:cNvGrpSpPr/>
            <p:nvPr/>
          </p:nvGrpSpPr>
          <p:grpSpPr>
            <a:xfrm>
              <a:off x="1970244" y="1965960"/>
              <a:ext cx="8251512" cy="977411"/>
              <a:chOff x="1259457" y="2382912"/>
              <a:chExt cx="8251512" cy="977411"/>
            </a:xfrm>
          </p:grpSpPr>
          <p:sp>
            <p:nvSpPr>
              <p:cNvPr id="5" name="Google Shape;100;p15">
                <a:extLst>
                  <a:ext uri="{FF2B5EF4-FFF2-40B4-BE49-F238E27FC236}">
                    <a16:creationId xmlns:a16="http://schemas.microsoft.com/office/drawing/2014/main" id="{07759686-345E-ADED-456F-F8722C779A5E}"/>
                  </a:ext>
                </a:extLst>
              </p:cNvPr>
              <p:cNvSpPr/>
              <p:nvPr/>
            </p:nvSpPr>
            <p:spPr>
              <a:xfrm>
                <a:off x="1259457" y="2382917"/>
                <a:ext cx="612476" cy="517585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65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" name="Google Shape;101;p15">
                <a:extLst>
                  <a:ext uri="{FF2B5EF4-FFF2-40B4-BE49-F238E27FC236}">
                    <a16:creationId xmlns:a16="http://schemas.microsoft.com/office/drawing/2014/main" id="{A6069557-83A0-E5CF-DDC2-F8BEA6C73F1F}"/>
                  </a:ext>
                </a:extLst>
              </p:cNvPr>
              <p:cNvSpPr/>
              <p:nvPr/>
            </p:nvSpPr>
            <p:spPr>
              <a:xfrm>
                <a:off x="1871933" y="2382916"/>
                <a:ext cx="421257" cy="517585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Google Shape;102;p15">
                <a:extLst>
                  <a:ext uri="{FF2B5EF4-FFF2-40B4-BE49-F238E27FC236}">
                    <a16:creationId xmlns:a16="http://schemas.microsoft.com/office/drawing/2014/main" id="{D8FCD8D8-C675-52CD-2CEF-02F444817C23}"/>
                  </a:ext>
                </a:extLst>
              </p:cNvPr>
              <p:cNvSpPr/>
              <p:nvPr/>
            </p:nvSpPr>
            <p:spPr>
              <a:xfrm>
                <a:off x="2905666" y="2382916"/>
                <a:ext cx="612476" cy="517585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73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" name="Google Shape;103;p15">
                <a:extLst>
                  <a:ext uri="{FF2B5EF4-FFF2-40B4-BE49-F238E27FC236}">
                    <a16:creationId xmlns:a16="http://schemas.microsoft.com/office/drawing/2014/main" id="{D90BD68F-7C8F-1623-A267-E15A76170E16}"/>
                  </a:ext>
                </a:extLst>
              </p:cNvPr>
              <p:cNvSpPr/>
              <p:nvPr/>
            </p:nvSpPr>
            <p:spPr>
              <a:xfrm>
                <a:off x="3518142" y="2382915"/>
                <a:ext cx="421257" cy="517585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104;p15">
                <a:extLst>
                  <a:ext uri="{FF2B5EF4-FFF2-40B4-BE49-F238E27FC236}">
                    <a16:creationId xmlns:a16="http://schemas.microsoft.com/office/drawing/2014/main" id="{093DF23B-7114-0B36-575B-AD3EA9C8BC12}"/>
                  </a:ext>
                </a:extLst>
              </p:cNvPr>
              <p:cNvSpPr/>
              <p:nvPr/>
            </p:nvSpPr>
            <p:spPr>
              <a:xfrm>
                <a:off x="4551875" y="2382915"/>
                <a:ext cx="612476" cy="517585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42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105;p15">
                <a:extLst>
                  <a:ext uri="{FF2B5EF4-FFF2-40B4-BE49-F238E27FC236}">
                    <a16:creationId xmlns:a16="http://schemas.microsoft.com/office/drawing/2014/main" id="{AC2BD6F4-25D1-476C-8C94-00A437EBE411}"/>
                  </a:ext>
                </a:extLst>
              </p:cNvPr>
              <p:cNvSpPr/>
              <p:nvPr/>
            </p:nvSpPr>
            <p:spPr>
              <a:xfrm>
                <a:off x="5164351" y="2382914"/>
                <a:ext cx="421257" cy="517585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106;p15">
                <a:extLst>
                  <a:ext uri="{FF2B5EF4-FFF2-40B4-BE49-F238E27FC236}">
                    <a16:creationId xmlns:a16="http://schemas.microsoft.com/office/drawing/2014/main" id="{645A8162-1874-D82C-B39F-081149FC1EF7}"/>
                  </a:ext>
                </a:extLst>
              </p:cNvPr>
              <p:cNvSpPr/>
              <p:nvPr/>
            </p:nvSpPr>
            <p:spPr>
              <a:xfrm>
                <a:off x="6198084" y="2382914"/>
                <a:ext cx="612476" cy="517585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07;p15">
                <a:extLst>
                  <a:ext uri="{FF2B5EF4-FFF2-40B4-BE49-F238E27FC236}">
                    <a16:creationId xmlns:a16="http://schemas.microsoft.com/office/drawing/2014/main" id="{1C888BC3-D7EB-44D3-7617-83103DC4D268}"/>
                  </a:ext>
                </a:extLst>
              </p:cNvPr>
              <p:cNvSpPr/>
              <p:nvPr/>
            </p:nvSpPr>
            <p:spPr>
              <a:xfrm>
                <a:off x="6810560" y="2382913"/>
                <a:ext cx="421257" cy="517585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08;p15">
                <a:extLst>
                  <a:ext uri="{FF2B5EF4-FFF2-40B4-BE49-F238E27FC236}">
                    <a16:creationId xmlns:a16="http://schemas.microsoft.com/office/drawing/2014/main" id="{00C8558B-BF87-558E-61C5-1A6523731592}"/>
                  </a:ext>
                </a:extLst>
              </p:cNvPr>
              <p:cNvSpPr/>
              <p:nvPr/>
            </p:nvSpPr>
            <p:spPr>
              <a:xfrm>
                <a:off x="7844293" y="2382913"/>
                <a:ext cx="612476" cy="517585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98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09;p15">
                <a:extLst>
                  <a:ext uri="{FF2B5EF4-FFF2-40B4-BE49-F238E27FC236}">
                    <a16:creationId xmlns:a16="http://schemas.microsoft.com/office/drawing/2014/main" id="{ABA7F234-6CB5-A2F9-4E11-2F10E3AF0ECF}"/>
                  </a:ext>
                </a:extLst>
              </p:cNvPr>
              <p:cNvSpPr/>
              <p:nvPr/>
            </p:nvSpPr>
            <p:spPr>
              <a:xfrm>
                <a:off x="8456769" y="2382912"/>
                <a:ext cx="421257" cy="517585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" name="Google Shape;113;p15">
                <a:extLst>
                  <a:ext uri="{FF2B5EF4-FFF2-40B4-BE49-F238E27FC236}">
                    <a16:creationId xmlns:a16="http://schemas.microsoft.com/office/drawing/2014/main" id="{5985EF51-4648-4744-3E3B-C8B2BD2DC2DC}"/>
                  </a:ext>
                </a:extLst>
              </p:cNvPr>
              <p:cNvGrpSpPr/>
              <p:nvPr/>
            </p:nvGrpSpPr>
            <p:grpSpPr>
              <a:xfrm>
                <a:off x="3673791" y="2585632"/>
                <a:ext cx="878083" cy="112144"/>
                <a:chOff x="2027583" y="4446917"/>
                <a:chExt cx="878083" cy="112144"/>
              </a:xfrm>
            </p:grpSpPr>
            <p:cxnSp>
              <p:nvCxnSpPr>
                <p:cNvPr id="32" name="Google Shape;114;p15">
                  <a:extLst>
                    <a:ext uri="{FF2B5EF4-FFF2-40B4-BE49-F238E27FC236}">
                      <a16:creationId xmlns:a16="http://schemas.microsoft.com/office/drawing/2014/main" id="{3ED023EE-7969-4C4D-F990-D2EBBED9F5EE}"/>
                    </a:ext>
                  </a:extLst>
                </p:cNvPr>
                <p:cNvCxnSpPr/>
                <p:nvPr/>
              </p:nvCxnSpPr>
              <p:spPr>
                <a:xfrm rot="10800000" flipH="1">
                  <a:off x="2078966" y="4494362"/>
                  <a:ext cx="826700" cy="862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33" name="Google Shape;115;p15">
                  <a:extLst>
                    <a:ext uri="{FF2B5EF4-FFF2-40B4-BE49-F238E27FC236}">
                      <a16:creationId xmlns:a16="http://schemas.microsoft.com/office/drawing/2014/main" id="{3E43010B-3075-E2C3-F316-CADE3D12045D}"/>
                    </a:ext>
                  </a:extLst>
                </p:cNvPr>
                <p:cNvSpPr/>
                <p:nvPr/>
              </p:nvSpPr>
              <p:spPr>
                <a:xfrm>
                  <a:off x="2027583" y="4446917"/>
                  <a:ext cx="109977" cy="112144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" name="Google Shape;116;p15">
                <a:extLst>
                  <a:ext uri="{FF2B5EF4-FFF2-40B4-BE49-F238E27FC236}">
                    <a16:creationId xmlns:a16="http://schemas.microsoft.com/office/drawing/2014/main" id="{F37DF9A6-1D70-1C6F-DCB3-B9A44B4C4930}"/>
                  </a:ext>
                </a:extLst>
              </p:cNvPr>
              <p:cNvGrpSpPr/>
              <p:nvPr/>
            </p:nvGrpSpPr>
            <p:grpSpPr>
              <a:xfrm>
                <a:off x="5319999" y="2577000"/>
                <a:ext cx="878083" cy="112144"/>
                <a:chOff x="2027583" y="4446917"/>
                <a:chExt cx="878083" cy="112144"/>
              </a:xfrm>
            </p:grpSpPr>
            <p:cxnSp>
              <p:nvCxnSpPr>
                <p:cNvPr id="30" name="Google Shape;117;p15">
                  <a:extLst>
                    <a:ext uri="{FF2B5EF4-FFF2-40B4-BE49-F238E27FC236}">
                      <a16:creationId xmlns:a16="http://schemas.microsoft.com/office/drawing/2014/main" id="{01C9A1F8-8916-156D-18B6-093F6613DC01}"/>
                    </a:ext>
                  </a:extLst>
                </p:cNvPr>
                <p:cNvCxnSpPr/>
                <p:nvPr/>
              </p:nvCxnSpPr>
              <p:spPr>
                <a:xfrm rot="10800000" flipH="1">
                  <a:off x="2078966" y="4494362"/>
                  <a:ext cx="826700" cy="862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31" name="Google Shape;118;p15">
                  <a:extLst>
                    <a:ext uri="{FF2B5EF4-FFF2-40B4-BE49-F238E27FC236}">
                      <a16:creationId xmlns:a16="http://schemas.microsoft.com/office/drawing/2014/main" id="{7CBA3D83-629B-374E-C052-A8B1A589AE31}"/>
                    </a:ext>
                  </a:extLst>
                </p:cNvPr>
                <p:cNvSpPr/>
                <p:nvPr/>
              </p:nvSpPr>
              <p:spPr>
                <a:xfrm>
                  <a:off x="2027583" y="4446917"/>
                  <a:ext cx="109977" cy="112144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" name="Google Shape;119;p15">
                <a:extLst>
                  <a:ext uri="{FF2B5EF4-FFF2-40B4-BE49-F238E27FC236}">
                    <a16:creationId xmlns:a16="http://schemas.microsoft.com/office/drawing/2014/main" id="{4C3EE630-1D5A-B3DF-FBEA-E12D22AD9BAC}"/>
                  </a:ext>
                </a:extLst>
              </p:cNvPr>
              <p:cNvGrpSpPr/>
              <p:nvPr/>
            </p:nvGrpSpPr>
            <p:grpSpPr>
              <a:xfrm>
                <a:off x="6966207" y="2568368"/>
                <a:ext cx="878083" cy="112144"/>
                <a:chOff x="2027583" y="4446917"/>
                <a:chExt cx="878083" cy="112144"/>
              </a:xfrm>
            </p:grpSpPr>
            <p:cxnSp>
              <p:nvCxnSpPr>
                <p:cNvPr id="28" name="Google Shape;120;p15">
                  <a:extLst>
                    <a:ext uri="{FF2B5EF4-FFF2-40B4-BE49-F238E27FC236}">
                      <a16:creationId xmlns:a16="http://schemas.microsoft.com/office/drawing/2014/main" id="{70219EDB-1F43-CBBA-9E6A-396C919D17FE}"/>
                    </a:ext>
                  </a:extLst>
                </p:cNvPr>
                <p:cNvCxnSpPr/>
                <p:nvPr/>
              </p:nvCxnSpPr>
              <p:spPr>
                <a:xfrm rot="10800000" flipH="1">
                  <a:off x="2078966" y="4494362"/>
                  <a:ext cx="826700" cy="862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29" name="Google Shape;121;p15">
                  <a:extLst>
                    <a:ext uri="{FF2B5EF4-FFF2-40B4-BE49-F238E27FC236}">
                      <a16:creationId xmlns:a16="http://schemas.microsoft.com/office/drawing/2014/main" id="{339FEEBC-B76C-AED2-5FEF-253AD60333A6}"/>
                    </a:ext>
                  </a:extLst>
                </p:cNvPr>
                <p:cNvSpPr/>
                <p:nvPr/>
              </p:nvSpPr>
              <p:spPr>
                <a:xfrm>
                  <a:off x="2027583" y="4446917"/>
                  <a:ext cx="109977" cy="112144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8" name="Google Shape;122;p15">
                <a:extLst>
                  <a:ext uri="{FF2B5EF4-FFF2-40B4-BE49-F238E27FC236}">
                    <a16:creationId xmlns:a16="http://schemas.microsoft.com/office/drawing/2014/main" id="{4A4527CF-C8B6-ADBE-65D7-C4745C77A75D}"/>
                  </a:ext>
                </a:extLst>
              </p:cNvPr>
              <p:cNvSpPr/>
              <p:nvPr/>
            </p:nvSpPr>
            <p:spPr>
              <a:xfrm>
                <a:off x="8612416" y="2559741"/>
                <a:ext cx="109977" cy="112144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" name="Google Shape;123;p15">
                <a:extLst>
                  <a:ext uri="{FF2B5EF4-FFF2-40B4-BE49-F238E27FC236}">
                    <a16:creationId xmlns:a16="http://schemas.microsoft.com/office/drawing/2014/main" id="{4271512D-3A10-5252-1860-F0C27F93E2D1}"/>
                  </a:ext>
                </a:extLst>
              </p:cNvPr>
              <p:cNvCxnSpPr/>
              <p:nvPr/>
            </p:nvCxnSpPr>
            <p:spPr>
              <a:xfrm rot="10800000">
                <a:off x="8667398" y="2614915"/>
                <a:ext cx="509940" cy="898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" name="Google Shape;124;p15">
                <a:extLst>
                  <a:ext uri="{FF2B5EF4-FFF2-40B4-BE49-F238E27FC236}">
                    <a16:creationId xmlns:a16="http://schemas.microsoft.com/office/drawing/2014/main" id="{1118FC1A-F40E-99AA-7F7D-BEAF614AF9C4}"/>
                  </a:ext>
                </a:extLst>
              </p:cNvPr>
              <p:cNvCxnSpPr/>
              <p:nvPr/>
            </p:nvCxnSpPr>
            <p:spPr>
              <a:xfrm rot="10800000">
                <a:off x="9174958" y="2605391"/>
                <a:ext cx="0" cy="28558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" name="Google Shape;125;p15">
                <a:extLst>
                  <a:ext uri="{FF2B5EF4-FFF2-40B4-BE49-F238E27FC236}">
                    <a16:creationId xmlns:a16="http://schemas.microsoft.com/office/drawing/2014/main" id="{7AFA11DD-8395-5A08-3B85-7D0ECC1596DD}"/>
                  </a:ext>
                </a:extLst>
              </p:cNvPr>
              <p:cNvCxnSpPr/>
              <p:nvPr/>
            </p:nvCxnSpPr>
            <p:spPr>
              <a:xfrm rot="10800000">
                <a:off x="9062863" y="2900497"/>
                <a:ext cx="224190" cy="898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" name="Google Shape;126;p15">
                <a:extLst>
                  <a:ext uri="{FF2B5EF4-FFF2-40B4-BE49-F238E27FC236}">
                    <a16:creationId xmlns:a16="http://schemas.microsoft.com/office/drawing/2014/main" id="{F9EE5F13-3C51-EAC2-9307-EFB75CC03592}"/>
                  </a:ext>
                </a:extLst>
              </p:cNvPr>
              <p:cNvCxnSpPr/>
              <p:nvPr/>
            </p:nvCxnSpPr>
            <p:spPr>
              <a:xfrm flipH="1">
                <a:off x="9086850" y="2946147"/>
                <a:ext cx="178595" cy="1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" name="Google Shape;127;p15">
                <a:extLst>
                  <a:ext uri="{FF2B5EF4-FFF2-40B4-BE49-F238E27FC236}">
                    <a16:creationId xmlns:a16="http://schemas.microsoft.com/office/drawing/2014/main" id="{719DD239-BBCC-B765-F4C7-1E15E6C16444}"/>
                  </a:ext>
                </a:extLst>
              </p:cNvPr>
              <p:cNvCxnSpPr/>
              <p:nvPr/>
            </p:nvCxnSpPr>
            <p:spPr>
              <a:xfrm rot="10800000">
                <a:off x="9117807" y="2992699"/>
                <a:ext cx="109537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4" name="Google Shape;128;p15">
                <a:extLst>
                  <a:ext uri="{FF2B5EF4-FFF2-40B4-BE49-F238E27FC236}">
                    <a16:creationId xmlns:a16="http://schemas.microsoft.com/office/drawing/2014/main" id="{A2B016C0-6676-4984-CDBE-39831A71732D}"/>
                  </a:ext>
                </a:extLst>
              </p:cNvPr>
              <p:cNvSpPr txBox="1"/>
              <p:nvPr/>
            </p:nvSpPr>
            <p:spPr>
              <a:xfrm>
                <a:off x="8834181" y="2990991"/>
                <a:ext cx="6767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NULL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" name="Google Shape;113;p15">
                <a:extLst>
                  <a:ext uri="{FF2B5EF4-FFF2-40B4-BE49-F238E27FC236}">
                    <a16:creationId xmlns:a16="http://schemas.microsoft.com/office/drawing/2014/main" id="{2B7369EB-7915-6A3C-5823-8C908DEAF688}"/>
                  </a:ext>
                </a:extLst>
              </p:cNvPr>
              <p:cNvGrpSpPr/>
              <p:nvPr/>
            </p:nvGrpSpPr>
            <p:grpSpPr>
              <a:xfrm>
                <a:off x="2035131" y="2577000"/>
                <a:ext cx="878083" cy="112144"/>
                <a:chOff x="2027583" y="4446917"/>
                <a:chExt cx="878083" cy="112144"/>
              </a:xfrm>
            </p:grpSpPr>
            <p:cxnSp>
              <p:nvCxnSpPr>
                <p:cNvPr id="26" name="Google Shape;114;p15">
                  <a:extLst>
                    <a:ext uri="{FF2B5EF4-FFF2-40B4-BE49-F238E27FC236}">
                      <a16:creationId xmlns:a16="http://schemas.microsoft.com/office/drawing/2014/main" id="{71B158ED-0B55-6F9C-24D7-E1E1FF9A42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078966" y="4494362"/>
                  <a:ext cx="826700" cy="862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27" name="Google Shape;115;p15">
                  <a:extLst>
                    <a:ext uri="{FF2B5EF4-FFF2-40B4-BE49-F238E27FC236}">
                      <a16:creationId xmlns:a16="http://schemas.microsoft.com/office/drawing/2014/main" id="{E5EAFB43-8B31-8519-56B7-492743B0BDEA}"/>
                    </a:ext>
                  </a:extLst>
                </p:cNvPr>
                <p:cNvSpPr/>
                <p:nvPr/>
              </p:nvSpPr>
              <p:spPr>
                <a:xfrm>
                  <a:off x="2027583" y="4446917"/>
                  <a:ext cx="109977" cy="112144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1C20820-89FC-6C8B-957C-9150A80DBD95}"/>
                </a:ext>
              </a:extLst>
            </p:cNvPr>
            <p:cNvSpPr txBox="1"/>
            <p:nvPr/>
          </p:nvSpPr>
          <p:spPr>
            <a:xfrm>
              <a:off x="2056320" y="2690864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592A0-4217-153E-8F25-A3B6DF1468FA}"/>
                </a:ext>
              </a:extLst>
            </p:cNvPr>
            <p:cNvSpPr txBox="1"/>
            <p:nvPr/>
          </p:nvSpPr>
          <p:spPr>
            <a:xfrm>
              <a:off x="3653960" y="2686265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FAA1829-FC77-821C-DAD5-3751B03BF889}"/>
                </a:ext>
              </a:extLst>
            </p:cNvPr>
            <p:cNvSpPr txBox="1"/>
            <p:nvPr/>
          </p:nvSpPr>
          <p:spPr>
            <a:xfrm>
              <a:off x="5357818" y="2686265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A8399AE-7B01-D68F-6EC6-BA6DA356DF45}"/>
                </a:ext>
              </a:extLst>
            </p:cNvPr>
            <p:cNvSpPr txBox="1"/>
            <p:nvPr/>
          </p:nvSpPr>
          <p:spPr>
            <a:xfrm>
              <a:off x="6948486" y="2682229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437064-0955-8E15-9CC3-A9D3B7FFEA3A}"/>
                </a:ext>
              </a:extLst>
            </p:cNvPr>
            <p:cNvSpPr txBox="1"/>
            <p:nvPr/>
          </p:nvSpPr>
          <p:spPr>
            <a:xfrm>
              <a:off x="8659317" y="2680731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5BE816F-D52D-5F2C-C6B2-9C16132DB52C}"/>
                </a:ext>
              </a:extLst>
            </p:cNvPr>
            <p:cNvSpPr txBox="1"/>
            <p:nvPr/>
          </p:nvSpPr>
          <p:spPr>
            <a:xfrm>
              <a:off x="814674" y="2690864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index</a:t>
              </a:r>
            </a:p>
          </p:txBody>
        </p:sp>
        <p:sp>
          <p:nvSpPr>
            <p:cNvPr id="40" name="Google Shape;100;p15">
              <a:extLst>
                <a:ext uri="{FF2B5EF4-FFF2-40B4-BE49-F238E27FC236}">
                  <a16:creationId xmlns:a16="http://schemas.microsoft.com/office/drawing/2014/main" id="{E28CE743-3D1D-D1FC-B253-4010095E057C}"/>
                </a:ext>
              </a:extLst>
            </p:cNvPr>
            <p:cNvSpPr/>
            <p:nvPr/>
          </p:nvSpPr>
          <p:spPr>
            <a:xfrm>
              <a:off x="1855358" y="4566141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65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01;p15">
              <a:extLst>
                <a:ext uri="{FF2B5EF4-FFF2-40B4-BE49-F238E27FC236}">
                  <a16:creationId xmlns:a16="http://schemas.microsoft.com/office/drawing/2014/main" id="{81295D14-15C0-08BA-69AD-663B1014A26E}"/>
                </a:ext>
              </a:extLst>
            </p:cNvPr>
            <p:cNvSpPr/>
            <p:nvPr/>
          </p:nvSpPr>
          <p:spPr>
            <a:xfrm>
              <a:off x="2467834" y="4566140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02;p15">
              <a:extLst>
                <a:ext uri="{FF2B5EF4-FFF2-40B4-BE49-F238E27FC236}">
                  <a16:creationId xmlns:a16="http://schemas.microsoft.com/office/drawing/2014/main" id="{5C560A0E-65C9-DD47-4AED-74FC09EAC5E0}"/>
                </a:ext>
              </a:extLst>
            </p:cNvPr>
            <p:cNvSpPr/>
            <p:nvPr/>
          </p:nvSpPr>
          <p:spPr>
            <a:xfrm>
              <a:off x="3501567" y="4566140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73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03;p15">
              <a:extLst>
                <a:ext uri="{FF2B5EF4-FFF2-40B4-BE49-F238E27FC236}">
                  <a16:creationId xmlns:a16="http://schemas.microsoft.com/office/drawing/2014/main" id="{E9971990-F7EC-F08E-59A5-7325EF77F8D4}"/>
                </a:ext>
              </a:extLst>
            </p:cNvPr>
            <p:cNvSpPr/>
            <p:nvPr/>
          </p:nvSpPr>
          <p:spPr>
            <a:xfrm>
              <a:off x="4114043" y="4566139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04;p15">
              <a:extLst>
                <a:ext uri="{FF2B5EF4-FFF2-40B4-BE49-F238E27FC236}">
                  <a16:creationId xmlns:a16="http://schemas.microsoft.com/office/drawing/2014/main" id="{9A122B0B-E553-16D6-8198-C81303FD643D}"/>
                </a:ext>
              </a:extLst>
            </p:cNvPr>
            <p:cNvSpPr/>
            <p:nvPr/>
          </p:nvSpPr>
          <p:spPr>
            <a:xfrm>
              <a:off x="6835903" y="4552071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42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05;p15">
              <a:extLst>
                <a:ext uri="{FF2B5EF4-FFF2-40B4-BE49-F238E27FC236}">
                  <a16:creationId xmlns:a16="http://schemas.microsoft.com/office/drawing/2014/main" id="{1E757E41-ED48-9596-5BE2-E21A013254E2}"/>
                </a:ext>
              </a:extLst>
            </p:cNvPr>
            <p:cNvSpPr/>
            <p:nvPr/>
          </p:nvSpPr>
          <p:spPr>
            <a:xfrm>
              <a:off x="7448379" y="4552070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06;p15">
              <a:extLst>
                <a:ext uri="{FF2B5EF4-FFF2-40B4-BE49-F238E27FC236}">
                  <a16:creationId xmlns:a16="http://schemas.microsoft.com/office/drawing/2014/main" id="{72748D40-F7AF-6514-F858-C72E9B98EE74}"/>
                </a:ext>
              </a:extLst>
            </p:cNvPr>
            <p:cNvSpPr/>
            <p:nvPr/>
          </p:nvSpPr>
          <p:spPr>
            <a:xfrm>
              <a:off x="8482112" y="4552070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18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07;p15">
              <a:extLst>
                <a:ext uri="{FF2B5EF4-FFF2-40B4-BE49-F238E27FC236}">
                  <a16:creationId xmlns:a16="http://schemas.microsoft.com/office/drawing/2014/main" id="{4F1ACE74-9968-B103-757F-AE7FD7CC8437}"/>
                </a:ext>
              </a:extLst>
            </p:cNvPr>
            <p:cNvSpPr/>
            <p:nvPr/>
          </p:nvSpPr>
          <p:spPr>
            <a:xfrm>
              <a:off x="9094588" y="4552069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08;p15">
              <a:extLst>
                <a:ext uri="{FF2B5EF4-FFF2-40B4-BE49-F238E27FC236}">
                  <a16:creationId xmlns:a16="http://schemas.microsoft.com/office/drawing/2014/main" id="{B1508426-F3DC-3BD0-7386-C919AB8D36EA}"/>
                </a:ext>
              </a:extLst>
            </p:cNvPr>
            <p:cNvSpPr/>
            <p:nvPr/>
          </p:nvSpPr>
          <p:spPr>
            <a:xfrm>
              <a:off x="10128321" y="4552069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98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09;p15">
              <a:extLst>
                <a:ext uri="{FF2B5EF4-FFF2-40B4-BE49-F238E27FC236}">
                  <a16:creationId xmlns:a16="http://schemas.microsoft.com/office/drawing/2014/main" id="{DA0E03E2-FB24-FF71-CE2A-4CCFFBC286E3}"/>
                </a:ext>
              </a:extLst>
            </p:cNvPr>
            <p:cNvSpPr/>
            <p:nvPr/>
          </p:nvSpPr>
          <p:spPr>
            <a:xfrm>
              <a:off x="10740797" y="4552068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" name="Google Shape;113;p15">
              <a:extLst>
                <a:ext uri="{FF2B5EF4-FFF2-40B4-BE49-F238E27FC236}">
                  <a16:creationId xmlns:a16="http://schemas.microsoft.com/office/drawing/2014/main" id="{554EC0E7-B3E7-85B1-2B91-ABCEBEFD6E8C}"/>
                </a:ext>
              </a:extLst>
            </p:cNvPr>
            <p:cNvGrpSpPr/>
            <p:nvPr/>
          </p:nvGrpSpPr>
          <p:grpSpPr>
            <a:xfrm>
              <a:off x="4269692" y="4768856"/>
              <a:ext cx="878083" cy="112144"/>
              <a:chOff x="2027583" y="4446917"/>
              <a:chExt cx="878083" cy="112144"/>
            </a:xfrm>
          </p:grpSpPr>
          <p:cxnSp>
            <p:nvCxnSpPr>
              <p:cNvPr id="51" name="Google Shape;114;p15">
                <a:extLst>
                  <a:ext uri="{FF2B5EF4-FFF2-40B4-BE49-F238E27FC236}">
                    <a16:creationId xmlns:a16="http://schemas.microsoft.com/office/drawing/2014/main" id="{E3A9AD4B-0A5F-FE6E-286A-C4C0F505008F}"/>
                  </a:ext>
                </a:extLst>
              </p:cNvPr>
              <p:cNvCxnSpPr/>
              <p:nvPr/>
            </p:nvCxnSpPr>
            <p:spPr>
              <a:xfrm rot="10800000" flipH="1">
                <a:off x="2078966" y="4494362"/>
                <a:ext cx="826700" cy="8627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52" name="Google Shape;115;p15">
                <a:extLst>
                  <a:ext uri="{FF2B5EF4-FFF2-40B4-BE49-F238E27FC236}">
                    <a16:creationId xmlns:a16="http://schemas.microsoft.com/office/drawing/2014/main" id="{B2A1C1E6-7982-5D4C-3497-76576B4B14B3}"/>
                  </a:ext>
                </a:extLst>
              </p:cNvPr>
              <p:cNvSpPr/>
              <p:nvPr/>
            </p:nvSpPr>
            <p:spPr>
              <a:xfrm>
                <a:off x="2027583" y="4446917"/>
                <a:ext cx="109977" cy="112144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" name="Google Shape;116;p15">
              <a:extLst>
                <a:ext uri="{FF2B5EF4-FFF2-40B4-BE49-F238E27FC236}">
                  <a16:creationId xmlns:a16="http://schemas.microsoft.com/office/drawing/2014/main" id="{DA03B1BF-68A4-AE5E-7446-43671D6A3056}"/>
                </a:ext>
              </a:extLst>
            </p:cNvPr>
            <p:cNvGrpSpPr/>
            <p:nvPr/>
          </p:nvGrpSpPr>
          <p:grpSpPr>
            <a:xfrm>
              <a:off x="7604027" y="4746156"/>
              <a:ext cx="878083" cy="112144"/>
              <a:chOff x="2027583" y="4446917"/>
              <a:chExt cx="878083" cy="112144"/>
            </a:xfrm>
          </p:grpSpPr>
          <p:cxnSp>
            <p:nvCxnSpPr>
              <p:cNvPr id="54" name="Google Shape;117;p15">
                <a:extLst>
                  <a:ext uri="{FF2B5EF4-FFF2-40B4-BE49-F238E27FC236}">
                    <a16:creationId xmlns:a16="http://schemas.microsoft.com/office/drawing/2014/main" id="{7296F536-B5B9-C637-18B3-5372B7FEB0B0}"/>
                  </a:ext>
                </a:extLst>
              </p:cNvPr>
              <p:cNvCxnSpPr/>
              <p:nvPr/>
            </p:nvCxnSpPr>
            <p:spPr>
              <a:xfrm rot="10800000" flipH="1">
                <a:off x="2078966" y="4494362"/>
                <a:ext cx="826700" cy="862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55" name="Google Shape;118;p15">
                <a:extLst>
                  <a:ext uri="{FF2B5EF4-FFF2-40B4-BE49-F238E27FC236}">
                    <a16:creationId xmlns:a16="http://schemas.microsoft.com/office/drawing/2014/main" id="{7C733F4A-8DD1-3938-C3FE-B51CC3F803E6}"/>
                  </a:ext>
                </a:extLst>
              </p:cNvPr>
              <p:cNvSpPr/>
              <p:nvPr/>
            </p:nvSpPr>
            <p:spPr>
              <a:xfrm>
                <a:off x="2027583" y="4446917"/>
                <a:ext cx="109977" cy="112144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" name="Google Shape;119;p15">
              <a:extLst>
                <a:ext uri="{FF2B5EF4-FFF2-40B4-BE49-F238E27FC236}">
                  <a16:creationId xmlns:a16="http://schemas.microsoft.com/office/drawing/2014/main" id="{7218A292-C0E5-6AD0-9C11-9C51DA7340C2}"/>
                </a:ext>
              </a:extLst>
            </p:cNvPr>
            <p:cNvGrpSpPr/>
            <p:nvPr/>
          </p:nvGrpSpPr>
          <p:grpSpPr>
            <a:xfrm>
              <a:off x="9250235" y="4737524"/>
              <a:ext cx="878083" cy="112144"/>
              <a:chOff x="2027583" y="4446917"/>
              <a:chExt cx="878083" cy="112144"/>
            </a:xfrm>
          </p:grpSpPr>
          <p:cxnSp>
            <p:nvCxnSpPr>
              <p:cNvPr id="57" name="Google Shape;120;p15">
                <a:extLst>
                  <a:ext uri="{FF2B5EF4-FFF2-40B4-BE49-F238E27FC236}">
                    <a16:creationId xmlns:a16="http://schemas.microsoft.com/office/drawing/2014/main" id="{0641A608-5117-FBBB-6E75-D1D499724AAF}"/>
                  </a:ext>
                </a:extLst>
              </p:cNvPr>
              <p:cNvCxnSpPr/>
              <p:nvPr/>
            </p:nvCxnSpPr>
            <p:spPr>
              <a:xfrm rot="10800000" flipH="1">
                <a:off x="2078966" y="4494362"/>
                <a:ext cx="826700" cy="862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58" name="Google Shape;121;p15">
                <a:extLst>
                  <a:ext uri="{FF2B5EF4-FFF2-40B4-BE49-F238E27FC236}">
                    <a16:creationId xmlns:a16="http://schemas.microsoft.com/office/drawing/2014/main" id="{36D340B1-74DC-29E7-5A17-1EAE8541F76A}"/>
                  </a:ext>
                </a:extLst>
              </p:cNvPr>
              <p:cNvSpPr/>
              <p:nvPr/>
            </p:nvSpPr>
            <p:spPr>
              <a:xfrm>
                <a:off x="2027583" y="4446917"/>
                <a:ext cx="109977" cy="112144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9" name="Google Shape;122;p15">
              <a:extLst>
                <a:ext uri="{FF2B5EF4-FFF2-40B4-BE49-F238E27FC236}">
                  <a16:creationId xmlns:a16="http://schemas.microsoft.com/office/drawing/2014/main" id="{AE4389EA-3F7A-3ECB-0117-C5661DE913A2}"/>
                </a:ext>
              </a:extLst>
            </p:cNvPr>
            <p:cNvSpPr/>
            <p:nvPr/>
          </p:nvSpPr>
          <p:spPr>
            <a:xfrm>
              <a:off x="10896444" y="4728897"/>
              <a:ext cx="109977" cy="11214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" name="Google Shape;123;p15">
              <a:extLst>
                <a:ext uri="{FF2B5EF4-FFF2-40B4-BE49-F238E27FC236}">
                  <a16:creationId xmlns:a16="http://schemas.microsoft.com/office/drawing/2014/main" id="{AC5740FE-D1A7-FD20-383A-893A8D267565}"/>
                </a:ext>
              </a:extLst>
            </p:cNvPr>
            <p:cNvCxnSpPr/>
            <p:nvPr/>
          </p:nvCxnSpPr>
          <p:spPr>
            <a:xfrm rot="10800000">
              <a:off x="10951426" y="4784071"/>
              <a:ext cx="509940" cy="89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" name="Google Shape;124;p15">
              <a:extLst>
                <a:ext uri="{FF2B5EF4-FFF2-40B4-BE49-F238E27FC236}">
                  <a16:creationId xmlns:a16="http://schemas.microsoft.com/office/drawing/2014/main" id="{0236D3B0-34A9-0808-98AF-12396C4CF651}"/>
                </a:ext>
              </a:extLst>
            </p:cNvPr>
            <p:cNvCxnSpPr/>
            <p:nvPr/>
          </p:nvCxnSpPr>
          <p:spPr>
            <a:xfrm rot="10800000">
              <a:off x="11458986" y="4774547"/>
              <a:ext cx="0" cy="28558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5;p15">
              <a:extLst>
                <a:ext uri="{FF2B5EF4-FFF2-40B4-BE49-F238E27FC236}">
                  <a16:creationId xmlns:a16="http://schemas.microsoft.com/office/drawing/2014/main" id="{AECFF631-E4EA-F7BE-710D-9C56876A9CAA}"/>
                </a:ext>
              </a:extLst>
            </p:cNvPr>
            <p:cNvCxnSpPr/>
            <p:nvPr/>
          </p:nvCxnSpPr>
          <p:spPr>
            <a:xfrm rot="10800000">
              <a:off x="11346891" y="5069653"/>
              <a:ext cx="224190" cy="89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15">
              <a:extLst>
                <a:ext uri="{FF2B5EF4-FFF2-40B4-BE49-F238E27FC236}">
                  <a16:creationId xmlns:a16="http://schemas.microsoft.com/office/drawing/2014/main" id="{EEAFBC1A-DAFE-0B73-EBF5-7C99D2BDE36C}"/>
                </a:ext>
              </a:extLst>
            </p:cNvPr>
            <p:cNvCxnSpPr/>
            <p:nvPr/>
          </p:nvCxnSpPr>
          <p:spPr>
            <a:xfrm flipH="1">
              <a:off x="11370878" y="5115303"/>
              <a:ext cx="178595" cy="1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" name="Google Shape;127;p15">
              <a:extLst>
                <a:ext uri="{FF2B5EF4-FFF2-40B4-BE49-F238E27FC236}">
                  <a16:creationId xmlns:a16="http://schemas.microsoft.com/office/drawing/2014/main" id="{13AEF58C-541B-6F33-0632-E400ECD4F004}"/>
                </a:ext>
              </a:extLst>
            </p:cNvPr>
            <p:cNvCxnSpPr/>
            <p:nvPr/>
          </p:nvCxnSpPr>
          <p:spPr>
            <a:xfrm rot="10800000">
              <a:off x="11401835" y="5161855"/>
              <a:ext cx="10953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5" name="Google Shape;128;p15">
              <a:extLst>
                <a:ext uri="{FF2B5EF4-FFF2-40B4-BE49-F238E27FC236}">
                  <a16:creationId xmlns:a16="http://schemas.microsoft.com/office/drawing/2014/main" id="{2F19BDD0-B8F3-36F5-E716-2F9914D290B0}"/>
                </a:ext>
              </a:extLst>
            </p:cNvPr>
            <p:cNvSpPr txBox="1"/>
            <p:nvPr/>
          </p:nvSpPr>
          <p:spPr>
            <a:xfrm>
              <a:off x="11188549" y="5174215"/>
              <a:ext cx="6767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NULL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" name="Google Shape;113;p15">
              <a:extLst>
                <a:ext uri="{FF2B5EF4-FFF2-40B4-BE49-F238E27FC236}">
                  <a16:creationId xmlns:a16="http://schemas.microsoft.com/office/drawing/2014/main" id="{C2763242-1865-BD81-F3E5-6F628F543420}"/>
                </a:ext>
              </a:extLst>
            </p:cNvPr>
            <p:cNvGrpSpPr/>
            <p:nvPr/>
          </p:nvGrpSpPr>
          <p:grpSpPr>
            <a:xfrm>
              <a:off x="2631032" y="4760224"/>
              <a:ext cx="878083" cy="112144"/>
              <a:chOff x="2027583" y="4446917"/>
              <a:chExt cx="878083" cy="112144"/>
            </a:xfrm>
          </p:grpSpPr>
          <p:cxnSp>
            <p:nvCxnSpPr>
              <p:cNvPr id="67" name="Google Shape;114;p15">
                <a:extLst>
                  <a:ext uri="{FF2B5EF4-FFF2-40B4-BE49-F238E27FC236}">
                    <a16:creationId xmlns:a16="http://schemas.microsoft.com/office/drawing/2014/main" id="{5EB0D5A0-E23E-9EFB-132C-F74C7E90107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2078966" y="4494362"/>
                <a:ext cx="826700" cy="862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68" name="Google Shape;115;p15">
                <a:extLst>
                  <a:ext uri="{FF2B5EF4-FFF2-40B4-BE49-F238E27FC236}">
                    <a16:creationId xmlns:a16="http://schemas.microsoft.com/office/drawing/2014/main" id="{AEA67D7C-C873-476B-11D3-3EF116EE096C}"/>
                  </a:ext>
                </a:extLst>
              </p:cNvPr>
              <p:cNvSpPr/>
              <p:nvPr/>
            </p:nvSpPr>
            <p:spPr>
              <a:xfrm>
                <a:off x="2027583" y="4446917"/>
                <a:ext cx="109977" cy="112144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6BC79AD-8469-1DC1-A116-19F2452C9EF0}"/>
                </a:ext>
              </a:extLst>
            </p:cNvPr>
            <p:cNvSpPr txBox="1"/>
            <p:nvPr/>
          </p:nvSpPr>
          <p:spPr>
            <a:xfrm>
              <a:off x="1941434" y="5291040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09606E3-0314-FE08-0C4A-918F330956AC}"/>
                </a:ext>
              </a:extLst>
            </p:cNvPr>
            <p:cNvSpPr txBox="1"/>
            <p:nvPr/>
          </p:nvSpPr>
          <p:spPr>
            <a:xfrm>
              <a:off x="3539074" y="5286441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C690F36-695D-6A95-E0F1-7D87BBB6ACDC}"/>
                </a:ext>
              </a:extLst>
            </p:cNvPr>
            <p:cNvSpPr txBox="1"/>
            <p:nvPr/>
          </p:nvSpPr>
          <p:spPr>
            <a:xfrm>
              <a:off x="6931059" y="5272373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E1A1868-6845-B463-F1CB-402F27F78C5F}"/>
                </a:ext>
              </a:extLst>
            </p:cNvPr>
            <p:cNvSpPr txBox="1"/>
            <p:nvPr/>
          </p:nvSpPr>
          <p:spPr>
            <a:xfrm>
              <a:off x="8521727" y="5268337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0B18086-2EC9-193F-0075-51D5BA253E1A}"/>
                </a:ext>
              </a:extLst>
            </p:cNvPr>
            <p:cNvSpPr txBox="1"/>
            <p:nvPr/>
          </p:nvSpPr>
          <p:spPr>
            <a:xfrm>
              <a:off x="10232558" y="5266839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00E8EA4-EEE1-888A-92B8-8EE2CD8D14A7}"/>
                </a:ext>
              </a:extLst>
            </p:cNvPr>
            <p:cNvSpPr txBox="1"/>
            <p:nvPr/>
          </p:nvSpPr>
          <p:spPr>
            <a:xfrm>
              <a:off x="777945" y="5291040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index</a:t>
              </a:r>
            </a:p>
          </p:txBody>
        </p:sp>
        <p:sp>
          <p:nvSpPr>
            <p:cNvPr id="75" name="Google Shape;102;p15">
              <a:extLst>
                <a:ext uri="{FF2B5EF4-FFF2-40B4-BE49-F238E27FC236}">
                  <a16:creationId xmlns:a16="http://schemas.microsoft.com/office/drawing/2014/main" id="{7E306A8A-C95B-2F52-E4D5-FBCC87392749}"/>
                </a:ext>
              </a:extLst>
            </p:cNvPr>
            <p:cNvSpPr/>
            <p:nvPr/>
          </p:nvSpPr>
          <p:spPr>
            <a:xfrm>
              <a:off x="5173276" y="4563797"/>
              <a:ext cx="612476" cy="517585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03;p15">
              <a:extLst>
                <a:ext uri="{FF2B5EF4-FFF2-40B4-BE49-F238E27FC236}">
                  <a16:creationId xmlns:a16="http://schemas.microsoft.com/office/drawing/2014/main" id="{1EB9F505-8C62-4C07-124F-59E8A1F6CAC9}"/>
                </a:ext>
              </a:extLst>
            </p:cNvPr>
            <p:cNvSpPr/>
            <p:nvPr/>
          </p:nvSpPr>
          <p:spPr>
            <a:xfrm>
              <a:off x="5785752" y="4563796"/>
              <a:ext cx="421257" cy="517585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" name="Google Shape;113;p15">
              <a:extLst>
                <a:ext uri="{FF2B5EF4-FFF2-40B4-BE49-F238E27FC236}">
                  <a16:creationId xmlns:a16="http://schemas.microsoft.com/office/drawing/2014/main" id="{5112BB56-0330-A936-92E5-A0C3A07CA5F4}"/>
                </a:ext>
              </a:extLst>
            </p:cNvPr>
            <p:cNvGrpSpPr/>
            <p:nvPr/>
          </p:nvGrpSpPr>
          <p:grpSpPr>
            <a:xfrm>
              <a:off x="5941401" y="4766513"/>
              <a:ext cx="878083" cy="112144"/>
              <a:chOff x="2027583" y="4446917"/>
              <a:chExt cx="878083" cy="112144"/>
            </a:xfrm>
          </p:grpSpPr>
          <p:cxnSp>
            <p:nvCxnSpPr>
              <p:cNvPr id="78" name="Google Shape;114;p15">
                <a:extLst>
                  <a:ext uri="{FF2B5EF4-FFF2-40B4-BE49-F238E27FC236}">
                    <a16:creationId xmlns:a16="http://schemas.microsoft.com/office/drawing/2014/main" id="{841B2D69-3124-898A-D006-F656CA4C0E49}"/>
                  </a:ext>
                </a:extLst>
              </p:cNvPr>
              <p:cNvCxnSpPr/>
              <p:nvPr/>
            </p:nvCxnSpPr>
            <p:spPr>
              <a:xfrm rot="10800000" flipH="1">
                <a:off x="2078966" y="4494362"/>
                <a:ext cx="826700" cy="8627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79" name="Google Shape;115;p15">
                <a:extLst>
                  <a:ext uri="{FF2B5EF4-FFF2-40B4-BE49-F238E27FC236}">
                    <a16:creationId xmlns:a16="http://schemas.microsoft.com/office/drawing/2014/main" id="{F7910A11-A2CD-21B5-4442-8C7FA4A4A4D4}"/>
                  </a:ext>
                </a:extLst>
              </p:cNvPr>
              <p:cNvSpPr/>
              <p:nvPr/>
            </p:nvSpPr>
            <p:spPr>
              <a:xfrm>
                <a:off x="2027583" y="4446917"/>
                <a:ext cx="109977" cy="112144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306E745-E188-D890-D0D4-00AB16E5CA8B}"/>
                </a:ext>
              </a:extLst>
            </p:cNvPr>
            <p:cNvSpPr txBox="1"/>
            <p:nvPr/>
          </p:nvSpPr>
          <p:spPr>
            <a:xfrm>
              <a:off x="5265911" y="5299621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0603B03-1943-7A36-8A33-F69408B03A93}"/>
                </a:ext>
              </a:extLst>
            </p:cNvPr>
            <p:cNvSpPr txBox="1"/>
            <p:nvPr/>
          </p:nvSpPr>
          <p:spPr>
            <a:xfrm>
              <a:off x="834236" y="3519310"/>
              <a:ext cx="4313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Insert number 100 at index 2: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4258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45F540-7C33-6EEE-149F-62088B9BD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03" y="1490749"/>
            <a:ext cx="6116168" cy="51883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CF7243-A06F-3EC3-4536-0397745EF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number/node in the list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63937-80F4-4CF8-D14A-A8AB32A6B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3" y="1537388"/>
            <a:ext cx="4348370" cy="4868379"/>
          </a:xfrm>
        </p:spPr>
        <p:txBody>
          <a:bodyPr>
            <a:normAutofit/>
          </a:bodyPr>
          <a:lstStyle/>
          <a:p>
            <a:r>
              <a:rPr lang="en-US" sz="2000" dirty="0"/>
              <a:t>Takes address of the list’s front node</a:t>
            </a:r>
          </a:p>
          <a:p>
            <a:r>
              <a:rPr lang="en-US" sz="2000" dirty="0"/>
              <a:t>Takes a number you want to save in the inserted node</a:t>
            </a:r>
          </a:p>
          <a:p>
            <a:r>
              <a:rPr lang="en-US" sz="2000" dirty="0"/>
              <a:t>Takes an index specifies where you want to insert the node</a:t>
            </a:r>
          </a:p>
          <a:p>
            <a:r>
              <a:rPr lang="en-US" sz="2000" dirty="0"/>
              <a:t>Returns the front node’s address if insertion succeeds</a:t>
            </a:r>
          </a:p>
          <a:p>
            <a:r>
              <a:rPr lang="en-US" sz="2000" dirty="0"/>
              <a:t>Returns NULL if insertion fails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1935151-2A35-F50B-3C29-0B172AAA7CED}"/>
              </a:ext>
            </a:extLst>
          </p:cNvPr>
          <p:cNvSpPr/>
          <p:nvPr/>
        </p:nvSpPr>
        <p:spPr>
          <a:xfrm>
            <a:off x="1157909" y="1710846"/>
            <a:ext cx="2842591" cy="48598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B8A179-DA8F-E15E-755B-64E522F875F6}"/>
              </a:ext>
            </a:extLst>
          </p:cNvPr>
          <p:cNvSpPr txBox="1"/>
          <p:nvPr/>
        </p:nvSpPr>
        <p:spPr>
          <a:xfrm>
            <a:off x="4222370" y="1784560"/>
            <a:ext cx="1971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Check input validity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C431812-A3E2-E5D7-FEAE-C8C559305721}"/>
              </a:ext>
            </a:extLst>
          </p:cNvPr>
          <p:cNvSpPr/>
          <p:nvPr/>
        </p:nvSpPr>
        <p:spPr>
          <a:xfrm>
            <a:off x="1157910" y="2300567"/>
            <a:ext cx="3064460" cy="69111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D87129-17E7-AF6C-C9F9-42F28801EA32}"/>
              </a:ext>
            </a:extLst>
          </p:cNvPr>
          <p:cNvSpPr txBox="1"/>
          <p:nvPr/>
        </p:nvSpPr>
        <p:spPr>
          <a:xfrm>
            <a:off x="4222370" y="2327389"/>
            <a:ext cx="2138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Call existing method if insertion at front node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5F3E9B-0344-2EE0-3669-9D25017CE369}"/>
              </a:ext>
            </a:extLst>
          </p:cNvPr>
          <p:cNvSpPr/>
          <p:nvPr/>
        </p:nvSpPr>
        <p:spPr>
          <a:xfrm>
            <a:off x="1157909" y="3095417"/>
            <a:ext cx="4477578" cy="152130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05AAAC-DBA8-5B17-CCFF-3219DECCBE94}"/>
              </a:ext>
            </a:extLst>
          </p:cNvPr>
          <p:cNvSpPr txBox="1"/>
          <p:nvPr/>
        </p:nvSpPr>
        <p:spPr>
          <a:xfrm>
            <a:off x="3547264" y="3957702"/>
            <a:ext cx="1978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Locate the node BEFORE the insertion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A907D2D-0D20-3282-744C-061A82AF33BD}"/>
              </a:ext>
            </a:extLst>
          </p:cNvPr>
          <p:cNvSpPr/>
          <p:nvPr/>
        </p:nvSpPr>
        <p:spPr>
          <a:xfrm>
            <a:off x="1157909" y="4754660"/>
            <a:ext cx="4149587" cy="152130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93E502-9A5F-209E-C3F8-8EFFEC50DFF3}"/>
              </a:ext>
            </a:extLst>
          </p:cNvPr>
          <p:cNvSpPr txBox="1"/>
          <p:nvPr/>
        </p:nvSpPr>
        <p:spPr>
          <a:xfrm>
            <a:off x="5397877" y="4989263"/>
            <a:ext cx="16573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Insert the node if its index is not exceeding valid range of the list</a:t>
            </a:r>
          </a:p>
        </p:txBody>
      </p:sp>
    </p:spTree>
    <p:extLst>
      <p:ext uri="{BB962C8B-B14F-4D97-AF65-F5344CB8AC3E}">
        <p14:creationId xmlns:p14="http://schemas.microsoft.com/office/powerpoint/2010/main" val="1763571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E335E-0D7D-5898-7EB6-2E89DA11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 number/node in the linked list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4CE836C-6205-225F-BBAF-EC3738FF965A}"/>
              </a:ext>
            </a:extLst>
          </p:cNvPr>
          <p:cNvGrpSpPr/>
          <p:nvPr/>
        </p:nvGrpSpPr>
        <p:grpSpPr>
          <a:xfrm>
            <a:off x="814674" y="1690509"/>
            <a:ext cx="10826747" cy="3968640"/>
            <a:chOff x="814674" y="1690509"/>
            <a:chExt cx="10826747" cy="396864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91CA5E-5D48-2806-0275-299CCBB7EAE6}"/>
                </a:ext>
              </a:extLst>
            </p:cNvPr>
            <p:cNvGrpSpPr/>
            <p:nvPr/>
          </p:nvGrpSpPr>
          <p:grpSpPr>
            <a:xfrm>
              <a:off x="1970244" y="4624755"/>
              <a:ext cx="8251512" cy="977411"/>
              <a:chOff x="1259457" y="2382912"/>
              <a:chExt cx="8251512" cy="977411"/>
            </a:xfrm>
          </p:grpSpPr>
          <p:sp>
            <p:nvSpPr>
              <p:cNvPr id="5" name="Google Shape;100;p15">
                <a:extLst>
                  <a:ext uri="{FF2B5EF4-FFF2-40B4-BE49-F238E27FC236}">
                    <a16:creationId xmlns:a16="http://schemas.microsoft.com/office/drawing/2014/main" id="{118091E8-4849-A171-A7E8-04ADB7DC67A5}"/>
                  </a:ext>
                </a:extLst>
              </p:cNvPr>
              <p:cNvSpPr/>
              <p:nvPr/>
            </p:nvSpPr>
            <p:spPr>
              <a:xfrm>
                <a:off x="1259457" y="2382917"/>
                <a:ext cx="612476" cy="517585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65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" name="Google Shape;101;p15">
                <a:extLst>
                  <a:ext uri="{FF2B5EF4-FFF2-40B4-BE49-F238E27FC236}">
                    <a16:creationId xmlns:a16="http://schemas.microsoft.com/office/drawing/2014/main" id="{35F74F45-36C3-76D8-BCF6-F6BBDFF22443}"/>
                  </a:ext>
                </a:extLst>
              </p:cNvPr>
              <p:cNvSpPr/>
              <p:nvPr/>
            </p:nvSpPr>
            <p:spPr>
              <a:xfrm>
                <a:off x="1871933" y="2382916"/>
                <a:ext cx="421257" cy="517585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Google Shape;102;p15">
                <a:extLst>
                  <a:ext uri="{FF2B5EF4-FFF2-40B4-BE49-F238E27FC236}">
                    <a16:creationId xmlns:a16="http://schemas.microsoft.com/office/drawing/2014/main" id="{31F4C1FD-D22F-C1B6-C154-C7C678BDC0B3}"/>
                  </a:ext>
                </a:extLst>
              </p:cNvPr>
              <p:cNvSpPr/>
              <p:nvPr/>
            </p:nvSpPr>
            <p:spPr>
              <a:xfrm>
                <a:off x="2905666" y="2382916"/>
                <a:ext cx="612476" cy="517585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73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" name="Google Shape;103;p15">
                <a:extLst>
                  <a:ext uri="{FF2B5EF4-FFF2-40B4-BE49-F238E27FC236}">
                    <a16:creationId xmlns:a16="http://schemas.microsoft.com/office/drawing/2014/main" id="{ADC4C51F-5EE7-83BF-422B-041E46F735E1}"/>
                  </a:ext>
                </a:extLst>
              </p:cNvPr>
              <p:cNvSpPr/>
              <p:nvPr/>
            </p:nvSpPr>
            <p:spPr>
              <a:xfrm>
                <a:off x="3518142" y="2382915"/>
                <a:ext cx="421257" cy="517585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104;p15">
                <a:extLst>
                  <a:ext uri="{FF2B5EF4-FFF2-40B4-BE49-F238E27FC236}">
                    <a16:creationId xmlns:a16="http://schemas.microsoft.com/office/drawing/2014/main" id="{2F94D309-55D6-6196-0ABF-039D63ABD8E1}"/>
                  </a:ext>
                </a:extLst>
              </p:cNvPr>
              <p:cNvSpPr/>
              <p:nvPr/>
            </p:nvSpPr>
            <p:spPr>
              <a:xfrm>
                <a:off x="4551875" y="2382915"/>
                <a:ext cx="612476" cy="517585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42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105;p15">
                <a:extLst>
                  <a:ext uri="{FF2B5EF4-FFF2-40B4-BE49-F238E27FC236}">
                    <a16:creationId xmlns:a16="http://schemas.microsoft.com/office/drawing/2014/main" id="{0558B00F-8B4B-7E94-2826-5BACCAFFC505}"/>
                  </a:ext>
                </a:extLst>
              </p:cNvPr>
              <p:cNvSpPr/>
              <p:nvPr/>
            </p:nvSpPr>
            <p:spPr>
              <a:xfrm>
                <a:off x="5164351" y="2382914"/>
                <a:ext cx="421257" cy="517585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106;p15">
                <a:extLst>
                  <a:ext uri="{FF2B5EF4-FFF2-40B4-BE49-F238E27FC236}">
                    <a16:creationId xmlns:a16="http://schemas.microsoft.com/office/drawing/2014/main" id="{6696EE74-0910-E6CF-6B58-7B92F0158CAC}"/>
                  </a:ext>
                </a:extLst>
              </p:cNvPr>
              <p:cNvSpPr/>
              <p:nvPr/>
            </p:nvSpPr>
            <p:spPr>
              <a:xfrm>
                <a:off x="6198084" y="2382914"/>
                <a:ext cx="612476" cy="517585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07;p15">
                <a:extLst>
                  <a:ext uri="{FF2B5EF4-FFF2-40B4-BE49-F238E27FC236}">
                    <a16:creationId xmlns:a16="http://schemas.microsoft.com/office/drawing/2014/main" id="{95DA6558-51DF-204B-ED7A-DFDE13843C27}"/>
                  </a:ext>
                </a:extLst>
              </p:cNvPr>
              <p:cNvSpPr/>
              <p:nvPr/>
            </p:nvSpPr>
            <p:spPr>
              <a:xfrm>
                <a:off x="6810560" y="2382913"/>
                <a:ext cx="421257" cy="517585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08;p15">
                <a:extLst>
                  <a:ext uri="{FF2B5EF4-FFF2-40B4-BE49-F238E27FC236}">
                    <a16:creationId xmlns:a16="http://schemas.microsoft.com/office/drawing/2014/main" id="{3947ADCF-6339-D66D-5190-7DC5D98CE802}"/>
                  </a:ext>
                </a:extLst>
              </p:cNvPr>
              <p:cNvSpPr/>
              <p:nvPr/>
            </p:nvSpPr>
            <p:spPr>
              <a:xfrm>
                <a:off x="7844293" y="2382913"/>
                <a:ext cx="612476" cy="517585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98</a:t>
                </a: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09;p15">
                <a:extLst>
                  <a:ext uri="{FF2B5EF4-FFF2-40B4-BE49-F238E27FC236}">
                    <a16:creationId xmlns:a16="http://schemas.microsoft.com/office/drawing/2014/main" id="{5E3F3E6B-64F5-556B-E97C-2F76187CF55E}"/>
                  </a:ext>
                </a:extLst>
              </p:cNvPr>
              <p:cNvSpPr/>
              <p:nvPr/>
            </p:nvSpPr>
            <p:spPr>
              <a:xfrm>
                <a:off x="8456769" y="2382912"/>
                <a:ext cx="421257" cy="517585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" name="Google Shape;113;p15">
                <a:extLst>
                  <a:ext uri="{FF2B5EF4-FFF2-40B4-BE49-F238E27FC236}">
                    <a16:creationId xmlns:a16="http://schemas.microsoft.com/office/drawing/2014/main" id="{DCAC1436-433B-2C48-DC64-C08BDA7210E5}"/>
                  </a:ext>
                </a:extLst>
              </p:cNvPr>
              <p:cNvGrpSpPr/>
              <p:nvPr/>
            </p:nvGrpSpPr>
            <p:grpSpPr>
              <a:xfrm>
                <a:off x="3673791" y="2585632"/>
                <a:ext cx="878083" cy="112144"/>
                <a:chOff x="2027583" y="4446917"/>
                <a:chExt cx="878083" cy="112144"/>
              </a:xfrm>
            </p:grpSpPr>
            <p:cxnSp>
              <p:nvCxnSpPr>
                <p:cNvPr id="32" name="Google Shape;114;p15">
                  <a:extLst>
                    <a:ext uri="{FF2B5EF4-FFF2-40B4-BE49-F238E27FC236}">
                      <a16:creationId xmlns:a16="http://schemas.microsoft.com/office/drawing/2014/main" id="{F3B0CC79-84A0-BDF4-D2FA-3B4EFD1284E8}"/>
                    </a:ext>
                  </a:extLst>
                </p:cNvPr>
                <p:cNvCxnSpPr/>
                <p:nvPr/>
              </p:nvCxnSpPr>
              <p:spPr>
                <a:xfrm rot="10800000" flipH="1">
                  <a:off x="2078966" y="4494362"/>
                  <a:ext cx="826700" cy="862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33" name="Google Shape;115;p15">
                  <a:extLst>
                    <a:ext uri="{FF2B5EF4-FFF2-40B4-BE49-F238E27FC236}">
                      <a16:creationId xmlns:a16="http://schemas.microsoft.com/office/drawing/2014/main" id="{3B9C7A04-ADAE-87EA-CAE8-A909D30A31FD}"/>
                    </a:ext>
                  </a:extLst>
                </p:cNvPr>
                <p:cNvSpPr/>
                <p:nvPr/>
              </p:nvSpPr>
              <p:spPr>
                <a:xfrm>
                  <a:off x="2027583" y="4446917"/>
                  <a:ext cx="109977" cy="112144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" name="Google Shape;116;p15">
                <a:extLst>
                  <a:ext uri="{FF2B5EF4-FFF2-40B4-BE49-F238E27FC236}">
                    <a16:creationId xmlns:a16="http://schemas.microsoft.com/office/drawing/2014/main" id="{CD0D6844-9803-A092-6EED-D8F600E597F6}"/>
                  </a:ext>
                </a:extLst>
              </p:cNvPr>
              <p:cNvGrpSpPr/>
              <p:nvPr/>
            </p:nvGrpSpPr>
            <p:grpSpPr>
              <a:xfrm>
                <a:off x="5319999" y="2577000"/>
                <a:ext cx="878083" cy="112144"/>
                <a:chOff x="2027583" y="4446917"/>
                <a:chExt cx="878083" cy="112144"/>
              </a:xfrm>
            </p:grpSpPr>
            <p:cxnSp>
              <p:nvCxnSpPr>
                <p:cNvPr id="30" name="Google Shape;117;p15">
                  <a:extLst>
                    <a:ext uri="{FF2B5EF4-FFF2-40B4-BE49-F238E27FC236}">
                      <a16:creationId xmlns:a16="http://schemas.microsoft.com/office/drawing/2014/main" id="{1E9BC006-0B7A-C6DB-03C5-29AD841176EA}"/>
                    </a:ext>
                  </a:extLst>
                </p:cNvPr>
                <p:cNvCxnSpPr/>
                <p:nvPr/>
              </p:nvCxnSpPr>
              <p:spPr>
                <a:xfrm rot="10800000" flipH="1">
                  <a:off x="2078966" y="4494362"/>
                  <a:ext cx="826700" cy="862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31" name="Google Shape;118;p15">
                  <a:extLst>
                    <a:ext uri="{FF2B5EF4-FFF2-40B4-BE49-F238E27FC236}">
                      <a16:creationId xmlns:a16="http://schemas.microsoft.com/office/drawing/2014/main" id="{A15FF0C6-6657-7869-8587-0C1D3293AD10}"/>
                    </a:ext>
                  </a:extLst>
                </p:cNvPr>
                <p:cNvSpPr/>
                <p:nvPr/>
              </p:nvSpPr>
              <p:spPr>
                <a:xfrm>
                  <a:off x="2027583" y="4446917"/>
                  <a:ext cx="109977" cy="112144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" name="Google Shape;119;p15">
                <a:extLst>
                  <a:ext uri="{FF2B5EF4-FFF2-40B4-BE49-F238E27FC236}">
                    <a16:creationId xmlns:a16="http://schemas.microsoft.com/office/drawing/2014/main" id="{DE853CF8-BB89-4660-22D2-4B2002EC23D5}"/>
                  </a:ext>
                </a:extLst>
              </p:cNvPr>
              <p:cNvGrpSpPr/>
              <p:nvPr/>
            </p:nvGrpSpPr>
            <p:grpSpPr>
              <a:xfrm>
                <a:off x="6966207" y="2568368"/>
                <a:ext cx="878083" cy="112144"/>
                <a:chOff x="2027583" y="4446917"/>
                <a:chExt cx="878083" cy="112144"/>
              </a:xfrm>
            </p:grpSpPr>
            <p:cxnSp>
              <p:nvCxnSpPr>
                <p:cNvPr id="28" name="Google Shape;120;p15">
                  <a:extLst>
                    <a:ext uri="{FF2B5EF4-FFF2-40B4-BE49-F238E27FC236}">
                      <a16:creationId xmlns:a16="http://schemas.microsoft.com/office/drawing/2014/main" id="{7EF52FCD-BFBC-B6D0-2809-2D644B6133ED}"/>
                    </a:ext>
                  </a:extLst>
                </p:cNvPr>
                <p:cNvCxnSpPr/>
                <p:nvPr/>
              </p:nvCxnSpPr>
              <p:spPr>
                <a:xfrm rot="10800000" flipH="1">
                  <a:off x="2078966" y="4494362"/>
                  <a:ext cx="826700" cy="862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29" name="Google Shape;121;p15">
                  <a:extLst>
                    <a:ext uri="{FF2B5EF4-FFF2-40B4-BE49-F238E27FC236}">
                      <a16:creationId xmlns:a16="http://schemas.microsoft.com/office/drawing/2014/main" id="{F9D308A9-DC3E-A804-7FA1-09810982401E}"/>
                    </a:ext>
                  </a:extLst>
                </p:cNvPr>
                <p:cNvSpPr/>
                <p:nvPr/>
              </p:nvSpPr>
              <p:spPr>
                <a:xfrm>
                  <a:off x="2027583" y="4446917"/>
                  <a:ext cx="109977" cy="112144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8" name="Google Shape;122;p15">
                <a:extLst>
                  <a:ext uri="{FF2B5EF4-FFF2-40B4-BE49-F238E27FC236}">
                    <a16:creationId xmlns:a16="http://schemas.microsoft.com/office/drawing/2014/main" id="{A9A67527-2E33-E147-7C76-8373AE7E4234}"/>
                  </a:ext>
                </a:extLst>
              </p:cNvPr>
              <p:cNvSpPr/>
              <p:nvPr/>
            </p:nvSpPr>
            <p:spPr>
              <a:xfrm>
                <a:off x="8612416" y="2559741"/>
                <a:ext cx="109977" cy="112144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" name="Google Shape;123;p15">
                <a:extLst>
                  <a:ext uri="{FF2B5EF4-FFF2-40B4-BE49-F238E27FC236}">
                    <a16:creationId xmlns:a16="http://schemas.microsoft.com/office/drawing/2014/main" id="{BFB4AFF6-DCE3-B357-808A-A342D3984D05}"/>
                  </a:ext>
                </a:extLst>
              </p:cNvPr>
              <p:cNvCxnSpPr/>
              <p:nvPr/>
            </p:nvCxnSpPr>
            <p:spPr>
              <a:xfrm rot="10800000">
                <a:off x="8667398" y="2614915"/>
                <a:ext cx="509940" cy="898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" name="Google Shape;124;p15">
                <a:extLst>
                  <a:ext uri="{FF2B5EF4-FFF2-40B4-BE49-F238E27FC236}">
                    <a16:creationId xmlns:a16="http://schemas.microsoft.com/office/drawing/2014/main" id="{FABDB0B9-9073-22F8-1E26-41C49729EF66}"/>
                  </a:ext>
                </a:extLst>
              </p:cNvPr>
              <p:cNvCxnSpPr/>
              <p:nvPr/>
            </p:nvCxnSpPr>
            <p:spPr>
              <a:xfrm rot="10800000">
                <a:off x="9174958" y="2605391"/>
                <a:ext cx="0" cy="28558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" name="Google Shape;125;p15">
                <a:extLst>
                  <a:ext uri="{FF2B5EF4-FFF2-40B4-BE49-F238E27FC236}">
                    <a16:creationId xmlns:a16="http://schemas.microsoft.com/office/drawing/2014/main" id="{D4E9B7D5-E69B-B492-DBF6-F580A2E19F64}"/>
                  </a:ext>
                </a:extLst>
              </p:cNvPr>
              <p:cNvCxnSpPr/>
              <p:nvPr/>
            </p:nvCxnSpPr>
            <p:spPr>
              <a:xfrm rot="10800000">
                <a:off x="9062863" y="2900497"/>
                <a:ext cx="224190" cy="898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" name="Google Shape;126;p15">
                <a:extLst>
                  <a:ext uri="{FF2B5EF4-FFF2-40B4-BE49-F238E27FC236}">
                    <a16:creationId xmlns:a16="http://schemas.microsoft.com/office/drawing/2014/main" id="{E3D64DA8-D549-493E-B375-1BDF21C8E1AC}"/>
                  </a:ext>
                </a:extLst>
              </p:cNvPr>
              <p:cNvCxnSpPr/>
              <p:nvPr/>
            </p:nvCxnSpPr>
            <p:spPr>
              <a:xfrm flipH="1">
                <a:off x="9086850" y="2946147"/>
                <a:ext cx="178595" cy="1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" name="Google Shape;127;p15">
                <a:extLst>
                  <a:ext uri="{FF2B5EF4-FFF2-40B4-BE49-F238E27FC236}">
                    <a16:creationId xmlns:a16="http://schemas.microsoft.com/office/drawing/2014/main" id="{817C7864-15C9-6BE5-E209-619644F4E40F}"/>
                  </a:ext>
                </a:extLst>
              </p:cNvPr>
              <p:cNvCxnSpPr/>
              <p:nvPr/>
            </p:nvCxnSpPr>
            <p:spPr>
              <a:xfrm rot="10800000">
                <a:off x="9117807" y="2992699"/>
                <a:ext cx="109537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4" name="Google Shape;128;p15">
                <a:extLst>
                  <a:ext uri="{FF2B5EF4-FFF2-40B4-BE49-F238E27FC236}">
                    <a16:creationId xmlns:a16="http://schemas.microsoft.com/office/drawing/2014/main" id="{CD5BF01E-BD97-FC68-F302-087B2F82A6CC}"/>
                  </a:ext>
                </a:extLst>
              </p:cNvPr>
              <p:cNvSpPr txBox="1"/>
              <p:nvPr/>
            </p:nvSpPr>
            <p:spPr>
              <a:xfrm>
                <a:off x="8834181" y="2990991"/>
                <a:ext cx="67678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NULL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" name="Google Shape;113;p15">
                <a:extLst>
                  <a:ext uri="{FF2B5EF4-FFF2-40B4-BE49-F238E27FC236}">
                    <a16:creationId xmlns:a16="http://schemas.microsoft.com/office/drawing/2014/main" id="{F9182219-26B1-4EC9-88E3-DC7FE718B9DC}"/>
                  </a:ext>
                </a:extLst>
              </p:cNvPr>
              <p:cNvGrpSpPr/>
              <p:nvPr/>
            </p:nvGrpSpPr>
            <p:grpSpPr>
              <a:xfrm>
                <a:off x="2035131" y="2577000"/>
                <a:ext cx="878083" cy="112144"/>
                <a:chOff x="2027583" y="4446917"/>
                <a:chExt cx="878083" cy="112144"/>
              </a:xfrm>
            </p:grpSpPr>
            <p:cxnSp>
              <p:nvCxnSpPr>
                <p:cNvPr id="26" name="Google Shape;114;p15">
                  <a:extLst>
                    <a:ext uri="{FF2B5EF4-FFF2-40B4-BE49-F238E27FC236}">
                      <a16:creationId xmlns:a16="http://schemas.microsoft.com/office/drawing/2014/main" id="{524765C3-52DA-6EDA-CF16-F6FF74573E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078966" y="4494362"/>
                  <a:ext cx="826700" cy="862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27" name="Google Shape;115;p15">
                  <a:extLst>
                    <a:ext uri="{FF2B5EF4-FFF2-40B4-BE49-F238E27FC236}">
                      <a16:creationId xmlns:a16="http://schemas.microsoft.com/office/drawing/2014/main" id="{4B4799AF-5FAF-DD20-B040-817FF8C56C9B}"/>
                    </a:ext>
                  </a:extLst>
                </p:cNvPr>
                <p:cNvSpPr/>
                <p:nvPr/>
              </p:nvSpPr>
              <p:spPr>
                <a:xfrm>
                  <a:off x="2027583" y="4446917"/>
                  <a:ext cx="109977" cy="112144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E921253-86B3-F327-BEBE-CE89EDE41EFA}"/>
                </a:ext>
              </a:extLst>
            </p:cNvPr>
            <p:cNvSpPr txBox="1"/>
            <p:nvPr/>
          </p:nvSpPr>
          <p:spPr>
            <a:xfrm>
              <a:off x="2056320" y="5349659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E9F99C-38C4-AE77-4CB7-7E26E7DCF08F}"/>
                </a:ext>
              </a:extLst>
            </p:cNvPr>
            <p:cNvSpPr txBox="1"/>
            <p:nvPr/>
          </p:nvSpPr>
          <p:spPr>
            <a:xfrm>
              <a:off x="3653960" y="5345060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C725E71-7AFB-EEEB-0807-B94352A512EC}"/>
                </a:ext>
              </a:extLst>
            </p:cNvPr>
            <p:cNvSpPr txBox="1"/>
            <p:nvPr/>
          </p:nvSpPr>
          <p:spPr>
            <a:xfrm>
              <a:off x="5357818" y="5345060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A5EBACC-50DA-075E-F858-2E5B4AB9B91C}"/>
                </a:ext>
              </a:extLst>
            </p:cNvPr>
            <p:cNvSpPr txBox="1"/>
            <p:nvPr/>
          </p:nvSpPr>
          <p:spPr>
            <a:xfrm>
              <a:off x="6948486" y="5341024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8D8877B-9194-5C48-C174-60FCF14D3DB1}"/>
                </a:ext>
              </a:extLst>
            </p:cNvPr>
            <p:cNvSpPr txBox="1"/>
            <p:nvPr/>
          </p:nvSpPr>
          <p:spPr>
            <a:xfrm>
              <a:off x="8659317" y="5339526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99606C2-8D72-F1B6-E90E-9CEE3177DC45}"/>
                </a:ext>
              </a:extLst>
            </p:cNvPr>
            <p:cNvSpPr txBox="1"/>
            <p:nvPr/>
          </p:nvSpPr>
          <p:spPr>
            <a:xfrm>
              <a:off x="814674" y="5349659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index</a:t>
              </a:r>
            </a:p>
          </p:txBody>
        </p:sp>
        <p:sp>
          <p:nvSpPr>
            <p:cNvPr id="40" name="Google Shape;100;p15">
              <a:extLst>
                <a:ext uri="{FF2B5EF4-FFF2-40B4-BE49-F238E27FC236}">
                  <a16:creationId xmlns:a16="http://schemas.microsoft.com/office/drawing/2014/main" id="{0BFEA0CB-7BD8-8F85-764D-C966788F1190}"/>
                </a:ext>
              </a:extLst>
            </p:cNvPr>
            <p:cNvSpPr/>
            <p:nvPr/>
          </p:nvSpPr>
          <p:spPr>
            <a:xfrm>
              <a:off x="1925698" y="2737340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65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01;p15">
              <a:extLst>
                <a:ext uri="{FF2B5EF4-FFF2-40B4-BE49-F238E27FC236}">
                  <a16:creationId xmlns:a16="http://schemas.microsoft.com/office/drawing/2014/main" id="{45EBEC63-83F2-A41A-0DF0-707FEF9D575A}"/>
                </a:ext>
              </a:extLst>
            </p:cNvPr>
            <p:cNvSpPr/>
            <p:nvPr/>
          </p:nvSpPr>
          <p:spPr>
            <a:xfrm>
              <a:off x="2538174" y="2737339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02;p15">
              <a:extLst>
                <a:ext uri="{FF2B5EF4-FFF2-40B4-BE49-F238E27FC236}">
                  <a16:creationId xmlns:a16="http://schemas.microsoft.com/office/drawing/2014/main" id="{ADA9C975-E1BA-1FB5-58D9-F156A18257B7}"/>
                </a:ext>
              </a:extLst>
            </p:cNvPr>
            <p:cNvSpPr/>
            <p:nvPr/>
          </p:nvSpPr>
          <p:spPr>
            <a:xfrm>
              <a:off x="3571907" y="2737339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73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03;p15">
              <a:extLst>
                <a:ext uri="{FF2B5EF4-FFF2-40B4-BE49-F238E27FC236}">
                  <a16:creationId xmlns:a16="http://schemas.microsoft.com/office/drawing/2014/main" id="{DEA079E8-2177-B364-221B-57A3B1583F5E}"/>
                </a:ext>
              </a:extLst>
            </p:cNvPr>
            <p:cNvSpPr/>
            <p:nvPr/>
          </p:nvSpPr>
          <p:spPr>
            <a:xfrm>
              <a:off x="4184383" y="2737338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04;p15">
              <a:extLst>
                <a:ext uri="{FF2B5EF4-FFF2-40B4-BE49-F238E27FC236}">
                  <a16:creationId xmlns:a16="http://schemas.microsoft.com/office/drawing/2014/main" id="{992FF407-C3DF-40FE-4E8F-8E8E6B0929D2}"/>
                </a:ext>
              </a:extLst>
            </p:cNvPr>
            <p:cNvSpPr/>
            <p:nvPr/>
          </p:nvSpPr>
          <p:spPr>
            <a:xfrm>
              <a:off x="6906243" y="2723270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42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05;p15">
              <a:extLst>
                <a:ext uri="{FF2B5EF4-FFF2-40B4-BE49-F238E27FC236}">
                  <a16:creationId xmlns:a16="http://schemas.microsoft.com/office/drawing/2014/main" id="{2EFFB2E2-2CE5-0C30-D245-5E493F396FA9}"/>
                </a:ext>
              </a:extLst>
            </p:cNvPr>
            <p:cNvSpPr/>
            <p:nvPr/>
          </p:nvSpPr>
          <p:spPr>
            <a:xfrm>
              <a:off x="7518719" y="2723269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06;p15">
              <a:extLst>
                <a:ext uri="{FF2B5EF4-FFF2-40B4-BE49-F238E27FC236}">
                  <a16:creationId xmlns:a16="http://schemas.microsoft.com/office/drawing/2014/main" id="{70CA6EA4-9C7C-1915-5BA6-897C06B58DBE}"/>
                </a:ext>
              </a:extLst>
            </p:cNvPr>
            <p:cNvSpPr/>
            <p:nvPr/>
          </p:nvSpPr>
          <p:spPr>
            <a:xfrm>
              <a:off x="8552452" y="2723269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18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07;p15">
              <a:extLst>
                <a:ext uri="{FF2B5EF4-FFF2-40B4-BE49-F238E27FC236}">
                  <a16:creationId xmlns:a16="http://schemas.microsoft.com/office/drawing/2014/main" id="{E014738A-5ED8-038F-2D4F-4494741AC7BD}"/>
                </a:ext>
              </a:extLst>
            </p:cNvPr>
            <p:cNvSpPr/>
            <p:nvPr/>
          </p:nvSpPr>
          <p:spPr>
            <a:xfrm>
              <a:off x="9164928" y="2723268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08;p15">
              <a:extLst>
                <a:ext uri="{FF2B5EF4-FFF2-40B4-BE49-F238E27FC236}">
                  <a16:creationId xmlns:a16="http://schemas.microsoft.com/office/drawing/2014/main" id="{1F533F8B-6E25-F7D5-E37C-EE13169F77B6}"/>
                </a:ext>
              </a:extLst>
            </p:cNvPr>
            <p:cNvSpPr/>
            <p:nvPr/>
          </p:nvSpPr>
          <p:spPr>
            <a:xfrm>
              <a:off x="10198661" y="2723268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98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09;p15">
              <a:extLst>
                <a:ext uri="{FF2B5EF4-FFF2-40B4-BE49-F238E27FC236}">
                  <a16:creationId xmlns:a16="http://schemas.microsoft.com/office/drawing/2014/main" id="{561A575F-C83B-191D-C33D-1D99EF451583}"/>
                </a:ext>
              </a:extLst>
            </p:cNvPr>
            <p:cNvSpPr/>
            <p:nvPr/>
          </p:nvSpPr>
          <p:spPr>
            <a:xfrm>
              <a:off x="10811137" y="2723267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" name="Google Shape;113;p15">
              <a:extLst>
                <a:ext uri="{FF2B5EF4-FFF2-40B4-BE49-F238E27FC236}">
                  <a16:creationId xmlns:a16="http://schemas.microsoft.com/office/drawing/2014/main" id="{9CA9EDA6-1C75-B2A4-902C-B79C069031E1}"/>
                </a:ext>
              </a:extLst>
            </p:cNvPr>
            <p:cNvGrpSpPr/>
            <p:nvPr/>
          </p:nvGrpSpPr>
          <p:grpSpPr>
            <a:xfrm>
              <a:off x="4340032" y="2940055"/>
              <a:ext cx="878083" cy="112144"/>
              <a:chOff x="2027583" y="4446917"/>
              <a:chExt cx="878083" cy="112144"/>
            </a:xfrm>
          </p:grpSpPr>
          <p:cxnSp>
            <p:nvCxnSpPr>
              <p:cNvPr id="51" name="Google Shape;114;p15">
                <a:extLst>
                  <a:ext uri="{FF2B5EF4-FFF2-40B4-BE49-F238E27FC236}">
                    <a16:creationId xmlns:a16="http://schemas.microsoft.com/office/drawing/2014/main" id="{40B1886E-CFB2-1A2C-8BD2-F80E94FC1DEF}"/>
                  </a:ext>
                </a:extLst>
              </p:cNvPr>
              <p:cNvCxnSpPr/>
              <p:nvPr/>
            </p:nvCxnSpPr>
            <p:spPr>
              <a:xfrm rot="10800000" flipH="1">
                <a:off x="2078966" y="4494362"/>
                <a:ext cx="826700" cy="8627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52" name="Google Shape;115;p15">
                <a:extLst>
                  <a:ext uri="{FF2B5EF4-FFF2-40B4-BE49-F238E27FC236}">
                    <a16:creationId xmlns:a16="http://schemas.microsoft.com/office/drawing/2014/main" id="{75566167-8FAA-5B06-D2F4-F6EBC5C088A3}"/>
                  </a:ext>
                </a:extLst>
              </p:cNvPr>
              <p:cNvSpPr/>
              <p:nvPr/>
            </p:nvSpPr>
            <p:spPr>
              <a:xfrm>
                <a:off x="2027583" y="4446917"/>
                <a:ext cx="109977" cy="112144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" name="Google Shape;116;p15">
              <a:extLst>
                <a:ext uri="{FF2B5EF4-FFF2-40B4-BE49-F238E27FC236}">
                  <a16:creationId xmlns:a16="http://schemas.microsoft.com/office/drawing/2014/main" id="{CB80ADC4-BB79-6CC3-67F9-46EDA561B5E1}"/>
                </a:ext>
              </a:extLst>
            </p:cNvPr>
            <p:cNvGrpSpPr/>
            <p:nvPr/>
          </p:nvGrpSpPr>
          <p:grpSpPr>
            <a:xfrm>
              <a:off x="7674367" y="2917355"/>
              <a:ext cx="878083" cy="112144"/>
              <a:chOff x="2027583" y="4446917"/>
              <a:chExt cx="878083" cy="112144"/>
            </a:xfrm>
          </p:grpSpPr>
          <p:cxnSp>
            <p:nvCxnSpPr>
              <p:cNvPr id="54" name="Google Shape;117;p15">
                <a:extLst>
                  <a:ext uri="{FF2B5EF4-FFF2-40B4-BE49-F238E27FC236}">
                    <a16:creationId xmlns:a16="http://schemas.microsoft.com/office/drawing/2014/main" id="{65633926-EC80-C980-4C06-02F6FB3AD861}"/>
                  </a:ext>
                </a:extLst>
              </p:cNvPr>
              <p:cNvCxnSpPr/>
              <p:nvPr/>
            </p:nvCxnSpPr>
            <p:spPr>
              <a:xfrm rot="10800000" flipH="1">
                <a:off x="2078966" y="4494362"/>
                <a:ext cx="826700" cy="862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55" name="Google Shape;118;p15">
                <a:extLst>
                  <a:ext uri="{FF2B5EF4-FFF2-40B4-BE49-F238E27FC236}">
                    <a16:creationId xmlns:a16="http://schemas.microsoft.com/office/drawing/2014/main" id="{62AF9E4A-51C2-A1E2-E862-8CF05D307556}"/>
                  </a:ext>
                </a:extLst>
              </p:cNvPr>
              <p:cNvSpPr/>
              <p:nvPr/>
            </p:nvSpPr>
            <p:spPr>
              <a:xfrm>
                <a:off x="2027583" y="4446917"/>
                <a:ext cx="109977" cy="112144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" name="Google Shape;119;p15">
              <a:extLst>
                <a:ext uri="{FF2B5EF4-FFF2-40B4-BE49-F238E27FC236}">
                  <a16:creationId xmlns:a16="http://schemas.microsoft.com/office/drawing/2014/main" id="{A51853A7-EEC0-59E3-32BC-9BD0D2A64FB3}"/>
                </a:ext>
              </a:extLst>
            </p:cNvPr>
            <p:cNvGrpSpPr/>
            <p:nvPr/>
          </p:nvGrpSpPr>
          <p:grpSpPr>
            <a:xfrm>
              <a:off x="9320575" y="2908723"/>
              <a:ext cx="878083" cy="112144"/>
              <a:chOff x="2027583" y="4446917"/>
              <a:chExt cx="878083" cy="112144"/>
            </a:xfrm>
          </p:grpSpPr>
          <p:cxnSp>
            <p:nvCxnSpPr>
              <p:cNvPr id="57" name="Google Shape;120;p15">
                <a:extLst>
                  <a:ext uri="{FF2B5EF4-FFF2-40B4-BE49-F238E27FC236}">
                    <a16:creationId xmlns:a16="http://schemas.microsoft.com/office/drawing/2014/main" id="{4C666301-2378-652B-05A0-1C0156156B80}"/>
                  </a:ext>
                </a:extLst>
              </p:cNvPr>
              <p:cNvCxnSpPr/>
              <p:nvPr/>
            </p:nvCxnSpPr>
            <p:spPr>
              <a:xfrm rot="10800000" flipH="1">
                <a:off x="2078966" y="4494362"/>
                <a:ext cx="826700" cy="862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58" name="Google Shape;121;p15">
                <a:extLst>
                  <a:ext uri="{FF2B5EF4-FFF2-40B4-BE49-F238E27FC236}">
                    <a16:creationId xmlns:a16="http://schemas.microsoft.com/office/drawing/2014/main" id="{B4E897BF-4C4C-3031-B1B1-410349132C55}"/>
                  </a:ext>
                </a:extLst>
              </p:cNvPr>
              <p:cNvSpPr/>
              <p:nvPr/>
            </p:nvSpPr>
            <p:spPr>
              <a:xfrm>
                <a:off x="2027583" y="4446917"/>
                <a:ext cx="109977" cy="112144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9" name="Google Shape;122;p15">
              <a:extLst>
                <a:ext uri="{FF2B5EF4-FFF2-40B4-BE49-F238E27FC236}">
                  <a16:creationId xmlns:a16="http://schemas.microsoft.com/office/drawing/2014/main" id="{28548B28-FF85-025B-E661-14246FB7E10B}"/>
                </a:ext>
              </a:extLst>
            </p:cNvPr>
            <p:cNvSpPr/>
            <p:nvPr/>
          </p:nvSpPr>
          <p:spPr>
            <a:xfrm>
              <a:off x="10966784" y="2900096"/>
              <a:ext cx="109977" cy="11214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" name="Google Shape;123;p15">
              <a:extLst>
                <a:ext uri="{FF2B5EF4-FFF2-40B4-BE49-F238E27FC236}">
                  <a16:creationId xmlns:a16="http://schemas.microsoft.com/office/drawing/2014/main" id="{8F56AE0A-04F3-0F95-B104-6A55FF95F44F}"/>
                </a:ext>
              </a:extLst>
            </p:cNvPr>
            <p:cNvCxnSpPr/>
            <p:nvPr/>
          </p:nvCxnSpPr>
          <p:spPr>
            <a:xfrm rot="10800000">
              <a:off x="11021766" y="2955270"/>
              <a:ext cx="509940" cy="89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" name="Google Shape;124;p15">
              <a:extLst>
                <a:ext uri="{FF2B5EF4-FFF2-40B4-BE49-F238E27FC236}">
                  <a16:creationId xmlns:a16="http://schemas.microsoft.com/office/drawing/2014/main" id="{B2BED046-04BC-3F68-CA6E-B0C8A0E6F680}"/>
                </a:ext>
              </a:extLst>
            </p:cNvPr>
            <p:cNvCxnSpPr/>
            <p:nvPr/>
          </p:nvCxnSpPr>
          <p:spPr>
            <a:xfrm rot="10800000">
              <a:off x="11529326" y="2945746"/>
              <a:ext cx="0" cy="28558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5;p15">
              <a:extLst>
                <a:ext uri="{FF2B5EF4-FFF2-40B4-BE49-F238E27FC236}">
                  <a16:creationId xmlns:a16="http://schemas.microsoft.com/office/drawing/2014/main" id="{0867E365-A763-F1E7-8B63-651CFBC30757}"/>
                </a:ext>
              </a:extLst>
            </p:cNvPr>
            <p:cNvCxnSpPr/>
            <p:nvPr/>
          </p:nvCxnSpPr>
          <p:spPr>
            <a:xfrm rot="10800000">
              <a:off x="11417231" y="3240852"/>
              <a:ext cx="224190" cy="89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15">
              <a:extLst>
                <a:ext uri="{FF2B5EF4-FFF2-40B4-BE49-F238E27FC236}">
                  <a16:creationId xmlns:a16="http://schemas.microsoft.com/office/drawing/2014/main" id="{CC6214C0-AE69-0C71-73B8-2C1D47D88077}"/>
                </a:ext>
              </a:extLst>
            </p:cNvPr>
            <p:cNvCxnSpPr/>
            <p:nvPr/>
          </p:nvCxnSpPr>
          <p:spPr>
            <a:xfrm flipH="1">
              <a:off x="11441218" y="3286502"/>
              <a:ext cx="178595" cy="1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" name="Google Shape;127;p15">
              <a:extLst>
                <a:ext uri="{FF2B5EF4-FFF2-40B4-BE49-F238E27FC236}">
                  <a16:creationId xmlns:a16="http://schemas.microsoft.com/office/drawing/2014/main" id="{3E4C8601-0C50-6650-A3A5-0B9577776C1F}"/>
                </a:ext>
              </a:extLst>
            </p:cNvPr>
            <p:cNvCxnSpPr/>
            <p:nvPr/>
          </p:nvCxnSpPr>
          <p:spPr>
            <a:xfrm rot="10800000">
              <a:off x="11472175" y="3333054"/>
              <a:ext cx="10953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65" name="Google Shape;113;p15">
              <a:extLst>
                <a:ext uri="{FF2B5EF4-FFF2-40B4-BE49-F238E27FC236}">
                  <a16:creationId xmlns:a16="http://schemas.microsoft.com/office/drawing/2014/main" id="{ABAC307D-3D6A-067F-9DF4-64E5B126CB9D}"/>
                </a:ext>
              </a:extLst>
            </p:cNvPr>
            <p:cNvGrpSpPr/>
            <p:nvPr/>
          </p:nvGrpSpPr>
          <p:grpSpPr>
            <a:xfrm>
              <a:off x="2701372" y="2931423"/>
              <a:ext cx="878083" cy="112144"/>
              <a:chOff x="2027583" y="4446917"/>
              <a:chExt cx="878083" cy="112144"/>
            </a:xfrm>
          </p:grpSpPr>
          <p:cxnSp>
            <p:nvCxnSpPr>
              <p:cNvPr id="66" name="Google Shape;114;p15">
                <a:extLst>
                  <a:ext uri="{FF2B5EF4-FFF2-40B4-BE49-F238E27FC236}">
                    <a16:creationId xmlns:a16="http://schemas.microsoft.com/office/drawing/2014/main" id="{5E98F57B-1F6F-6F8D-B2CC-38F54088E09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2078966" y="4494362"/>
                <a:ext cx="826700" cy="862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67" name="Google Shape;115;p15">
                <a:extLst>
                  <a:ext uri="{FF2B5EF4-FFF2-40B4-BE49-F238E27FC236}">
                    <a16:creationId xmlns:a16="http://schemas.microsoft.com/office/drawing/2014/main" id="{539FFFA3-FC1E-7BBA-6D0E-08FFFD76550C}"/>
                  </a:ext>
                </a:extLst>
              </p:cNvPr>
              <p:cNvSpPr/>
              <p:nvPr/>
            </p:nvSpPr>
            <p:spPr>
              <a:xfrm>
                <a:off x="2027583" y="4446917"/>
                <a:ext cx="109977" cy="112144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7D1AC4C-41D0-54E4-DF9D-E3A8C4F8B37B}"/>
                </a:ext>
              </a:extLst>
            </p:cNvPr>
            <p:cNvSpPr txBox="1"/>
            <p:nvPr/>
          </p:nvSpPr>
          <p:spPr>
            <a:xfrm>
              <a:off x="2011774" y="3462239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810836E-4700-3DAB-236D-5A9A5C33B89D}"/>
                </a:ext>
              </a:extLst>
            </p:cNvPr>
            <p:cNvSpPr txBox="1"/>
            <p:nvPr/>
          </p:nvSpPr>
          <p:spPr>
            <a:xfrm>
              <a:off x="3609414" y="3457640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6800028-FF25-63EE-F312-601B13294DD9}"/>
                </a:ext>
              </a:extLst>
            </p:cNvPr>
            <p:cNvSpPr txBox="1"/>
            <p:nvPr/>
          </p:nvSpPr>
          <p:spPr>
            <a:xfrm>
              <a:off x="7001399" y="3443572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453E870-1CDF-2BBD-D8E0-F3B064632556}"/>
                </a:ext>
              </a:extLst>
            </p:cNvPr>
            <p:cNvSpPr txBox="1"/>
            <p:nvPr/>
          </p:nvSpPr>
          <p:spPr>
            <a:xfrm>
              <a:off x="8592067" y="3439536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BADB354-2F4B-C3EA-470D-23E43316F5E3}"/>
                </a:ext>
              </a:extLst>
            </p:cNvPr>
            <p:cNvSpPr txBox="1"/>
            <p:nvPr/>
          </p:nvSpPr>
          <p:spPr>
            <a:xfrm>
              <a:off x="10302898" y="3438038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FB0648C-0C4C-CCCA-3B31-0A5E75A818B7}"/>
                </a:ext>
              </a:extLst>
            </p:cNvPr>
            <p:cNvSpPr txBox="1"/>
            <p:nvPr/>
          </p:nvSpPr>
          <p:spPr>
            <a:xfrm>
              <a:off x="848285" y="3462239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index</a:t>
              </a:r>
            </a:p>
          </p:txBody>
        </p:sp>
        <p:sp>
          <p:nvSpPr>
            <p:cNvPr id="74" name="Google Shape;102;p15">
              <a:extLst>
                <a:ext uri="{FF2B5EF4-FFF2-40B4-BE49-F238E27FC236}">
                  <a16:creationId xmlns:a16="http://schemas.microsoft.com/office/drawing/2014/main" id="{B7E47666-F206-E720-2FE8-27BCC5763220}"/>
                </a:ext>
              </a:extLst>
            </p:cNvPr>
            <p:cNvSpPr/>
            <p:nvPr/>
          </p:nvSpPr>
          <p:spPr>
            <a:xfrm>
              <a:off x="5243616" y="2734996"/>
              <a:ext cx="612476" cy="51758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03;p15">
              <a:extLst>
                <a:ext uri="{FF2B5EF4-FFF2-40B4-BE49-F238E27FC236}">
                  <a16:creationId xmlns:a16="http://schemas.microsoft.com/office/drawing/2014/main" id="{F2BBA22C-B034-4B2E-2FCD-CD9A1DBDFCD4}"/>
                </a:ext>
              </a:extLst>
            </p:cNvPr>
            <p:cNvSpPr/>
            <p:nvPr/>
          </p:nvSpPr>
          <p:spPr>
            <a:xfrm>
              <a:off x="5856092" y="2734995"/>
              <a:ext cx="421257" cy="51758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113;p15">
              <a:extLst>
                <a:ext uri="{FF2B5EF4-FFF2-40B4-BE49-F238E27FC236}">
                  <a16:creationId xmlns:a16="http://schemas.microsoft.com/office/drawing/2014/main" id="{42B10D88-C264-EBB1-186E-ACB38CD0FBCE}"/>
                </a:ext>
              </a:extLst>
            </p:cNvPr>
            <p:cNvGrpSpPr/>
            <p:nvPr/>
          </p:nvGrpSpPr>
          <p:grpSpPr>
            <a:xfrm>
              <a:off x="6011741" y="2937712"/>
              <a:ext cx="878083" cy="112144"/>
              <a:chOff x="2027583" y="4446917"/>
              <a:chExt cx="878083" cy="112144"/>
            </a:xfrm>
          </p:grpSpPr>
          <p:cxnSp>
            <p:nvCxnSpPr>
              <p:cNvPr id="77" name="Google Shape;114;p15">
                <a:extLst>
                  <a:ext uri="{FF2B5EF4-FFF2-40B4-BE49-F238E27FC236}">
                    <a16:creationId xmlns:a16="http://schemas.microsoft.com/office/drawing/2014/main" id="{6236E312-6AFF-EFF4-AEA7-3384B8687C5C}"/>
                  </a:ext>
                </a:extLst>
              </p:cNvPr>
              <p:cNvCxnSpPr/>
              <p:nvPr/>
            </p:nvCxnSpPr>
            <p:spPr>
              <a:xfrm rot="10800000" flipH="1">
                <a:off x="2078966" y="4494362"/>
                <a:ext cx="826700" cy="8627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78" name="Google Shape;115;p15">
                <a:extLst>
                  <a:ext uri="{FF2B5EF4-FFF2-40B4-BE49-F238E27FC236}">
                    <a16:creationId xmlns:a16="http://schemas.microsoft.com/office/drawing/2014/main" id="{12C7D934-9E00-B933-941E-6839B6391F3B}"/>
                  </a:ext>
                </a:extLst>
              </p:cNvPr>
              <p:cNvSpPr/>
              <p:nvPr/>
            </p:nvSpPr>
            <p:spPr>
              <a:xfrm>
                <a:off x="2027583" y="4446917"/>
                <a:ext cx="109977" cy="112144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12B8F26-2F0D-8B91-5B13-48352814A1D1}"/>
                </a:ext>
              </a:extLst>
            </p:cNvPr>
            <p:cNvSpPr txBox="1"/>
            <p:nvPr/>
          </p:nvSpPr>
          <p:spPr>
            <a:xfrm>
              <a:off x="5336251" y="3470820"/>
              <a:ext cx="885651" cy="309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ABFE84B-D1BA-697B-3D61-4600C8A7DBE8}"/>
                </a:ext>
              </a:extLst>
            </p:cNvPr>
            <p:cNvSpPr txBox="1"/>
            <p:nvPr/>
          </p:nvSpPr>
          <p:spPr>
            <a:xfrm>
              <a:off x="904576" y="1690509"/>
              <a:ext cx="4313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remove node at index 2: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892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5682-81CD-8A45-AC99-FBE42E0C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 number/node in the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EFD3-830A-75A0-811A-0D73F0A1C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5770" y="1469113"/>
            <a:ext cx="5446643" cy="2258062"/>
          </a:xfrm>
        </p:spPr>
        <p:txBody>
          <a:bodyPr>
            <a:normAutofit/>
          </a:bodyPr>
          <a:lstStyle/>
          <a:p>
            <a:r>
              <a:rPr lang="en-US" sz="1800" dirty="0"/>
              <a:t>Takes a double pointer pointing to the single pointer which stores the address of the list’s front node</a:t>
            </a:r>
          </a:p>
          <a:p>
            <a:r>
              <a:rPr lang="en-US" sz="1800" dirty="0"/>
              <a:t>Takes an index, specifies which node to remove</a:t>
            </a:r>
          </a:p>
          <a:p>
            <a:r>
              <a:rPr lang="en-US" sz="1800" dirty="0"/>
              <a:t>Return an integer: 1 </a:t>
            </a:r>
            <a:r>
              <a:rPr lang="en-US" sz="1800" dirty="0">
                <a:sym typeface="Wingdings" panose="05000000000000000000" pitchFamily="2" charset="2"/>
              </a:rPr>
              <a:t> succeeded, 0  failed</a:t>
            </a:r>
          </a:p>
          <a:p>
            <a:r>
              <a:rPr lang="en-US" sz="1800" dirty="0"/>
              <a:t>We need double pointer since we want to modify the address stored in the single pointer pointing to the front node (when removing the front node)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AA2A3-C046-E1E8-651B-6FB5444F9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9111"/>
            <a:ext cx="5195152" cy="50807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28D155-DAEC-8979-8982-EB6DC2F9B313}"/>
              </a:ext>
            </a:extLst>
          </p:cNvPr>
          <p:cNvSpPr/>
          <p:nvPr/>
        </p:nvSpPr>
        <p:spPr>
          <a:xfrm>
            <a:off x="929309" y="1690688"/>
            <a:ext cx="3274943" cy="471073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08D58-A4C3-D6F4-1626-C491137B52B1}"/>
              </a:ext>
            </a:extLst>
          </p:cNvPr>
          <p:cNvSpPr txBox="1"/>
          <p:nvPr/>
        </p:nvSpPr>
        <p:spPr>
          <a:xfrm>
            <a:off x="4273826" y="1644737"/>
            <a:ext cx="1262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Check input validity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537B2B-CEFD-AB6A-2F61-2E6DD584AC30}"/>
              </a:ext>
            </a:extLst>
          </p:cNvPr>
          <p:cNvSpPr/>
          <p:nvPr/>
        </p:nvSpPr>
        <p:spPr>
          <a:xfrm>
            <a:off x="929309" y="2161761"/>
            <a:ext cx="3274943" cy="944217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F2B112-1CD1-6834-6C20-12360752CE59}"/>
              </a:ext>
            </a:extLst>
          </p:cNvPr>
          <p:cNvSpPr txBox="1"/>
          <p:nvPr/>
        </p:nvSpPr>
        <p:spPr>
          <a:xfrm>
            <a:off x="4273826" y="2271454"/>
            <a:ext cx="1714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Call existing method if removing front node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37DB0E-CAB6-1509-4E23-78C15C8806DA}"/>
              </a:ext>
            </a:extLst>
          </p:cNvPr>
          <p:cNvSpPr/>
          <p:nvPr/>
        </p:nvSpPr>
        <p:spPr>
          <a:xfrm>
            <a:off x="929309" y="3105978"/>
            <a:ext cx="5104043" cy="299167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7F1FE-E311-9F9E-EFDD-25D310F1B5ED}"/>
              </a:ext>
            </a:extLst>
          </p:cNvPr>
          <p:cNvSpPr txBox="1"/>
          <p:nvPr/>
        </p:nvSpPr>
        <p:spPr>
          <a:xfrm>
            <a:off x="4204252" y="3567161"/>
            <a:ext cx="1714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Call existing method to locate the node BEFORE the target removal node</a:t>
            </a:r>
          </a:p>
        </p:txBody>
      </p:sp>
    </p:spTree>
    <p:extLst>
      <p:ext uri="{BB962C8B-B14F-4D97-AF65-F5344CB8AC3E}">
        <p14:creationId xmlns:p14="http://schemas.microsoft.com/office/powerpoint/2010/main" val="3336326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944D-4EC1-1926-0C75-D94A37A8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Potential</a:t>
            </a:r>
            <a:r>
              <a:rPr lang="en-US" dirty="0"/>
              <a:t> issues and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88EF6-582B-3F8B-0EB3-F468FE1C0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pop_number() is called on NULL? (empty list)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013E8-8EA6-6015-3BD0-86A4D661D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130" y="2715192"/>
            <a:ext cx="4953000" cy="20238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78941E-231A-DB91-0DEB-F059DFF1C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373" y="5443538"/>
            <a:ext cx="2686050" cy="733425"/>
          </a:xfrm>
          <a:prstGeom prst="rect">
            <a:avLst/>
          </a:prstGeom>
        </p:spPr>
      </p:pic>
      <p:cxnSp>
        <p:nvCxnSpPr>
          <p:cNvPr id="6" name="Google Shape;226;p19">
            <a:extLst>
              <a:ext uri="{FF2B5EF4-FFF2-40B4-BE49-F238E27FC236}">
                <a16:creationId xmlns:a16="http://schemas.microsoft.com/office/drawing/2014/main" id="{FA8D2434-EBA9-6440-E15A-7691E44A5887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3286397" y="4739078"/>
            <a:ext cx="1" cy="70446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C6417E-E61C-4A06-1C60-E94192686F75}"/>
              </a:ext>
            </a:extLst>
          </p:cNvPr>
          <p:cNvSpPr/>
          <p:nvPr/>
        </p:nvSpPr>
        <p:spPr>
          <a:xfrm>
            <a:off x="7997135" y="3017882"/>
            <a:ext cx="1003300" cy="304800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29F01-3B60-16A6-5BA2-5E2C79F1BD3E}"/>
              </a:ext>
            </a:extLst>
          </p:cNvPr>
          <p:cNvSpPr txBox="1"/>
          <p:nvPr/>
        </p:nvSpPr>
        <p:spPr>
          <a:xfrm>
            <a:off x="6137130" y="543882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(*list) == NULL</a:t>
            </a:r>
            <a:r>
              <a:rPr lang="en-US" sz="1600" dirty="0">
                <a:solidFill>
                  <a:schemeClr val="tx1"/>
                </a:solidFill>
              </a:rPr>
              <a:t>, accessing the number member via pointing-to operator on NULL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undefined behavior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295C06-DEB7-52D9-16AF-1AF31540B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404" y="2715192"/>
            <a:ext cx="3563986" cy="202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6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944D-4EC1-1926-0C75-D94A37A8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Potential</a:t>
            </a:r>
            <a:r>
              <a:rPr lang="en-US" dirty="0"/>
              <a:t> issues and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88EF6-582B-3F8B-0EB3-F468FE1C0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pop_number() is called on NULL? (empty list)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013E8-8EA6-6015-3BD0-86A4D661D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130" y="2715192"/>
            <a:ext cx="4953000" cy="202388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C6417E-E61C-4A06-1C60-E94192686F75}"/>
              </a:ext>
            </a:extLst>
          </p:cNvPr>
          <p:cNvSpPr/>
          <p:nvPr/>
        </p:nvSpPr>
        <p:spPr>
          <a:xfrm>
            <a:off x="7997135" y="3017882"/>
            <a:ext cx="1003300" cy="304800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29F01-3B60-16A6-5BA2-5E2C79F1BD3E}"/>
              </a:ext>
            </a:extLst>
          </p:cNvPr>
          <p:cNvSpPr txBox="1"/>
          <p:nvPr/>
        </p:nvSpPr>
        <p:spPr>
          <a:xfrm>
            <a:off x="6137130" y="5005985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(*list) == NULL</a:t>
            </a:r>
            <a:r>
              <a:rPr lang="en-US" sz="1600" dirty="0">
                <a:solidFill>
                  <a:schemeClr val="tx1"/>
                </a:solidFill>
              </a:rPr>
              <a:t>, accessing the number member via pointing-to operator on NULL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undefined behavior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4FB0FF-4A3F-0BE9-3160-1FAE014C3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870" y="2718273"/>
            <a:ext cx="4610682" cy="287248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F701BA-EC17-A5AE-D570-AB5678DCA12D}"/>
              </a:ext>
            </a:extLst>
          </p:cNvPr>
          <p:cNvSpPr/>
          <p:nvPr/>
        </p:nvSpPr>
        <p:spPr>
          <a:xfrm>
            <a:off x="4705478" y="2709468"/>
            <a:ext cx="775952" cy="252393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7A031B-1ADA-9797-A088-04E215D41658}"/>
              </a:ext>
            </a:extLst>
          </p:cNvPr>
          <p:cNvSpPr txBox="1"/>
          <p:nvPr/>
        </p:nvSpPr>
        <p:spPr>
          <a:xfrm>
            <a:off x="1101870" y="5727125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 an extra </a:t>
            </a:r>
            <a:r>
              <a:rPr lang="en-US" sz="1600" dirty="0">
                <a:solidFill>
                  <a:srgbClr val="00B050"/>
                </a:solidFill>
              </a:rPr>
              <a:t>flag</a:t>
            </a:r>
            <a:r>
              <a:rPr lang="en-US" sz="1600" dirty="0"/>
              <a:t> variable to pass out the success/failure state of the operation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05183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944D-4EC1-1926-0C75-D94A37A8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Potential</a:t>
            </a:r>
            <a:r>
              <a:rPr lang="en-US"/>
              <a:t> </a:t>
            </a:r>
            <a:r>
              <a:rPr lang="en-US" dirty="0"/>
              <a:t>issues and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88EF6-582B-3F8B-0EB3-F468FE1C0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are out of memory and malloc fails?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5E4A4E-FBD3-68A1-2996-343739864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537" y="2447925"/>
            <a:ext cx="5872163" cy="17382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933DC0-6181-DEFC-2AE6-E44661C6A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537" y="4321152"/>
            <a:ext cx="5872163" cy="2332153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3BBA91A-DA2C-C5A8-9FFF-0E04BBC6A22F}"/>
              </a:ext>
            </a:extLst>
          </p:cNvPr>
          <p:cNvSpPr/>
          <p:nvPr/>
        </p:nvSpPr>
        <p:spPr>
          <a:xfrm>
            <a:off x="1586395" y="3012235"/>
            <a:ext cx="1186621" cy="304800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D43C2F-D164-A59A-47B2-345E3B74E4E7}"/>
              </a:ext>
            </a:extLst>
          </p:cNvPr>
          <p:cNvSpPr txBox="1"/>
          <p:nvPr/>
        </p:nvSpPr>
        <p:spPr>
          <a:xfrm>
            <a:off x="7239000" y="2447925"/>
            <a:ext cx="4866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For dynamic memory allocation, always remember that they are not guaranteed to work! Need to check for runtime errors caused by out-of-memory issues.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AAC209-D0A0-D9FC-C435-47D77E27D5E5}"/>
              </a:ext>
            </a:extLst>
          </p:cNvPr>
          <p:cNvSpPr txBox="1"/>
          <p:nvPr/>
        </p:nvSpPr>
        <p:spPr>
          <a:xfrm>
            <a:off x="7239000" y="4321152"/>
            <a:ext cx="45537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Add a conditional expression to check if malloc is successful or not.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If successful, return new node’s address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If failed, return NULL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Need to update </a:t>
            </a:r>
            <a:r>
              <a:rPr lang="en-US" sz="1600" dirty="0" err="1">
                <a:solidFill>
                  <a:srgbClr val="FF0000"/>
                </a:solidFill>
              </a:rPr>
              <a:t>push_number</a:t>
            </a:r>
            <a:r>
              <a:rPr lang="en-US" sz="1600" dirty="0">
                <a:solidFill>
                  <a:srgbClr val="FF0000"/>
                </a:solidFill>
              </a:rPr>
              <a:t>() and insert() to accommodate this change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7231A1-63F3-2C3C-E050-9C1939D393FB}"/>
              </a:ext>
            </a:extLst>
          </p:cNvPr>
          <p:cNvSpPr txBox="1"/>
          <p:nvPr/>
        </p:nvSpPr>
        <p:spPr>
          <a:xfrm>
            <a:off x="7239000" y="3432979"/>
            <a:ext cx="486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Whenever you apply pointing-to (-&gt;) operator to a pointer: you need to ensure this pointer != NULL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3874829-E778-5392-8EE9-55375129EF46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4505187" y="991554"/>
            <a:ext cx="408332" cy="5059294"/>
          </a:xfrm>
          <a:prstGeom prst="curved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29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EC41-648F-3898-46EE-D2FDC48C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C2B16-1CDE-5E5F-EDDE-89F96C0E2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 is a collection of data values, the relationships among them, and the functions or operations that can be applied to the data</a:t>
            </a:r>
          </a:p>
          <a:p>
            <a:pPr lvl="1"/>
            <a:r>
              <a:rPr lang="en-US" dirty="0"/>
              <a:t>Linked list</a:t>
            </a:r>
          </a:p>
          <a:p>
            <a:pPr lvl="1"/>
            <a:r>
              <a:rPr lang="en-US" dirty="0"/>
              <a:t>Tree</a:t>
            </a:r>
          </a:p>
          <a:p>
            <a:pPr lvl="1"/>
            <a:r>
              <a:rPr lang="en-US" dirty="0"/>
              <a:t>Hash table</a:t>
            </a:r>
          </a:p>
          <a:p>
            <a:pPr lvl="1"/>
            <a:r>
              <a:rPr lang="en-US" dirty="0"/>
              <a:t>Graph</a:t>
            </a:r>
          </a:p>
          <a:p>
            <a:r>
              <a:rPr lang="en-US" dirty="0"/>
              <a:t>Enables efficient access and modification of the data</a:t>
            </a:r>
          </a:p>
          <a:p>
            <a:r>
              <a:rPr lang="en-US" dirty="0"/>
              <a:t>C doesn’t have built-in common data structures</a:t>
            </a:r>
          </a:p>
          <a:p>
            <a:r>
              <a:rPr lang="en-US" dirty="0"/>
              <a:t>We need to implement our own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5245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43FC-5A40-A32D-B490-BD69360C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77461-2AF6-C602-ED56-022FDD525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of nodes</a:t>
            </a:r>
          </a:p>
          <a:p>
            <a:r>
              <a:rPr lang="en-US" dirty="0"/>
              <a:t>Each node contains some data</a:t>
            </a:r>
          </a:p>
          <a:p>
            <a:r>
              <a:rPr lang="en-US" dirty="0"/>
              <a:t>Each node is linked to the next node</a:t>
            </a:r>
          </a:p>
          <a:p>
            <a:pPr lvl="1"/>
            <a:r>
              <a:rPr lang="en-US" dirty="0"/>
              <a:t>A pointer to the next node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1FCA8E2-561C-8702-C098-B6155B2E722D}"/>
              </a:ext>
            </a:extLst>
          </p:cNvPr>
          <p:cNvGrpSpPr/>
          <p:nvPr/>
        </p:nvGrpSpPr>
        <p:grpSpPr>
          <a:xfrm>
            <a:off x="1970244" y="4230595"/>
            <a:ext cx="8251512" cy="977411"/>
            <a:chOff x="1259457" y="4235565"/>
            <a:chExt cx="8251512" cy="977411"/>
          </a:xfrm>
        </p:grpSpPr>
        <p:sp>
          <p:nvSpPr>
            <p:cNvPr id="4" name="Google Shape;100;p15">
              <a:extLst>
                <a:ext uri="{FF2B5EF4-FFF2-40B4-BE49-F238E27FC236}">
                  <a16:creationId xmlns:a16="http://schemas.microsoft.com/office/drawing/2014/main" id="{2A0CD753-7728-56DA-6D72-A126A42189DD}"/>
                </a:ext>
              </a:extLst>
            </p:cNvPr>
            <p:cNvSpPr/>
            <p:nvPr/>
          </p:nvSpPr>
          <p:spPr>
            <a:xfrm>
              <a:off x="1259457" y="4235570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65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101;p15">
              <a:extLst>
                <a:ext uri="{FF2B5EF4-FFF2-40B4-BE49-F238E27FC236}">
                  <a16:creationId xmlns:a16="http://schemas.microsoft.com/office/drawing/2014/main" id="{A3C41D0A-145F-6CEA-20E9-19B9D6E07340}"/>
                </a:ext>
              </a:extLst>
            </p:cNvPr>
            <p:cNvSpPr/>
            <p:nvPr/>
          </p:nvSpPr>
          <p:spPr>
            <a:xfrm>
              <a:off x="1871933" y="4235569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02;p15">
              <a:extLst>
                <a:ext uri="{FF2B5EF4-FFF2-40B4-BE49-F238E27FC236}">
                  <a16:creationId xmlns:a16="http://schemas.microsoft.com/office/drawing/2014/main" id="{7B006AD5-ED87-F5C9-CE39-EA36AD14A00C}"/>
                </a:ext>
              </a:extLst>
            </p:cNvPr>
            <p:cNvSpPr/>
            <p:nvPr/>
          </p:nvSpPr>
          <p:spPr>
            <a:xfrm>
              <a:off x="2905666" y="4235569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73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03;p15">
              <a:extLst>
                <a:ext uri="{FF2B5EF4-FFF2-40B4-BE49-F238E27FC236}">
                  <a16:creationId xmlns:a16="http://schemas.microsoft.com/office/drawing/2014/main" id="{B743FDE6-09B8-2C89-A3FF-97C2ACEA5650}"/>
                </a:ext>
              </a:extLst>
            </p:cNvPr>
            <p:cNvSpPr/>
            <p:nvPr/>
          </p:nvSpPr>
          <p:spPr>
            <a:xfrm>
              <a:off x="3518142" y="4235568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04;p15">
              <a:extLst>
                <a:ext uri="{FF2B5EF4-FFF2-40B4-BE49-F238E27FC236}">
                  <a16:creationId xmlns:a16="http://schemas.microsoft.com/office/drawing/2014/main" id="{E35AF381-AE86-D7A7-B483-ED8263D1BE91}"/>
                </a:ext>
              </a:extLst>
            </p:cNvPr>
            <p:cNvSpPr/>
            <p:nvPr/>
          </p:nvSpPr>
          <p:spPr>
            <a:xfrm>
              <a:off x="4551875" y="4235568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42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5;p15">
              <a:extLst>
                <a:ext uri="{FF2B5EF4-FFF2-40B4-BE49-F238E27FC236}">
                  <a16:creationId xmlns:a16="http://schemas.microsoft.com/office/drawing/2014/main" id="{01A56E57-AB69-DDD6-F361-CACDC51C5AB4}"/>
                </a:ext>
              </a:extLst>
            </p:cNvPr>
            <p:cNvSpPr/>
            <p:nvPr/>
          </p:nvSpPr>
          <p:spPr>
            <a:xfrm>
              <a:off x="5164351" y="4235567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6;p15">
              <a:extLst>
                <a:ext uri="{FF2B5EF4-FFF2-40B4-BE49-F238E27FC236}">
                  <a16:creationId xmlns:a16="http://schemas.microsoft.com/office/drawing/2014/main" id="{088CC129-D51C-260D-DF99-B98682A9E6E6}"/>
                </a:ext>
              </a:extLst>
            </p:cNvPr>
            <p:cNvSpPr/>
            <p:nvPr/>
          </p:nvSpPr>
          <p:spPr>
            <a:xfrm>
              <a:off x="6198084" y="4235567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18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07;p15">
              <a:extLst>
                <a:ext uri="{FF2B5EF4-FFF2-40B4-BE49-F238E27FC236}">
                  <a16:creationId xmlns:a16="http://schemas.microsoft.com/office/drawing/2014/main" id="{FF171859-459C-99BF-0D73-74DF90B986F2}"/>
                </a:ext>
              </a:extLst>
            </p:cNvPr>
            <p:cNvSpPr/>
            <p:nvPr/>
          </p:nvSpPr>
          <p:spPr>
            <a:xfrm>
              <a:off x="6810560" y="4235566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08;p15">
              <a:extLst>
                <a:ext uri="{FF2B5EF4-FFF2-40B4-BE49-F238E27FC236}">
                  <a16:creationId xmlns:a16="http://schemas.microsoft.com/office/drawing/2014/main" id="{B941522C-1725-763D-5831-36273B67AF49}"/>
                </a:ext>
              </a:extLst>
            </p:cNvPr>
            <p:cNvSpPr/>
            <p:nvPr/>
          </p:nvSpPr>
          <p:spPr>
            <a:xfrm>
              <a:off x="7844293" y="4235566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98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09;p15">
              <a:extLst>
                <a:ext uri="{FF2B5EF4-FFF2-40B4-BE49-F238E27FC236}">
                  <a16:creationId xmlns:a16="http://schemas.microsoft.com/office/drawing/2014/main" id="{C55B19FE-F9BB-BDAC-746B-407A43E5FC13}"/>
                </a:ext>
              </a:extLst>
            </p:cNvPr>
            <p:cNvSpPr/>
            <p:nvPr/>
          </p:nvSpPr>
          <p:spPr>
            <a:xfrm>
              <a:off x="8456769" y="4235565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" name="Google Shape;110;p15">
              <a:extLst>
                <a:ext uri="{FF2B5EF4-FFF2-40B4-BE49-F238E27FC236}">
                  <a16:creationId xmlns:a16="http://schemas.microsoft.com/office/drawing/2014/main" id="{1122A348-B64B-58AD-CB19-75ECA994D9BA}"/>
                </a:ext>
              </a:extLst>
            </p:cNvPr>
            <p:cNvGrpSpPr/>
            <p:nvPr/>
          </p:nvGrpSpPr>
          <p:grpSpPr>
            <a:xfrm>
              <a:off x="2027583" y="4446917"/>
              <a:ext cx="878083" cy="112144"/>
              <a:chOff x="2027583" y="4446917"/>
              <a:chExt cx="878083" cy="112144"/>
            </a:xfrm>
          </p:grpSpPr>
          <p:cxnSp>
            <p:nvCxnSpPr>
              <p:cNvPr id="15" name="Google Shape;111;p15">
                <a:extLst>
                  <a:ext uri="{FF2B5EF4-FFF2-40B4-BE49-F238E27FC236}">
                    <a16:creationId xmlns:a16="http://schemas.microsoft.com/office/drawing/2014/main" id="{6BE8AF47-ECEC-2610-3A45-60A97240BFFC}"/>
                  </a:ext>
                </a:extLst>
              </p:cNvPr>
              <p:cNvCxnSpPr>
                <a:endCxn id="6" idx="1"/>
              </p:cNvCxnSpPr>
              <p:nvPr/>
            </p:nvCxnSpPr>
            <p:spPr>
              <a:xfrm rot="10800000" flipH="1">
                <a:off x="2078866" y="4494362"/>
                <a:ext cx="826800" cy="8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6" name="Google Shape;112;p15">
                <a:extLst>
                  <a:ext uri="{FF2B5EF4-FFF2-40B4-BE49-F238E27FC236}">
                    <a16:creationId xmlns:a16="http://schemas.microsoft.com/office/drawing/2014/main" id="{FB486C47-F241-28C2-D6AC-108AD4956B5C}"/>
                  </a:ext>
                </a:extLst>
              </p:cNvPr>
              <p:cNvSpPr/>
              <p:nvPr/>
            </p:nvSpPr>
            <p:spPr>
              <a:xfrm>
                <a:off x="2027583" y="4446917"/>
                <a:ext cx="109977" cy="112144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113;p15">
              <a:extLst>
                <a:ext uri="{FF2B5EF4-FFF2-40B4-BE49-F238E27FC236}">
                  <a16:creationId xmlns:a16="http://schemas.microsoft.com/office/drawing/2014/main" id="{439B147A-296E-17DF-96C6-6D55D3F15C08}"/>
                </a:ext>
              </a:extLst>
            </p:cNvPr>
            <p:cNvGrpSpPr/>
            <p:nvPr/>
          </p:nvGrpSpPr>
          <p:grpSpPr>
            <a:xfrm>
              <a:off x="3673791" y="4438285"/>
              <a:ext cx="878083" cy="112144"/>
              <a:chOff x="2027583" y="4446917"/>
              <a:chExt cx="878083" cy="112144"/>
            </a:xfrm>
          </p:grpSpPr>
          <p:cxnSp>
            <p:nvCxnSpPr>
              <p:cNvPr id="18" name="Google Shape;114;p15">
                <a:extLst>
                  <a:ext uri="{FF2B5EF4-FFF2-40B4-BE49-F238E27FC236}">
                    <a16:creationId xmlns:a16="http://schemas.microsoft.com/office/drawing/2014/main" id="{D37B8CF6-2AD8-DC93-EF81-1CF34B697A43}"/>
                  </a:ext>
                </a:extLst>
              </p:cNvPr>
              <p:cNvCxnSpPr/>
              <p:nvPr/>
            </p:nvCxnSpPr>
            <p:spPr>
              <a:xfrm rot="10800000" flipH="1">
                <a:off x="2078966" y="4494362"/>
                <a:ext cx="826700" cy="862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9" name="Google Shape;115;p15">
                <a:extLst>
                  <a:ext uri="{FF2B5EF4-FFF2-40B4-BE49-F238E27FC236}">
                    <a16:creationId xmlns:a16="http://schemas.microsoft.com/office/drawing/2014/main" id="{D48F6D4D-8CD7-9757-CE8E-63A481667B95}"/>
                  </a:ext>
                </a:extLst>
              </p:cNvPr>
              <p:cNvSpPr/>
              <p:nvPr/>
            </p:nvSpPr>
            <p:spPr>
              <a:xfrm>
                <a:off x="2027583" y="4446917"/>
                <a:ext cx="109977" cy="112144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116;p15">
              <a:extLst>
                <a:ext uri="{FF2B5EF4-FFF2-40B4-BE49-F238E27FC236}">
                  <a16:creationId xmlns:a16="http://schemas.microsoft.com/office/drawing/2014/main" id="{151F6D23-0682-FD26-AB56-BF4DD64E66AD}"/>
                </a:ext>
              </a:extLst>
            </p:cNvPr>
            <p:cNvGrpSpPr/>
            <p:nvPr/>
          </p:nvGrpSpPr>
          <p:grpSpPr>
            <a:xfrm>
              <a:off x="5319999" y="4429653"/>
              <a:ext cx="878083" cy="112144"/>
              <a:chOff x="2027583" y="4446917"/>
              <a:chExt cx="878083" cy="112144"/>
            </a:xfrm>
          </p:grpSpPr>
          <p:cxnSp>
            <p:nvCxnSpPr>
              <p:cNvPr id="21" name="Google Shape;117;p15">
                <a:extLst>
                  <a:ext uri="{FF2B5EF4-FFF2-40B4-BE49-F238E27FC236}">
                    <a16:creationId xmlns:a16="http://schemas.microsoft.com/office/drawing/2014/main" id="{03FFF246-C3C5-C2AE-A70C-C44A94F90AE8}"/>
                  </a:ext>
                </a:extLst>
              </p:cNvPr>
              <p:cNvCxnSpPr/>
              <p:nvPr/>
            </p:nvCxnSpPr>
            <p:spPr>
              <a:xfrm rot="10800000" flipH="1">
                <a:off x="2078966" y="4494362"/>
                <a:ext cx="826700" cy="862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22" name="Google Shape;118;p15">
                <a:extLst>
                  <a:ext uri="{FF2B5EF4-FFF2-40B4-BE49-F238E27FC236}">
                    <a16:creationId xmlns:a16="http://schemas.microsoft.com/office/drawing/2014/main" id="{923D1748-950F-454A-82F1-5E686562F0EA}"/>
                  </a:ext>
                </a:extLst>
              </p:cNvPr>
              <p:cNvSpPr/>
              <p:nvPr/>
            </p:nvSpPr>
            <p:spPr>
              <a:xfrm>
                <a:off x="2027583" y="4446917"/>
                <a:ext cx="109977" cy="112144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119;p15">
              <a:extLst>
                <a:ext uri="{FF2B5EF4-FFF2-40B4-BE49-F238E27FC236}">
                  <a16:creationId xmlns:a16="http://schemas.microsoft.com/office/drawing/2014/main" id="{7A5B79CE-A80A-6A93-D3FE-4F866EFE75F0}"/>
                </a:ext>
              </a:extLst>
            </p:cNvPr>
            <p:cNvGrpSpPr/>
            <p:nvPr/>
          </p:nvGrpSpPr>
          <p:grpSpPr>
            <a:xfrm>
              <a:off x="6966207" y="4421021"/>
              <a:ext cx="878083" cy="112144"/>
              <a:chOff x="2027583" y="4446917"/>
              <a:chExt cx="878083" cy="112144"/>
            </a:xfrm>
          </p:grpSpPr>
          <p:cxnSp>
            <p:nvCxnSpPr>
              <p:cNvPr id="24" name="Google Shape;120;p15">
                <a:extLst>
                  <a:ext uri="{FF2B5EF4-FFF2-40B4-BE49-F238E27FC236}">
                    <a16:creationId xmlns:a16="http://schemas.microsoft.com/office/drawing/2014/main" id="{C1525D07-8925-601C-06A8-0C83AE9FE6EE}"/>
                  </a:ext>
                </a:extLst>
              </p:cNvPr>
              <p:cNvCxnSpPr/>
              <p:nvPr/>
            </p:nvCxnSpPr>
            <p:spPr>
              <a:xfrm rot="10800000" flipH="1">
                <a:off x="2078966" y="4494362"/>
                <a:ext cx="826700" cy="862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25" name="Google Shape;121;p15">
                <a:extLst>
                  <a:ext uri="{FF2B5EF4-FFF2-40B4-BE49-F238E27FC236}">
                    <a16:creationId xmlns:a16="http://schemas.microsoft.com/office/drawing/2014/main" id="{F0D0868A-B68A-EDEF-2AEB-34A8E2F71A3C}"/>
                  </a:ext>
                </a:extLst>
              </p:cNvPr>
              <p:cNvSpPr/>
              <p:nvPr/>
            </p:nvSpPr>
            <p:spPr>
              <a:xfrm>
                <a:off x="2027583" y="4446917"/>
                <a:ext cx="109977" cy="112144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" name="Google Shape;122;p15">
              <a:extLst>
                <a:ext uri="{FF2B5EF4-FFF2-40B4-BE49-F238E27FC236}">
                  <a16:creationId xmlns:a16="http://schemas.microsoft.com/office/drawing/2014/main" id="{3715C245-9317-8CA2-70B2-ECB58B7FF31B}"/>
                </a:ext>
              </a:extLst>
            </p:cNvPr>
            <p:cNvSpPr/>
            <p:nvPr/>
          </p:nvSpPr>
          <p:spPr>
            <a:xfrm>
              <a:off x="8612416" y="4412394"/>
              <a:ext cx="109977" cy="11214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" name="Google Shape;123;p15">
              <a:extLst>
                <a:ext uri="{FF2B5EF4-FFF2-40B4-BE49-F238E27FC236}">
                  <a16:creationId xmlns:a16="http://schemas.microsoft.com/office/drawing/2014/main" id="{6D4DBDD7-1AC8-3EFC-01F1-8D28B5C152B4}"/>
                </a:ext>
              </a:extLst>
            </p:cNvPr>
            <p:cNvCxnSpPr/>
            <p:nvPr/>
          </p:nvCxnSpPr>
          <p:spPr>
            <a:xfrm rot="10800000">
              <a:off x="8667398" y="4467568"/>
              <a:ext cx="509940" cy="89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" name="Google Shape;124;p15">
              <a:extLst>
                <a:ext uri="{FF2B5EF4-FFF2-40B4-BE49-F238E27FC236}">
                  <a16:creationId xmlns:a16="http://schemas.microsoft.com/office/drawing/2014/main" id="{40B6A2F5-B5DB-450C-C13F-64FD3D58D834}"/>
                </a:ext>
              </a:extLst>
            </p:cNvPr>
            <p:cNvCxnSpPr/>
            <p:nvPr/>
          </p:nvCxnSpPr>
          <p:spPr>
            <a:xfrm rot="10800000">
              <a:off x="9174958" y="4458044"/>
              <a:ext cx="0" cy="28558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" name="Google Shape;125;p15">
              <a:extLst>
                <a:ext uri="{FF2B5EF4-FFF2-40B4-BE49-F238E27FC236}">
                  <a16:creationId xmlns:a16="http://schemas.microsoft.com/office/drawing/2014/main" id="{117916A9-C410-BD58-5D16-41428F5D09A7}"/>
                </a:ext>
              </a:extLst>
            </p:cNvPr>
            <p:cNvCxnSpPr/>
            <p:nvPr/>
          </p:nvCxnSpPr>
          <p:spPr>
            <a:xfrm rot="10800000">
              <a:off x="9062863" y="4753150"/>
              <a:ext cx="224190" cy="89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" name="Google Shape;126;p15">
              <a:extLst>
                <a:ext uri="{FF2B5EF4-FFF2-40B4-BE49-F238E27FC236}">
                  <a16:creationId xmlns:a16="http://schemas.microsoft.com/office/drawing/2014/main" id="{B17CC9D6-7695-1DAD-1995-4E93DDF51F64}"/>
                </a:ext>
              </a:extLst>
            </p:cNvPr>
            <p:cNvCxnSpPr/>
            <p:nvPr/>
          </p:nvCxnSpPr>
          <p:spPr>
            <a:xfrm flipH="1">
              <a:off x="9086850" y="4798800"/>
              <a:ext cx="178595" cy="1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" name="Google Shape;127;p15">
              <a:extLst>
                <a:ext uri="{FF2B5EF4-FFF2-40B4-BE49-F238E27FC236}">
                  <a16:creationId xmlns:a16="http://schemas.microsoft.com/office/drawing/2014/main" id="{B23AEB7A-2EEE-31EB-AE24-810031E16669}"/>
                </a:ext>
              </a:extLst>
            </p:cNvPr>
            <p:cNvCxnSpPr/>
            <p:nvPr/>
          </p:nvCxnSpPr>
          <p:spPr>
            <a:xfrm rot="10800000">
              <a:off x="9117807" y="4845352"/>
              <a:ext cx="10953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2" name="Google Shape;128;p15">
              <a:extLst>
                <a:ext uri="{FF2B5EF4-FFF2-40B4-BE49-F238E27FC236}">
                  <a16:creationId xmlns:a16="http://schemas.microsoft.com/office/drawing/2014/main" id="{E9581910-F9F4-4572-6142-BE9EF5ABB0C3}"/>
                </a:ext>
              </a:extLst>
            </p:cNvPr>
            <p:cNvSpPr txBox="1"/>
            <p:nvPr/>
          </p:nvSpPr>
          <p:spPr>
            <a:xfrm>
              <a:off x="8834181" y="4843644"/>
              <a:ext cx="6767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NULL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68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3A4D9-4BB2-B4D6-DC4C-7BF55348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vs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2709B-80C3-CB8E-3AB0-1C981779A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Linked list</a:t>
            </a:r>
          </a:p>
          <a:p>
            <a:pPr lvl="1"/>
            <a:r>
              <a:rPr lang="en-US" sz="1800" dirty="0"/>
              <a:t>Elements can be stored in scattered memory blocks (in program’s address space)</a:t>
            </a:r>
          </a:p>
          <a:p>
            <a:pPr lvl="1"/>
            <a:r>
              <a:rPr lang="en-US" sz="1800" dirty="0"/>
              <a:t>Flexible to insert or delete elements in the list</a:t>
            </a:r>
          </a:p>
          <a:p>
            <a:pPr lvl="1"/>
            <a:r>
              <a:rPr lang="en-US" sz="1800" dirty="0"/>
              <a:t>Slower access to an element via specified index (need to traverse from the front of the list to the specified node)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000" dirty="0"/>
              <a:t>Array</a:t>
            </a:r>
          </a:p>
          <a:p>
            <a:pPr lvl="1"/>
            <a:r>
              <a:rPr lang="en-US" sz="1800" dirty="0"/>
              <a:t>Elements are stored in consecutive memory blocks (in program’s address space)</a:t>
            </a:r>
          </a:p>
          <a:p>
            <a:pPr lvl="1"/>
            <a:r>
              <a:rPr lang="en-US" sz="1800" dirty="0"/>
              <a:t>Inserting or deleting certain elements in array is slower</a:t>
            </a:r>
          </a:p>
          <a:p>
            <a:pPr lvl="1"/>
            <a:r>
              <a:rPr lang="en-US" sz="1800" dirty="0"/>
              <a:t>Faster access to the elements via array indexing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300199-298E-5E08-D61D-89BFBFD3B697}"/>
              </a:ext>
            </a:extLst>
          </p:cNvPr>
          <p:cNvGrpSpPr/>
          <p:nvPr/>
        </p:nvGrpSpPr>
        <p:grpSpPr>
          <a:xfrm>
            <a:off x="1970244" y="3512588"/>
            <a:ext cx="8251512" cy="977411"/>
            <a:chOff x="1259457" y="4235565"/>
            <a:chExt cx="8251512" cy="977411"/>
          </a:xfrm>
        </p:grpSpPr>
        <p:sp>
          <p:nvSpPr>
            <p:cNvPr id="5" name="Google Shape;100;p15">
              <a:extLst>
                <a:ext uri="{FF2B5EF4-FFF2-40B4-BE49-F238E27FC236}">
                  <a16:creationId xmlns:a16="http://schemas.microsoft.com/office/drawing/2014/main" id="{CAD40881-1135-AA97-988B-CED6FA653069}"/>
                </a:ext>
              </a:extLst>
            </p:cNvPr>
            <p:cNvSpPr/>
            <p:nvPr/>
          </p:nvSpPr>
          <p:spPr>
            <a:xfrm>
              <a:off x="1259457" y="4235570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65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01;p15">
              <a:extLst>
                <a:ext uri="{FF2B5EF4-FFF2-40B4-BE49-F238E27FC236}">
                  <a16:creationId xmlns:a16="http://schemas.microsoft.com/office/drawing/2014/main" id="{5F824F91-6BC3-79AA-7D37-5FF82D6CA195}"/>
                </a:ext>
              </a:extLst>
            </p:cNvPr>
            <p:cNvSpPr/>
            <p:nvPr/>
          </p:nvSpPr>
          <p:spPr>
            <a:xfrm>
              <a:off x="1871933" y="4235569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02;p15">
              <a:extLst>
                <a:ext uri="{FF2B5EF4-FFF2-40B4-BE49-F238E27FC236}">
                  <a16:creationId xmlns:a16="http://schemas.microsoft.com/office/drawing/2014/main" id="{74E45D89-870D-A3EE-797D-7F64D25DD9BC}"/>
                </a:ext>
              </a:extLst>
            </p:cNvPr>
            <p:cNvSpPr/>
            <p:nvPr/>
          </p:nvSpPr>
          <p:spPr>
            <a:xfrm>
              <a:off x="2905666" y="4235569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73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03;p15">
              <a:extLst>
                <a:ext uri="{FF2B5EF4-FFF2-40B4-BE49-F238E27FC236}">
                  <a16:creationId xmlns:a16="http://schemas.microsoft.com/office/drawing/2014/main" id="{6142BF7C-5B86-19C5-FA33-15891245C2CB}"/>
                </a:ext>
              </a:extLst>
            </p:cNvPr>
            <p:cNvSpPr/>
            <p:nvPr/>
          </p:nvSpPr>
          <p:spPr>
            <a:xfrm>
              <a:off x="3518142" y="4235568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4;p15">
              <a:extLst>
                <a:ext uri="{FF2B5EF4-FFF2-40B4-BE49-F238E27FC236}">
                  <a16:creationId xmlns:a16="http://schemas.microsoft.com/office/drawing/2014/main" id="{EA3AB0F7-8DAF-1766-004A-26745E09B72F}"/>
                </a:ext>
              </a:extLst>
            </p:cNvPr>
            <p:cNvSpPr/>
            <p:nvPr/>
          </p:nvSpPr>
          <p:spPr>
            <a:xfrm>
              <a:off x="4551875" y="4235568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42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5;p15">
              <a:extLst>
                <a:ext uri="{FF2B5EF4-FFF2-40B4-BE49-F238E27FC236}">
                  <a16:creationId xmlns:a16="http://schemas.microsoft.com/office/drawing/2014/main" id="{E710D8BD-F1F0-8626-FE75-5401892BE0CA}"/>
                </a:ext>
              </a:extLst>
            </p:cNvPr>
            <p:cNvSpPr/>
            <p:nvPr/>
          </p:nvSpPr>
          <p:spPr>
            <a:xfrm>
              <a:off x="5164351" y="4235567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06;p15">
              <a:extLst>
                <a:ext uri="{FF2B5EF4-FFF2-40B4-BE49-F238E27FC236}">
                  <a16:creationId xmlns:a16="http://schemas.microsoft.com/office/drawing/2014/main" id="{F436486F-CE95-CC2D-C5A5-B4DBA009412D}"/>
                </a:ext>
              </a:extLst>
            </p:cNvPr>
            <p:cNvSpPr/>
            <p:nvPr/>
          </p:nvSpPr>
          <p:spPr>
            <a:xfrm>
              <a:off x="6198084" y="4235567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18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07;p15">
              <a:extLst>
                <a:ext uri="{FF2B5EF4-FFF2-40B4-BE49-F238E27FC236}">
                  <a16:creationId xmlns:a16="http://schemas.microsoft.com/office/drawing/2014/main" id="{C78489EC-7C3B-82D4-F2A5-6EECFD495E0F}"/>
                </a:ext>
              </a:extLst>
            </p:cNvPr>
            <p:cNvSpPr/>
            <p:nvPr/>
          </p:nvSpPr>
          <p:spPr>
            <a:xfrm>
              <a:off x="6810560" y="4235566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08;p15">
              <a:extLst>
                <a:ext uri="{FF2B5EF4-FFF2-40B4-BE49-F238E27FC236}">
                  <a16:creationId xmlns:a16="http://schemas.microsoft.com/office/drawing/2014/main" id="{5E9B367C-E893-056A-511F-977F99D13D19}"/>
                </a:ext>
              </a:extLst>
            </p:cNvPr>
            <p:cNvSpPr/>
            <p:nvPr/>
          </p:nvSpPr>
          <p:spPr>
            <a:xfrm>
              <a:off x="7844293" y="4235566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98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09;p15">
              <a:extLst>
                <a:ext uri="{FF2B5EF4-FFF2-40B4-BE49-F238E27FC236}">
                  <a16:creationId xmlns:a16="http://schemas.microsoft.com/office/drawing/2014/main" id="{05E07A53-335E-28E7-6F9C-2CEB48058E39}"/>
                </a:ext>
              </a:extLst>
            </p:cNvPr>
            <p:cNvSpPr/>
            <p:nvPr/>
          </p:nvSpPr>
          <p:spPr>
            <a:xfrm>
              <a:off x="8456769" y="4235565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" name="Google Shape;110;p15">
              <a:extLst>
                <a:ext uri="{FF2B5EF4-FFF2-40B4-BE49-F238E27FC236}">
                  <a16:creationId xmlns:a16="http://schemas.microsoft.com/office/drawing/2014/main" id="{1555CEF3-F757-1578-854C-9C28AD95D4A9}"/>
                </a:ext>
              </a:extLst>
            </p:cNvPr>
            <p:cNvGrpSpPr/>
            <p:nvPr/>
          </p:nvGrpSpPr>
          <p:grpSpPr>
            <a:xfrm>
              <a:off x="2027583" y="4446917"/>
              <a:ext cx="878083" cy="112144"/>
              <a:chOff x="2027583" y="4446917"/>
              <a:chExt cx="878083" cy="112144"/>
            </a:xfrm>
          </p:grpSpPr>
          <p:cxnSp>
            <p:nvCxnSpPr>
              <p:cNvPr id="32" name="Google Shape;111;p15">
                <a:extLst>
                  <a:ext uri="{FF2B5EF4-FFF2-40B4-BE49-F238E27FC236}">
                    <a16:creationId xmlns:a16="http://schemas.microsoft.com/office/drawing/2014/main" id="{DDA87BEE-8CD1-3CCC-5C64-5608AE62628B}"/>
                  </a:ext>
                </a:extLst>
              </p:cNvPr>
              <p:cNvCxnSpPr>
                <a:endCxn id="7" idx="1"/>
              </p:cNvCxnSpPr>
              <p:nvPr/>
            </p:nvCxnSpPr>
            <p:spPr>
              <a:xfrm rot="10800000" flipH="1">
                <a:off x="2078866" y="4494362"/>
                <a:ext cx="826800" cy="8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33" name="Google Shape;112;p15">
                <a:extLst>
                  <a:ext uri="{FF2B5EF4-FFF2-40B4-BE49-F238E27FC236}">
                    <a16:creationId xmlns:a16="http://schemas.microsoft.com/office/drawing/2014/main" id="{D9E8158F-3593-765B-1DC1-9C7179E2DD28}"/>
                  </a:ext>
                </a:extLst>
              </p:cNvPr>
              <p:cNvSpPr/>
              <p:nvPr/>
            </p:nvSpPr>
            <p:spPr>
              <a:xfrm>
                <a:off x="2027583" y="4446917"/>
                <a:ext cx="109977" cy="112144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13;p15">
              <a:extLst>
                <a:ext uri="{FF2B5EF4-FFF2-40B4-BE49-F238E27FC236}">
                  <a16:creationId xmlns:a16="http://schemas.microsoft.com/office/drawing/2014/main" id="{4DAA2925-BA07-AC98-E69F-1DA1A57CCE95}"/>
                </a:ext>
              </a:extLst>
            </p:cNvPr>
            <p:cNvGrpSpPr/>
            <p:nvPr/>
          </p:nvGrpSpPr>
          <p:grpSpPr>
            <a:xfrm>
              <a:off x="3673791" y="4438285"/>
              <a:ext cx="878083" cy="112144"/>
              <a:chOff x="2027583" y="4446917"/>
              <a:chExt cx="878083" cy="112144"/>
            </a:xfrm>
          </p:grpSpPr>
          <p:cxnSp>
            <p:nvCxnSpPr>
              <p:cNvPr id="30" name="Google Shape;114;p15">
                <a:extLst>
                  <a:ext uri="{FF2B5EF4-FFF2-40B4-BE49-F238E27FC236}">
                    <a16:creationId xmlns:a16="http://schemas.microsoft.com/office/drawing/2014/main" id="{360D2FCF-1F86-3272-144A-3A588CB3CB0A}"/>
                  </a:ext>
                </a:extLst>
              </p:cNvPr>
              <p:cNvCxnSpPr/>
              <p:nvPr/>
            </p:nvCxnSpPr>
            <p:spPr>
              <a:xfrm rot="10800000" flipH="1">
                <a:off x="2078966" y="4494362"/>
                <a:ext cx="826700" cy="862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31" name="Google Shape;115;p15">
                <a:extLst>
                  <a:ext uri="{FF2B5EF4-FFF2-40B4-BE49-F238E27FC236}">
                    <a16:creationId xmlns:a16="http://schemas.microsoft.com/office/drawing/2014/main" id="{41102497-A504-7E15-CA05-19B1A730C0DE}"/>
                  </a:ext>
                </a:extLst>
              </p:cNvPr>
              <p:cNvSpPr/>
              <p:nvPr/>
            </p:nvSpPr>
            <p:spPr>
              <a:xfrm>
                <a:off x="2027583" y="4446917"/>
                <a:ext cx="109977" cy="112144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116;p15">
              <a:extLst>
                <a:ext uri="{FF2B5EF4-FFF2-40B4-BE49-F238E27FC236}">
                  <a16:creationId xmlns:a16="http://schemas.microsoft.com/office/drawing/2014/main" id="{32EC7655-9067-06B2-C8D3-04688BB8FE50}"/>
                </a:ext>
              </a:extLst>
            </p:cNvPr>
            <p:cNvGrpSpPr/>
            <p:nvPr/>
          </p:nvGrpSpPr>
          <p:grpSpPr>
            <a:xfrm>
              <a:off x="5319999" y="4429653"/>
              <a:ext cx="878083" cy="112144"/>
              <a:chOff x="2027583" y="4446917"/>
              <a:chExt cx="878083" cy="112144"/>
            </a:xfrm>
          </p:grpSpPr>
          <p:cxnSp>
            <p:nvCxnSpPr>
              <p:cNvPr id="28" name="Google Shape;117;p15">
                <a:extLst>
                  <a:ext uri="{FF2B5EF4-FFF2-40B4-BE49-F238E27FC236}">
                    <a16:creationId xmlns:a16="http://schemas.microsoft.com/office/drawing/2014/main" id="{783FFB73-55EB-8817-E781-89DF6C7294DE}"/>
                  </a:ext>
                </a:extLst>
              </p:cNvPr>
              <p:cNvCxnSpPr/>
              <p:nvPr/>
            </p:nvCxnSpPr>
            <p:spPr>
              <a:xfrm rot="10800000" flipH="1">
                <a:off x="2078966" y="4494362"/>
                <a:ext cx="826700" cy="862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29" name="Google Shape;118;p15">
                <a:extLst>
                  <a:ext uri="{FF2B5EF4-FFF2-40B4-BE49-F238E27FC236}">
                    <a16:creationId xmlns:a16="http://schemas.microsoft.com/office/drawing/2014/main" id="{8F29D887-E2CC-1A08-5147-63BDA2EAF8E1}"/>
                  </a:ext>
                </a:extLst>
              </p:cNvPr>
              <p:cNvSpPr/>
              <p:nvPr/>
            </p:nvSpPr>
            <p:spPr>
              <a:xfrm>
                <a:off x="2027583" y="4446917"/>
                <a:ext cx="109977" cy="112144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119;p15">
              <a:extLst>
                <a:ext uri="{FF2B5EF4-FFF2-40B4-BE49-F238E27FC236}">
                  <a16:creationId xmlns:a16="http://schemas.microsoft.com/office/drawing/2014/main" id="{B48AB42B-3F08-54B8-F17E-BC968760C045}"/>
                </a:ext>
              </a:extLst>
            </p:cNvPr>
            <p:cNvGrpSpPr/>
            <p:nvPr/>
          </p:nvGrpSpPr>
          <p:grpSpPr>
            <a:xfrm>
              <a:off x="6966207" y="4421021"/>
              <a:ext cx="878083" cy="112144"/>
              <a:chOff x="2027583" y="4446917"/>
              <a:chExt cx="878083" cy="112144"/>
            </a:xfrm>
          </p:grpSpPr>
          <p:cxnSp>
            <p:nvCxnSpPr>
              <p:cNvPr id="26" name="Google Shape;120;p15">
                <a:extLst>
                  <a:ext uri="{FF2B5EF4-FFF2-40B4-BE49-F238E27FC236}">
                    <a16:creationId xmlns:a16="http://schemas.microsoft.com/office/drawing/2014/main" id="{34D6DF5A-90DA-5BC8-D4B6-F9FBA4D5BDC7}"/>
                  </a:ext>
                </a:extLst>
              </p:cNvPr>
              <p:cNvCxnSpPr/>
              <p:nvPr/>
            </p:nvCxnSpPr>
            <p:spPr>
              <a:xfrm rot="10800000" flipH="1">
                <a:off x="2078966" y="4494362"/>
                <a:ext cx="826700" cy="862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27" name="Google Shape;121;p15">
                <a:extLst>
                  <a:ext uri="{FF2B5EF4-FFF2-40B4-BE49-F238E27FC236}">
                    <a16:creationId xmlns:a16="http://schemas.microsoft.com/office/drawing/2014/main" id="{C3DD4C71-8C40-D96C-FE57-51F0CEC369E3}"/>
                  </a:ext>
                </a:extLst>
              </p:cNvPr>
              <p:cNvSpPr/>
              <p:nvPr/>
            </p:nvSpPr>
            <p:spPr>
              <a:xfrm>
                <a:off x="2027583" y="4446917"/>
                <a:ext cx="109977" cy="112144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" name="Google Shape;122;p15">
              <a:extLst>
                <a:ext uri="{FF2B5EF4-FFF2-40B4-BE49-F238E27FC236}">
                  <a16:creationId xmlns:a16="http://schemas.microsoft.com/office/drawing/2014/main" id="{967C2F4B-1259-778B-3236-5886981953A3}"/>
                </a:ext>
              </a:extLst>
            </p:cNvPr>
            <p:cNvSpPr/>
            <p:nvPr/>
          </p:nvSpPr>
          <p:spPr>
            <a:xfrm>
              <a:off x="8612416" y="4412394"/>
              <a:ext cx="109977" cy="11214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" name="Google Shape;123;p15">
              <a:extLst>
                <a:ext uri="{FF2B5EF4-FFF2-40B4-BE49-F238E27FC236}">
                  <a16:creationId xmlns:a16="http://schemas.microsoft.com/office/drawing/2014/main" id="{E77A14E8-2C3D-FD3C-9E44-7A9BFDA31207}"/>
                </a:ext>
              </a:extLst>
            </p:cNvPr>
            <p:cNvCxnSpPr/>
            <p:nvPr/>
          </p:nvCxnSpPr>
          <p:spPr>
            <a:xfrm rot="10800000">
              <a:off x="8667398" y="4467568"/>
              <a:ext cx="509940" cy="89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124;p15">
              <a:extLst>
                <a:ext uri="{FF2B5EF4-FFF2-40B4-BE49-F238E27FC236}">
                  <a16:creationId xmlns:a16="http://schemas.microsoft.com/office/drawing/2014/main" id="{77946EAD-839E-33A5-6C39-DBA54CFA4BB0}"/>
                </a:ext>
              </a:extLst>
            </p:cNvPr>
            <p:cNvCxnSpPr/>
            <p:nvPr/>
          </p:nvCxnSpPr>
          <p:spPr>
            <a:xfrm rot="10800000">
              <a:off x="9174958" y="4458044"/>
              <a:ext cx="0" cy="28558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Google Shape;125;p15">
              <a:extLst>
                <a:ext uri="{FF2B5EF4-FFF2-40B4-BE49-F238E27FC236}">
                  <a16:creationId xmlns:a16="http://schemas.microsoft.com/office/drawing/2014/main" id="{067F2462-FBB5-7D3F-45F9-298724D08C71}"/>
                </a:ext>
              </a:extLst>
            </p:cNvPr>
            <p:cNvCxnSpPr/>
            <p:nvPr/>
          </p:nvCxnSpPr>
          <p:spPr>
            <a:xfrm rot="10800000">
              <a:off x="9062863" y="4753150"/>
              <a:ext cx="224190" cy="89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" name="Google Shape;126;p15">
              <a:extLst>
                <a:ext uri="{FF2B5EF4-FFF2-40B4-BE49-F238E27FC236}">
                  <a16:creationId xmlns:a16="http://schemas.microsoft.com/office/drawing/2014/main" id="{FFADC250-4937-DB71-8565-8AACBE8C8A08}"/>
                </a:ext>
              </a:extLst>
            </p:cNvPr>
            <p:cNvCxnSpPr/>
            <p:nvPr/>
          </p:nvCxnSpPr>
          <p:spPr>
            <a:xfrm flipH="1">
              <a:off x="9086850" y="4798800"/>
              <a:ext cx="178595" cy="1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" name="Google Shape;127;p15">
              <a:extLst>
                <a:ext uri="{FF2B5EF4-FFF2-40B4-BE49-F238E27FC236}">
                  <a16:creationId xmlns:a16="http://schemas.microsoft.com/office/drawing/2014/main" id="{07A4CFAC-83B5-7E51-A27A-B199F1BC720B}"/>
                </a:ext>
              </a:extLst>
            </p:cNvPr>
            <p:cNvCxnSpPr/>
            <p:nvPr/>
          </p:nvCxnSpPr>
          <p:spPr>
            <a:xfrm rot="10800000">
              <a:off x="9117807" y="4845352"/>
              <a:ext cx="10953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" name="Google Shape;128;p15">
              <a:extLst>
                <a:ext uri="{FF2B5EF4-FFF2-40B4-BE49-F238E27FC236}">
                  <a16:creationId xmlns:a16="http://schemas.microsoft.com/office/drawing/2014/main" id="{241CFBFB-29A9-5C21-2E92-EB8B12ED19BD}"/>
                </a:ext>
              </a:extLst>
            </p:cNvPr>
            <p:cNvSpPr txBox="1"/>
            <p:nvPr/>
          </p:nvSpPr>
          <p:spPr>
            <a:xfrm>
              <a:off x="8834181" y="4843644"/>
              <a:ext cx="6767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NULL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7607682-F1F9-E702-4657-2BC1188C0429}"/>
              </a:ext>
            </a:extLst>
          </p:cNvPr>
          <p:cNvGrpSpPr/>
          <p:nvPr/>
        </p:nvGrpSpPr>
        <p:grpSpPr>
          <a:xfrm>
            <a:off x="4564810" y="5755948"/>
            <a:ext cx="3062380" cy="517589"/>
            <a:chOff x="1259457" y="3891749"/>
            <a:chExt cx="3062380" cy="517589"/>
          </a:xfrm>
        </p:grpSpPr>
        <p:sp>
          <p:nvSpPr>
            <p:cNvPr id="35" name="Google Shape;100;p15">
              <a:extLst>
                <a:ext uri="{FF2B5EF4-FFF2-40B4-BE49-F238E27FC236}">
                  <a16:creationId xmlns:a16="http://schemas.microsoft.com/office/drawing/2014/main" id="{FDC76B7C-0D8E-AACF-6AC8-1C44CB759CA9}"/>
                </a:ext>
              </a:extLst>
            </p:cNvPr>
            <p:cNvSpPr/>
            <p:nvPr/>
          </p:nvSpPr>
          <p:spPr>
            <a:xfrm>
              <a:off x="1259457" y="3891753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65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02;p15">
              <a:extLst>
                <a:ext uri="{FF2B5EF4-FFF2-40B4-BE49-F238E27FC236}">
                  <a16:creationId xmlns:a16="http://schemas.microsoft.com/office/drawing/2014/main" id="{D5D4DA75-A413-53F0-959F-222259E6A702}"/>
                </a:ext>
              </a:extLst>
            </p:cNvPr>
            <p:cNvSpPr/>
            <p:nvPr/>
          </p:nvSpPr>
          <p:spPr>
            <a:xfrm>
              <a:off x="1871933" y="3891750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73</a:t>
              </a: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04;p15">
              <a:extLst>
                <a:ext uri="{FF2B5EF4-FFF2-40B4-BE49-F238E27FC236}">
                  <a16:creationId xmlns:a16="http://schemas.microsoft.com/office/drawing/2014/main" id="{B863B95C-FA37-F957-84C7-D2189F987829}"/>
                </a:ext>
              </a:extLst>
            </p:cNvPr>
            <p:cNvSpPr/>
            <p:nvPr/>
          </p:nvSpPr>
          <p:spPr>
            <a:xfrm>
              <a:off x="2484409" y="3891750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42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06;p15">
              <a:extLst>
                <a:ext uri="{FF2B5EF4-FFF2-40B4-BE49-F238E27FC236}">
                  <a16:creationId xmlns:a16="http://schemas.microsoft.com/office/drawing/2014/main" id="{C4C7B68A-5E14-76A9-2B5C-EE45B6BA5110}"/>
                </a:ext>
              </a:extLst>
            </p:cNvPr>
            <p:cNvSpPr/>
            <p:nvPr/>
          </p:nvSpPr>
          <p:spPr>
            <a:xfrm>
              <a:off x="3096885" y="3891750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18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08;p15">
              <a:extLst>
                <a:ext uri="{FF2B5EF4-FFF2-40B4-BE49-F238E27FC236}">
                  <a16:creationId xmlns:a16="http://schemas.microsoft.com/office/drawing/2014/main" id="{61EB05F2-FE1C-0433-84C1-0E1AF0846E5A}"/>
                </a:ext>
              </a:extLst>
            </p:cNvPr>
            <p:cNvSpPr/>
            <p:nvPr/>
          </p:nvSpPr>
          <p:spPr>
            <a:xfrm>
              <a:off x="3709361" y="3891749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98</a:t>
              </a: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2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6E381-3AE2-F5F2-1B5F-1256815C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a node struct for the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89501-3F03-3B47-2C7D-82579D0F2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Keep in mind that our struct could store a lot more information, not just a single number</a:t>
            </a:r>
          </a:p>
        </p:txBody>
      </p:sp>
      <p:sp>
        <p:nvSpPr>
          <p:cNvPr id="4" name="Google Shape;136;p16">
            <a:extLst>
              <a:ext uri="{FF2B5EF4-FFF2-40B4-BE49-F238E27FC236}">
                <a16:creationId xmlns:a16="http://schemas.microsoft.com/office/drawing/2014/main" id="{FF54AD45-19B0-7FA0-08DB-820828447D9D}"/>
              </a:ext>
            </a:extLst>
          </p:cNvPr>
          <p:cNvSpPr/>
          <p:nvPr/>
        </p:nvSpPr>
        <p:spPr>
          <a:xfrm>
            <a:off x="1551557" y="1969533"/>
            <a:ext cx="612476" cy="517585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37;p16">
            <a:extLst>
              <a:ext uri="{FF2B5EF4-FFF2-40B4-BE49-F238E27FC236}">
                <a16:creationId xmlns:a16="http://schemas.microsoft.com/office/drawing/2014/main" id="{2C4E11B3-1375-3486-E6CA-9D64B4A35BCC}"/>
              </a:ext>
            </a:extLst>
          </p:cNvPr>
          <p:cNvSpPr/>
          <p:nvPr/>
        </p:nvSpPr>
        <p:spPr>
          <a:xfrm>
            <a:off x="2164033" y="1969532"/>
            <a:ext cx="421257" cy="517585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Google Shape;138;p16">
            <a:extLst>
              <a:ext uri="{FF2B5EF4-FFF2-40B4-BE49-F238E27FC236}">
                <a16:creationId xmlns:a16="http://schemas.microsoft.com/office/drawing/2014/main" id="{0B2510AD-6E3F-67BD-4E35-0DF06038A3AE}"/>
              </a:ext>
            </a:extLst>
          </p:cNvPr>
          <p:cNvGrpSpPr/>
          <p:nvPr/>
        </p:nvGrpSpPr>
        <p:grpSpPr>
          <a:xfrm>
            <a:off x="2319683" y="2180880"/>
            <a:ext cx="878083" cy="112144"/>
            <a:chOff x="2027583" y="4446917"/>
            <a:chExt cx="878083" cy="112144"/>
          </a:xfrm>
        </p:grpSpPr>
        <p:cxnSp>
          <p:nvCxnSpPr>
            <p:cNvPr id="7" name="Google Shape;139;p16">
              <a:extLst>
                <a:ext uri="{FF2B5EF4-FFF2-40B4-BE49-F238E27FC236}">
                  <a16:creationId xmlns:a16="http://schemas.microsoft.com/office/drawing/2014/main" id="{AEABF614-C92E-EC7A-EFFD-9BAEBCD6AE6F}"/>
                </a:ext>
              </a:extLst>
            </p:cNvPr>
            <p:cNvCxnSpPr/>
            <p:nvPr/>
          </p:nvCxnSpPr>
          <p:spPr>
            <a:xfrm rot="10800000" flipH="1">
              <a:off x="2078966" y="4494362"/>
              <a:ext cx="826700" cy="862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8" name="Google Shape;140;p16">
              <a:extLst>
                <a:ext uri="{FF2B5EF4-FFF2-40B4-BE49-F238E27FC236}">
                  <a16:creationId xmlns:a16="http://schemas.microsoft.com/office/drawing/2014/main" id="{7A50230A-8290-0AF1-481A-ADEF12494778}"/>
                </a:ext>
              </a:extLst>
            </p:cNvPr>
            <p:cNvSpPr/>
            <p:nvPr/>
          </p:nvSpPr>
          <p:spPr>
            <a:xfrm>
              <a:off x="2027583" y="4446917"/>
              <a:ext cx="109977" cy="11214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48AE427-851A-CF11-356C-315DD2530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557" y="2981535"/>
            <a:ext cx="42386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4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FDD0-FDEE-9771-0200-6FFD0486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node of the linked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0D050-C26E-D0E6-BD19-7342CC88A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function to create node with dynamic memory allocation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A99ACF-A4BB-71A2-E54A-59249EE25E9B}"/>
              </a:ext>
            </a:extLst>
          </p:cNvPr>
          <p:cNvGrpSpPr/>
          <p:nvPr/>
        </p:nvGrpSpPr>
        <p:grpSpPr>
          <a:xfrm>
            <a:off x="2192624" y="2638519"/>
            <a:ext cx="1666676" cy="977411"/>
            <a:chOff x="2192624" y="2638519"/>
            <a:chExt cx="1666676" cy="977411"/>
          </a:xfrm>
        </p:grpSpPr>
        <p:sp>
          <p:nvSpPr>
            <p:cNvPr id="4" name="Google Shape;147;p17">
              <a:extLst>
                <a:ext uri="{FF2B5EF4-FFF2-40B4-BE49-F238E27FC236}">
                  <a16:creationId xmlns:a16="http://schemas.microsoft.com/office/drawing/2014/main" id="{0CBA044D-CBB5-778C-AD8C-6074873D9EA0}"/>
                </a:ext>
              </a:extLst>
            </p:cNvPr>
            <p:cNvSpPr/>
            <p:nvPr/>
          </p:nvSpPr>
          <p:spPr>
            <a:xfrm>
              <a:off x="2192624" y="2638520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98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148;p17">
              <a:extLst>
                <a:ext uri="{FF2B5EF4-FFF2-40B4-BE49-F238E27FC236}">
                  <a16:creationId xmlns:a16="http://schemas.microsoft.com/office/drawing/2014/main" id="{BFCB3728-01BA-665D-4AA2-493B2B1C099E}"/>
                </a:ext>
              </a:extLst>
            </p:cNvPr>
            <p:cNvSpPr/>
            <p:nvPr/>
          </p:nvSpPr>
          <p:spPr>
            <a:xfrm>
              <a:off x="2805100" y="2638519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49;p17">
              <a:extLst>
                <a:ext uri="{FF2B5EF4-FFF2-40B4-BE49-F238E27FC236}">
                  <a16:creationId xmlns:a16="http://schemas.microsoft.com/office/drawing/2014/main" id="{176FB6F1-070C-C2B8-5130-93A476360E7B}"/>
                </a:ext>
              </a:extLst>
            </p:cNvPr>
            <p:cNvSpPr/>
            <p:nvPr/>
          </p:nvSpPr>
          <p:spPr>
            <a:xfrm>
              <a:off x="2960747" y="2815348"/>
              <a:ext cx="109977" cy="11214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" name="Google Shape;150;p17">
              <a:extLst>
                <a:ext uri="{FF2B5EF4-FFF2-40B4-BE49-F238E27FC236}">
                  <a16:creationId xmlns:a16="http://schemas.microsoft.com/office/drawing/2014/main" id="{E4E15589-B7A5-13DD-CBAE-27754F8B87AF}"/>
                </a:ext>
              </a:extLst>
            </p:cNvPr>
            <p:cNvCxnSpPr/>
            <p:nvPr/>
          </p:nvCxnSpPr>
          <p:spPr>
            <a:xfrm rot="10800000">
              <a:off x="3015729" y="2870522"/>
              <a:ext cx="509940" cy="89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" name="Google Shape;151;p17">
              <a:extLst>
                <a:ext uri="{FF2B5EF4-FFF2-40B4-BE49-F238E27FC236}">
                  <a16:creationId xmlns:a16="http://schemas.microsoft.com/office/drawing/2014/main" id="{FF71F63E-B9E4-39DD-6573-EC1AE6239CB4}"/>
                </a:ext>
              </a:extLst>
            </p:cNvPr>
            <p:cNvCxnSpPr/>
            <p:nvPr/>
          </p:nvCxnSpPr>
          <p:spPr>
            <a:xfrm rot="10800000">
              <a:off x="3523289" y="2860998"/>
              <a:ext cx="0" cy="28558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" name="Google Shape;152;p17">
              <a:extLst>
                <a:ext uri="{FF2B5EF4-FFF2-40B4-BE49-F238E27FC236}">
                  <a16:creationId xmlns:a16="http://schemas.microsoft.com/office/drawing/2014/main" id="{411F8A60-7D70-C1E4-216C-F410A47F1170}"/>
                </a:ext>
              </a:extLst>
            </p:cNvPr>
            <p:cNvCxnSpPr/>
            <p:nvPr/>
          </p:nvCxnSpPr>
          <p:spPr>
            <a:xfrm rot="10800000">
              <a:off x="3411194" y="3156104"/>
              <a:ext cx="224190" cy="89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" name="Google Shape;153;p17">
              <a:extLst>
                <a:ext uri="{FF2B5EF4-FFF2-40B4-BE49-F238E27FC236}">
                  <a16:creationId xmlns:a16="http://schemas.microsoft.com/office/drawing/2014/main" id="{80C7C805-B079-570E-8C90-25F3096D07A5}"/>
                </a:ext>
              </a:extLst>
            </p:cNvPr>
            <p:cNvCxnSpPr/>
            <p:nvPr/>
          </p:nvCxnSpPr>
          <p:spPr>
            <a:xfrm flipH="1">
              <a:off x="3435181" y="3201754"/>
              <a:ext cx="178595" cy="1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" name="Google Shape;154;p17">
              <a:extLst>
                <a:ext uri="{FF2B5EF4-FFF2-40B4-BE49-F238E27FC236}">
                  <a16:creationId xmlns:a16="http://schemas.microsoft.com/office/drawing/2014/main" id="{8A4FBFD8-05C1-6D97-8FA0-374F84E34D04}"/>
                </a:ext>
              </a:extLst>
            </p:cNvPr>
            <p:cNvCxnSpPr/>
            <p:nvPr/>
          </p:nvCxnSpPr>
          <p:spPr>
            <a:xfrm rot="10800000">
              <a:off x="3466138" y="3248306"/>
              <a:ext cx="10953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" name="Google Shape;155;p17">
              <a:extLst>
                <a:ext uri="{FF2B5EF4-FFF2-40B4-BE49-F238E27FC236}">
                  <a16:creationId xmlns:a16="http://schemas.microsoft.com/office/drawing/2014/main" id="{C161FB22-290D-00C0-D6E4-29557594CA63}"/>
                </a:ext>
              </a:extLst>
            </p:cNvPr>
            <p:cNvSpPr txBox="1"/>
            <p:nvPr/>
          </p:nvSpPr>
          <p:spPr>
            <a:xfrm>
              <a:off x="3182512" y="3246598"/>
              <a:ext cx="6767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NULL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A2D6BF6-3A91-B17B-53DE-AAFC0C9E1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624" y="3890963"/>
            <a:ext cx="7324725" cy="22860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AFE65B-DFA6-4357-1C99-7508EA26957C}"/>
              </a:ext>
            </a:extLst>
          </p:cNvPr>
          <p:cNvSpPr/>
          <p:nvPr/>
        </p:nvSpPr>
        <p:spPr>
          <a:xfrm>
            <a:off x="6480313" y="4273826"/>
            <a:ext cx="3037036" cy="372717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9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9A65-A2AD-A493-B094-805D76DB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number to the front of the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3BB10-6D97-B438-013D-C68285591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node, and make it the front node, then return its address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4DF9F-42A7-CAC7-F9E3-A62032A53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41" y="4208111"/>
            <a:ext cx="10020300" cy="19050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1AD2CCAE-ACCC-A0C2-A348-038F21238D46}"/>
              </a:ext>
            </a:extLst>
          </p:cNvPr>
          <p:cNvGrpSpPr/>
          <p:nvPr/>
        </p:nvGrpSpPr>
        <p:grpSpPr>
          <a:xfrm>
            <a:off x="2793075" y="2860223"/>
            <a:ext cx="6799550" cy="1047474"/>
            <a:chOff x="2793075" y="2860223"/>
            <a:chExt cx="6799550" cy="1047474"/>
          </a:xfrm>
        </p:grpSpPr>
        <p:sp>
          <p:nvSpPr>
            <p:cNvPr id="5" name="Google Shape;171;p18">
              <a:extLst>
                <a:ext uri="{FF2B5EF4-FFF2-40B4-BE49-F238E27FC236}">
                  <a16:creationId xmlns:a16="http://schemas.microsoft.com/office/drawing/2014/main" id="{3E852A49-8D59-C1CA-3927-16DAF796D8B6}"/>
                </a:ext>
              </a:extLst>
            </p:cNvPr>
            <p:cNvSpPr/>
            <p:nvPr/>
          </p:nvSpPr>
          <p:spPr>
            <a:xfrm>
              <a:off x="2793075" y="2930287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98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72;p18">
              <a:extLst>
                <a:ext uri="{FF2B5EF4-FFF2-40B4-BE49-F238E27FC236}">
                  <a16:creationId xmlns:a16="http://schemas.microsoft.com/office/drawing/2014/main" id="{102AFE93-5BC3-807F-85D6-DA28140CFCC1}"/>
                </a:ext>
              </a:extLst>
            </p:cNvPr>
            <p:cNvSpPr/>
            <p:nvPr/>
          </p:nvSpPr>
          <p:spPr>
            <a:xfrm>
              <a:off x="3405551" y="2930286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73;p18">
              <a:extLst>
                <a:ext uri="{FF2B5EF4-FFF2-40B4-BE49-F238E27FC236}">
                  <a16:creationId xmlns:a16="http://schemas.microsoft.com/office/drawing/2014/main" id="{FFC7BBCB-EC19-4341-2AB9-52BCCAD18259}"/>
                </a:ext>
              </a:extLst>
            </p:cNvPr>
            <p:cNvSpPr/>
            <p:nvPr/>
          </p:nvSpPr>
          <p:spPr>
            <a:xfrm>
              <a:off x="3561198" y="3107115"/>
              <a:ext cx="109977" cy="11214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" name="Google Shape;174;p18">
              <a:extLst>
                <a:ext uri="{FF2B5EF4-FFF2-40B4-BE49-F238E27FC236}">
                  <a16:creationId xmlns:a16="http://schemas.microsoft.com/office/drawing/2014/main" id="{5A2D533C-73C9-DE45-1FB5-BFAAC2CA317D}"/>
                </a:ext>
              </a:extLst>
            </p:cNvPr>
            <p:cNvCxnSpPr/>
            <p:nvPr/>
          </p:nvCxnSpPr>
          <p:spPr>
            <a:xfrm rot="10800000">
              <a:off x="3616180" y="3162289"/>
              <a:ext cx="509940" cy="89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" name="Google Shape;175;p18">
              <a:extLst>
                <a:ext uri="{FF2B5EF4-FFF2-40B4-BE49-F238E27FC236}">
                  <a16:creationId xmlns:a16="http://schemas.microsoft.com/office/drawing/2014/main" id="{79356B96-4834-8F15-816A-A2FFC421EA38}"/>
                </a:ext>
              </a:extLst>
            </p:cNvPr>
            <p:cNvCxnSpPr/>
            <p:nvPr/>
          </p:nvCxnSpPr>
          <p:spPr>
            <a:xfrm rot="10800000">
              <a:off x="4123740" y="3152765"/>
              <a:ext cx="0" cy="28558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" name="Google Shape;176;p18">
              <a:extLst>
                <a:ext uri="{FF2B5EF4-FFF2-40B4-BE49-F238E27FC236}">
                  <a16:creationId xmlns:a16="http://schemas.microsoft.com/office/drawing/2014/main" id="{08E84FAF-217F-4474-93E8-0EE61BB3C4AB}"/>
                </a:ext>
              </a:extLst>
            </p:cNvPr>
            <p:cNvCxnSpPr/>
            <p:nvPr/>
          </p:nvCxnSpPr>
          <p:spPr>
            <a:xfrm rot="10800000">
              <a:off x="4011645" y="3447871"/>
              <a:ext cx="224190" cy="89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" name="Google Shape;177;p18">
              <a:extLst>
                <a:ext uri="{FF2B5EF4-FFF2-40B4-BE49-F238E27FC236}">
                  <a16:creationId xmlns:a16="http://schemas.microsoft.com/office/drawing/2014/main" id="{C5B7A70A-0F6C-0CBC-CD1C-C3E47A68BEE4}"/>
                </a:ext>
              </a:extLst>
            </p:cNvPr>
            <p:cNvCxnSpPr/>
            <p:nvPr/>
          </p:nvCxnSpPr>
          <p:spPr>
            <a:xfrm flipH="1">
              <a:off x="4035632" y="3493521"/>
              <a:ext cx="178595" cy="1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" name="Google Shape;178;p18">
              <a:extLst>
                <a:ext uri="{FF2B5EF4-FFF2-40B4-BE49-F238E27FC236}">
                  <a16:creationId xmlns:a16="http://schemas.microsoft.com/office/drawing/2014/main" id="{C440E0F3-FE8A-03AB-EC72-8CB6071ED19A}"/>
                </a:ext>
              </a:extLst>
            </p:cNvPr>
            <p:cNvCxnSpPr/>
            <p:nvPr/>
          </p:nvCxnSpPr>
          <p:spPr>
            <a:xfrm rot="10800000">
              <a:off x="4066589" y="3540073"/>
              <a:ext cx="10953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" name="Google Shape;179;p18">
              <a:extLst>
                <a:ext uri="{FF2B5EF4-FFF2-40B4-BE49-F238E27FC236}">
                  <a16:creationId xmlns:a16="http://schemas.microsoft.com/office/drawing/2014/main" id="{A3CBB80E-4E4F-C726-73C3-6A601FB48139}"/>
                </a:ext>
              </a:extLst>
            </p:cNvPr>
            <p:cNvSpPr txBox="1"/>
            <p:nvPr/>
          </p:nvSpPr>
          <p:spPr>
            <a:xfrm>
              <a:off x="3782963" y="3538365"/>
              <a:ext cx="6767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NULL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80;p18">
              <a:extLst>
                <a:ext uri="{FF2B5EF4-FFF2-40B4-BE49-F238E27FC236}">
                  <a16:creationId xmlns:a16="http://schemas.microsoft.com/office/drawing/2014/main" id="{534402F2-9B71-C97A-5B3E-6F8F87B9E25F}"/>
                </a:ext>
              </a:extLst>
            </p:cNvPr>
            <p:cNvSpPr/>
            <p:nvPr/>
          </p:nvSpPr>
          <p:spPr>
            <a:xfrm>
              <a:off x="4892874" y="2860223"/>
              <a:ext cx="923027" cy="60413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81;p18">
              <a:extLst>
                <a:ext uri="{FF2B5EF4-FFF2-40B4-BE49-F238E27FC236}">
                  <a16:creationId xmlns:a16="http://schemas.microsoft.com/office/drawing/2014/main" id="{510939B2-6826-181C-190E-BBD04E1C1FFC}"/>
                </a:ext>
              </a:extLst>
            </p:cNvPr>
            <p:cNvSpPr/>
            <p:nvPr/>
          </p:nvSpPr>
          <p:spPr>
            <a:xfrm>
              <a:off x="6282582" y="2930287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65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82;p18">
              <a:extLst>
                <a:ext uri="{FF2B5EF4-FFF2-40B4-BE49-F238E27FC236}">
                  <a16:creationId xmlns:a16="http://schemas.microsoft.com/office/drawing/2014/main" id="{0A02375D-A933-C2AD-B1C4-6761A48EEC23}"/>
                </a:ext>
              </a:extLst>
            </p:cNvPr>
            <p:cNvSpPr/>
            <p:nvPr/>
          </p:nvSpPr>
          <p:spPr>
            <a:xfrm>
              <a:off x="6895058" y="2930286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" name="Google Shape;183;p18">
              <a:extLst>
                <a:ext uri="{FF2B5EF4-FFF2-40B4-BE49-F238E27FC236}">
                  <a16:creationId xmlns:a16="http://schemas.microsoft.com/office/drawing/2014/main" id="{70C9CD2B-38A7-7B56-FF34-35D039750EB3}"/>
                </a:ext>
              </a:extLst>
            </p:cNvPr>
            <p:cNvGrpSpPr/>
            <p:nvPr/>
          </p:nvGrpSpPr>
          <p:grpSpPr>
            <a:xfrm>
              <a:off x="7050708" y="3141634"/>
              <a:ext cx="878083" cy="112144"/>
              <a:chOff x="2027583" y="4446917"/>
              <a:chExt cx="878083" cy="112144"/>
            </a:xfrm>
          </p:grpSpPr>
          <p:cxnSp>
            <p:nvCxnSpPr>
              <p:cNvPr id="18" name="Google Shape;184;p18">
                <a:extLst>
                  <a:ext uri="{FF2B5EF4-FFF2-40B4-BE49-F238E27FC236}">
                    <a16:creationId xmlns:a16="http://schemas.microsoft.com/office/drawing/2014/main" id="{C9727C6B-1C34-45A6-AF7A-08012926B26E}"/>
                  </a:ext>
                </a:extLst>
              </p:cNvPr>
              <p:cNvCxnSpPr/>
              <p:nvPr/>
            </p:nvCxnSpPr>
            <p:spPr>
              <a:xfrm rot="10800000" flipH="1">
                <a:off x="2078966" y="4494362"/>
                <a:ext cx="826700" cy="862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9" name="Google Shape;185;p18">
                <a:extLst>
                  <a:ext uri="{FF2B5EF4-FFF2-40B4-BE49-F238E27FC236}">
                    <a16:creationId xmlns:a16="http://schemas.microsoft.com/office/drawing/2014/main" id="{9B9A75F3-301E-9D1D-B45A-98A1A973A2AC}"/>
                  </a:ext>
                </a:extLst>
              </p:cNvPr>
              <p:cNvSpPr/>
              <p:nvPr/>
            </p:nvSpPr>
            <p:spPr>
              <a:xfrm>
                <a:off x="2027583" y="4446917"/>
                <a:ext cx="109977" cy="112144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" name="Google Shape;186;p18">
              <a:extLst>
                <a:ext uri="{FF2B5EF4-FFF2-40B4-BE49-F238E27FC236}">
                  <a16:creationId xmlns:a16="http://schemas.microsoft.com/office/drawing/2014/main" id="{7B435BA7-35CF-4DA2-3F05-5A57C5671CDC}"/>
                </a:ext>
              </a:extLst>
            </p:cNvPr>
            <p:cNvSpPr/>
            <p:nvPr/>
          </p:nvSpPr>
          <p:spPr>
            <a:xfrm>
              <a:off x="7925949" y="2930287"/>
              <a:ext cx="612476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98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87;p18">
              <a:extLst>
                <a:ext uri="{FF2B5EF4-FFF2-40B4-BE49-F238E27FC236}">
                  <a16:creationId xmlns:a16="http://schemas.microsoft.com/office/drawing/2014/main" id="{549BA6D8-7A93-15CF-287E-7E5614BA3147}"/>
                </a:ext>
              </a:extLst>
            </p:cNvPr>
            <p:cNvSpPr/>
            <p:nvPr/>
          </p:nvSpPr>
          <p:spPr>
            <a:xfrm>
              <a:off x="8538425" y="2930286"/>
              <a:ext cx="421257" cy="517585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88;p18">
              <a:extLst>
                <a:ext uri="{FF2B5EF4-FFF2-40B4-BE49-F238E27FC236}">
                  <a16:creationId xmlns:a16="http://schemas.microsoft.com/office/drawing/2014/main" id="{95FD437C-9789-CE44-FE17-C2267C24E762}"/>
                </a:ext>
              </a:extLst>
            </p:cNvPr>
            <p:cNvSpPr/>
            <p:nvPr/>
          </p:nvSpPr>
          <p:spPr>
            <a:xfrm>
              <a:off x="8694072" y="3107115"/>
              <a:ext cx="109977" cy="11214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" name="Google Shape;189;p18">
              <a:extLst>
                <a:ext uri="{FF2B5EF4-FFF2-40B4-BE49-F238E27FC236}">
                  <a16:creationId xmlns:a16="http://schemas.microsoft.com/office/drawing/2014/main" id="{3DB27D0F-13A3-ADA5-BA72-E106F27A50DC}"/>
                </a:ext>
              </a:extLst>
            </p:cNvPr>
            <p:cNvCxnSpPr/>
            <p:nvPr/>
          </p:nvCxnSpPr>
          <p:spPr>
            <a:xfrm rot="10800000">
              <a:off x="8749054" y="3162289"/>
              <a:ext cx="509940" cy="89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" name="Google Shape;190;p18">
              <a:extLst>
                <a:ext uri="{FF2B5EF4-FFF2-40B4-BE49-F238E27FC236}">
                  <a16:creationId xmlns:a16="http://schemas.microsoft.com/office/drawing/2014/main" id="{67A109DA-C783-8B95-D474-0948C041C62A}"/>
                </a:ext>
              </a:extLst>
            </p:cNvPr>
            <p:cNvCxnSpPr/>
            <p:nvPr/>
          </p:nvCxnSpPr>
          <p:spPr>
            <a:xfrm rot="10800000">
              <a:off x="9256614" y="3152765"/>
              <a:ext cx="0" cy="28558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191;p18">
              <a:extLst>
                <a:ext uri="{FF2B5EF4-FFF2-40B4-BE49-F238E27FC236}">
                  <a16:creationId xmlns:a16="http://schemas.microsoft.com/office/drawing/2014/main" id="{F7B70BBA-B971-07C2-EA48-8AE13EC60ED7}"/>
                </a:ext>
              </a:extLst>
            </p:cNvPr>
            <p:cNvCxnSpPr/>
            <p:nvPr/>
          </p:nvCxnSpPr>
          <p:spPr>
            <a:xfrm rot="10800000">
              <a:off x="9144519" y="3447871"/>
              <a:ext cx="224190" cy="89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Google Shape;192;p18">
              <a:extLst>
                <a:ext uri="{FF2B5EF4-FFF2-40B4-BE49-F238E27FC236}">
                  <a16:creationId xmlns:a16="http://schemas.microsoft.com/office/drawing/2014/main" id="{7D718988-5D75-6E8E-9B11-33ACBBE6FE97}"/>
                </a:ext>
              </a:extLst>
            </p:cNvPr>
            <p:cNvCxnSpPr/>
            <p:nvPr/>
          </p:nvCxnSpPr>
          <p:spPr>
            <a:xfrm flipH="1">
              <a:off x="9168506" y="3493521"/>
              <a:ext cx="178595" cy="1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" name="Google Shape;193;p18">
              <a:extLst>
                <a:ext uri="{FF2B5EF4-FFF2-40B4-BE49-F238E27FC236}">
                  <a16:creationId xmlns:a16="http://schemas.microsoft.com/office/drawing/2014/main" id="{A1D3D21F-B63B-6F3B-4F6E-7D9E8122944B}"/>
                </a:ext>
              </a:extLst>
            </p:cNvPr>
            <p:cNvCxnSpPr/>
            <p:nvPr/>
          </p:nvCxnSpPr>
          <p:spPr>
            <a:xfrm rot="10800000">
              <a:off x="9199463" y="3540073"/>
              <a:ext cx="10953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8" name="Google Shape;194;p18">
              <a:extLst>
                <a:ext uri="{FF2B5EF4-FFF2-40B4-BE49-F238E27FC236}">
                  <a16:creationId xmlns:a16="http://schemas.microsoft.com/office/drawing/2014/main" id="{BA6DC4B1-20EB-3F48-8222-3CCF72BF3BD9}"/>
                </a:ext>
              </a:extLst>
            </p:cNvPr>
            <p:cNvSpPr txBox="1"/>
            <p:nvPr/>
          </p:nvSpPr>
          <p:spPr>
            <a:xfrm>
              <a:off x="8915837" y="3538365"/>
              <a:ext cx="6767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NULL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139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825C-4F4D-50F6-F999-C018B7907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number from the front of the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31F1F-09DB-5BDA-C9ED-B897DD2D4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Removing the front node, and free the associated memory, return the popped number, and keep the pointer to the front of the list updated to the new front node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C73EA13-763B-80A9-D129-A157A86447E6}"/>
              </a:ext>
            </a:extLst>
          </p:cNvPr>
          <p:cNvGrpSpPr/>
          <p:nvPr/>
        </p:nvGrpSpPr>
        <p:grpSpPr>
          <a:xfrm>
            <a:off x="1370827" y="2823970"/>
            <a:ext cx="8820726" cy="1043146"/>
            <a:chOff x="878840" y="2838879"/>
            <a:chExt cx="8820726" cy="104314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9EC3BA6-9A62-B590-04B4-D5E2298EEE98}"/>
                </a:ext>
              </a:extLst>
            </p:cNvPr>
            <p:cNvGrpSpPr/>
            <p:nvPr/>
          </p:nvGrpSpPr>
          <p:grpSpPr>
            <a:xfrm>
              <a:off x="878840" y="2838879"/>
              <a:ext cx="8820726" cy="1043146"/>
              <a:chOff x="252675" y="2958148"/>
              <a:chExt cx="8820726" cy="1043146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4B605F5-8784-5E7D-71AC-AC1DE37F667B}"/>
                  </a:ext>
                </a:extLst>
              </p:cNvPr>
              <p:cNvGrpSpPr/>
              <p:nvPr/>
            </p:nvGrpSpPr>
            <p:grpSpPr>
              <a:xfrm>
                <a:off x="1347075" y="2958148"/>
                <a:ext cx="7726326" cy="1043146"/>
                <a:chOff x="1083688" y="1879708"/>
                <a:chExt cx="7726326" cy="1043146"/>
              </a:xfrm>
            </p:grpSpPr>
            <p:sp>
              <p:nvSpPr>
                <p:cNvPr id="5" name="Google Shape;201;p19">
                  <a:extLst>
                    <a:ext uri="{FF2B5EF4-FFF2-40B4-BE49-F238E27FC236}">
                      <a16:creationId xmlns:a16="http://schemas.microsoft.com/office/drawing/2014/main" id="{B205751F-48DF-5A0F-FAEF-0EE2A35E2056}"/>
                    </a:ext>
                  </a:extLst>
                </p:cNvPr>
                <p:cNvSpPr/>
                <p:nvPr/>
              </p:nvSpPr>
              <p:spPr>
                <a:xfrm>
                  <a:off x="7143338" y="1945443"/>
                  <a:ext cx="612476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98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" name="Google Shape;202;p19">
                  <a:extLst>
                    <a:ext uri="{FF2B5EF4-FFF2-40B4-BE49-F238E27FC236}">
                      <a16:creationId xmlns:a16="http://schemas.microsoft.com/office/drawing/2014/main" id="{997808A9-A9F8-902C-FF21-BD5E918AC3EE}"/>
                    </a:ext>
                  </a:extLst>
                </p:cNvPr>
                <p:cNvSpPr/>
                <p:nvPr/>
              </p:nvSpPr>
              <p:spPr>
                <a:xfrm>
                  <a:off x="7755814" y="1945442"/>
                  <a:ext cx="421257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" name="Google Shape;203;p19">
                  <a:extLst>
                    <a:ext uri="{FF2B5EF4-FFF2-40B4-BE49-F238E27FC236}">
                      <a16:creationId xmlns:a16="http://schemas.microsoft.com/office/drawing/2014/main" id="{79F1394B-4BCC-B023-7C1B-92510DA20792}"/>
                    </a:ext>
                  </a:extLst>
                </p:cNvPr>
                <p:cNvSpPr/>
                <p:nvPr/>
              </p:nvSpPr>
              <p:spPr>
                <a:xfrm>
                  <a:off x="7911461" y="2122271"/>
                  <a:ext cx="109977" cy="112144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8" name="Google Shape;204;p19">
                  <a:extLst>
                    <a:ext uri="{FF2B5EF4-FFF2-40B4-BE49-F238E27FC236}">
                      <a16:creationId xmlns:a16="http://schemas.microsoft.com/office/drawing/2014/main" id="{F19DC5B1-CEE3-4C1F-33DC-A9F0963A2ADE}"/>
                    </a:ext>
                  </a:extLst>
                </p:cNvPr>
                <p:cNvCxnSpPr/>
                <p:nvPr/>
              </p:nvCxnSpPr>
              <p:spPr>
                <a:xfrm rot="10800000">
                  <a:off x="7966443" y="2177445"/>
                  <a:ext cx="50994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" name="Google Shape;205;p19">
                  <a:extLst>
                    <a:ext uri="{FF2B5EF4-FFF2-40B4-BE49-F238E27FC236}">
                      <a16:creationId xmlns:a16="http://schemas.microsoft.com/office/drawing/2014/main" id="{E8FA33B1-A8B9-558A-F491-EE78FAE330C6}"/>
                    </a:ext>
                  </a:extLst>
                </p:cNvPr>
                <p:cNvCxnSpPr/>
                <p:nvPr/>
              </p:nvCxnSpPr>
              <p:spPr>
                <a:xfrm rot="10800000">
                  <a:off x="8474003" y="2167921"/>
                  <a:ext cx="0" cy="28558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0" name="Google Shape;206;p19">
                  <a:extLst>
                    <a:ext uri="{FF2B5EF4-FFF2-40B4-BE49-F238E27FC236}">
                      <a16:creationId xmlns:a16="http://schemas.microsoft.com/office/drawing/2014/main" id="{18A17DBE-623A-F8AD-73B9-F322A0D2ECF9}"/>
                    </a:ext>
                  </a:extLst>
                </p:cNvPr>
                <p:cNvCxnSpPr/>
                <p:nvPr/>
              </p:nvCxnSpPr>
              <p:spPr>
                <a:xfrm rot="10800000">
                  <a:off x="8361908" y="2463027"/>
                  <a:ext cx="22419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" name="Google Shape;207;p19">
                  <a:extLst>
                    <a:ext uri="{FF2B5EF4-FFF2-40B4-BE49-F238E27FC236}">
                      <a16:creationId xmlns:a16="http://schemas.microsoft.com/office/drawing/2014/main" id="{DA033E4F-7E84-8591-B98C-3222D325F1A4}"/>
                    </a:ext>
                  </a:extLst>
                </p:cNvPr>
                <p:cNvCxnSpPr/>
                <p:nvPr/>
              </p:nvCxnSpPr>
              <p:spPr>
                <a:xfrm flipH="1">
                  <a:off x="8385895" y="2508677"/>
                  <a:ext cx="178595" cy="1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" name="Google Shape;208;p19">
                  <a:extLst>
                    <a:ext uri="{FF2B5EF4-FFF2-40B4-BE49-F238E27FC236}">
                      <a16:creationId xmlns:a16="http://schemas.microsoft.com/office/drawing/2014/main" id="{1DCE9A46-95B4-CAAD-411E-183EF618C4A7}"/>
                    </a:ext>
                  </a:extLst>
                </p:cNvPr>
                <p:cNvCxnSpPr/>
                <p:nvPr/>
              </p:nvCxnSpPr>
              <p:spPr>
                <a:xfrm rot="10800000">
                  <a:off x="8416852" y="2555229"/>
                  <a:ext cx="109537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" name="Google Shape;209;p19">
                  <a:extLst>
                    <a:ext uri="{FF2B5EF4-FFF2-40B4-BE49-F238E27FC236}">
                      <a16:creationId xmlns:a16="http://schemas.microsoft.com/office/drawing/2014/main" id="{954A6210-2BB5-1815-7987-04A2C8A37656}"/>
                    </a:ext>
                  </a:extLst>
                </p:cNvPr>
                <p:cNvSpPr txBox="1"/>
                <p:nvPr/>
              </p:nvSpPr>
              <p:spPr>
                <a:xfrm>
                  <a:off x="8133226" y="2553521"/>
                  <a:ext cx="6767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NULL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210;p19">
                  <a:extLst>
                    <a:ext uri="{FF2B5EF4-FFF2-40B4-BE49-F238E27FC236}">
                      <a16:creationId xmlns:a16="http://schemas.microsoft.com/office/drawing/2014/main" id="{4213485F-93F0-7129-F9B2-329A312CE380}"/>
                    </a:ext>
                  </a:extLst>
                </p:cNvPr>
                <p:cNvSpPr/>
                <p:nvPr/>
              </p:nvSpPr>
              <p:spPr>
                <a:xfrm>
                  <a:off x="4630760" y="1879708"/>
                  <a:ext cx="923027" cy="604132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211;p19">
                  <a:extLst>
                    <a:ext uri="{FF2B5EF4-FFF2-40B4-BE49-F238E27FC236}">
                      <a16:creationId xmlns:a16="http://schemas.microsoft.com/office/drawing/2014/main" id="{D594C382-8659-0E1A-B162-1140377EBF20}"/>
                    </a:ext>
                  </a:extLst>
                </p:cNvPr>
                <p:cNvSpPr/>
                <p:nvPr/>
              </p:nvSpPr>
              <p:spPr>
                <a:xfrm>
                  <a:off x="1083688" y="1945444"/>
                  <a:ext cx="612476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65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212;p19">
                  <a:extLst>
                    <a:ext uri="{FF2B5EF4-FFF2-40B4-BE49-F238E27FC236}">
                      <a16:creationId xmlns:a16="http://schemas.microsoft.com/office/drawing/2014/main" id="{993A483D-EF65-8E8A-95A0-05E65613BD77}"/>
                    </a:ext>
                  </a:extLst>
                </p:cNvPr>
                <p:cNvSpPr/>
                <p:nvPr/>
              </p:nvSpPr>
              <p:spPr>
                <a:xfrm>
                  <a:off x="1696164" y="1945443"/>
                  <a:ext cx="421257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7" name="Google Shape;213;p19">
                  <a:extLst>
                    <a:ext uri="{FF2B5EF4-FFF2-40B4-BE49-F238E27FC236}">
                      <a16:creationId xmlns:a16="http://schemas.microsoft.com/office/drawing/2014/main" id="{6F035DE1-9DBA-C868-6738-98EB2E6ADF20}"/>
                    </a:ext>
                  </a:extLst>
                </p:cNvPr>
                <p:cNvGrpSpPr/>
                <p:nvPr/>
              </p:nvGrpSpPr>
              <p:grpSpPr>
                <a:xfrm>
                  <a:off x="1851814" y="2156791"/>
                  <a:ext cx="878083" cy="112144"/>
                  <a:chOff x="2027583" y="4446917"/>
                  <a:chExt cx="878083" cy="112144"/>
                </a:xfrm>
              </p:grpSpPr>
              <p:cxnSp>
                <p:nvCxnSpPr>
                  <p:cNvPr id="18" name="Google Shape;214;p19">
                    <a:extLst>
                      <a:ext uri="{FF2B5EF4-FFF2-40B4-BE49-F238E27FC236}">
                        <a16:creationId xmlns:a16="http://schemas.microsoft.com/office/drawing/2014/main" id="{B1FDC517-0B3C-7883-0203-148B5D6777B7}"/>
                      </a:ext>
                    </a:extLst>
                  </p:cNvPr>
                  <p:cNvCxnSpPr/>
                  <p:nvPr/>
                </p:nvCxnSpPr>
                <p:spPr>
                  <a:xfrm rot="10800000" flipH="1">
                    <a:off x="2078966" y="4494362"/>
                    <a:ext cx="826700" cy="8627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sp>
                <p:nvSpPr>
                  <p:cNvPr id="19" name="Google Shape;215;p19">
                    <a:extLst>
                      <a:ext uri="{FF2B5EF4-FFF2-40B4-BE49-F238E27FC236}">
                        <a16:creationId xmlns:a16="http://schemas.microsoft.com/office/drawing/2014/main" id="{99E1E1A8-D04C-703E-A1F2-0EFA6B048C48}"/>
                      </a:ext>
                    </a:extLst>
                  </p:cNvPr>
                  <p:cNvSpPr/>
                  <p:nvPr/>
                </p:nvSpPr>
                <p:spPr>
                  <a:xfrm>
                    <a:off x="2027583" y="4446917"/>
                    <a:ext cx="109977" cy="112144"/>
                  </a:xfrm>
                  <a:prstGeom prst="ellipse">
                    <a:avLst/>
                  </a:prstGeom>
                  <a:solidFill>
                    <a:schemeClr val="dk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0" name="Google Shape;216;p19">
                  <a:extLst>
                    <a:ext uri="{FF2B5EF4-FFF2-40B4-BE49-F238E27FC236}">
                      <a16:creationId xmlns:a16="http://schemas.microsoft.com/office/drawing/2014/main" id="{633EF7FD-581C-C4AB-A2B6-ADF18353EDC1}"/>
                    </a:ext>
                  </a:extLst>
                </p:cNvPr>
                <p:cNvSpPr/>
                <p:nvPr/>
              </p:nvSpPr>
              <p:spPr>
                <a:xfrm>
                  <a:off x="2727055" y="1945444"/>
                  <a:ext cx="612476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98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217;p19">
                  <a:extLst>
                    <a:ext uri="{FF2B5EF4-FFF2-40B4-BE49-F238E27FC236}">
                      <a16:creationId xmlns:a16="http://schemas.microsoft.com/office/drawing/2014/main" id="{D888D673-9B67-702B-441A-4B5A6CD25D44}"/>
                    </a:ext>
                  </a:extLst>
                </p:cNvPr>
                <p:cNvSpPr/>
                <p:nvPr/>
              </p:nvSpPr>
              <p:spPr>
                <a:xfrm>
                  <a:off x="3339531" y="1945443"/>
                  <a:ext cx="421257" cy="517585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218;p19">
                  <a:extLst>
                    <a:ext uri="{FF2B5EF4-FFF2-40B4-BE49-F238E27FC236}">
                      <a16:creationId xmlns:a16="http://schemas.microsoft.com/office/drawing/2014/main" id="{37505A2B-458E-0B54-DED6-3235DF452951}"/>
                    </a:ext>
                  </a:extLst>
                </p:cNvPr>
                <p:cNvSpPr/>
                <p:nvPr/>
              </p:nvSpPr>
              <p:spPr>
                <a:xfrm>
                  <a:off x="3495178" y="2122272"/>
                  <a:ext cx="109977" cy="112144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3" name="Google Shape;219;p19">
                  <a:extLst>
                    <a:ext uri="{FF2B5EF4-FFF2-40B4-BE49-F238E27FC236}">
                      <a16:creationId xmlns:a16="http://schemas.microsoft.com/office/drawing/2014/main" id="{0DC7ABF7-5BC4-6DAC-D24F-B3AB41417CA8}"/>
                    </a:ext>
                  </a:extLst>
                </p:cNvPr>
                <p:cNvCxnSpPr/>
                <p:nvPr/>
              </p:nvCxnSpPr>
              <p:spPr>
                <a:xfrm rot="10800000">
                  <a:off x="3550160" y="2177446"/>
                  <a:ext cx="50994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4" name="Google Shape;220;p19">
                  <a:extLst>
                    <a:ext uri="{FF2B5EF4-FFF2-40B4-BE49-F238E27FC236}">
                      <a16:creationId xmlns:a16="http://schemas.microsoft.com/office/drawing/2014/main" id="{5A660416-07FD-3EF3-A689-D4708D6FE199}"/>
                    </a:ext>
                  </a:extLst>
                </p:cNvPr>
                <p:cNvCxnSpPr/>
                <p:nvPr/>
              </p:nvCxnSpPr>
              <p:spPr>
                <a:xfrm rot="10800000">
                  <a:off x="4057720" y="2167922"/>
                  <a:ext cx="0" cy="28558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" name="Google Shape;221;p19">
                  <a:extLst>
                    <a:ext uri="{FF2B5EF4-FFF2-40B4-BE49-F238E27FC236}">
                      <a16:creationId xmlns:a16="http://schemas.microsoft.com/office/drawing/2014/main" id="{4EC85A61-1BC8-BFBE-EB01-C3D78D064A60}"/>
                    </a:ext>
                  </a:extLst>
                </p:cNvPr>
                <p:cNvCxnSpPr/>
                <p:nvPr/>
              </p:nvCxnSpPr>
              <p:spPr>
                <a:xfrm rot="10800000">
                  <a:off x="3945625" y="2463028"/>
                  <a:ext cx="224190" cy="8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6" name="Google Shape;222;p19">
                  <a:extLst>
                    <a:ext uri="{FF2B5EF4-FFF2-40B4-BE49-F238E27FC236}">
                      <a16:creationId xmlns:a16="http://schemas.microsoft.com/office/drawing/2014/main" id="{740090A3-CDC6-D971-0032-B80DEDDDA5CC}"/>
                    </a:ext>
                  </a:extLst>
                </p:cNvPr>
                <p:cNvCxnSpPr/>
                <p:nvPr/>
              </p:nvCxnSpPr>
              <p:spPr>
                <a:xfrm flipH="1">
                  <a:off x="3969612" y="2508678"/>
                  <a:ext cx="178595" cy="1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7" name="Google Shape;223;p19">
                  <a:extLst>
                    <a:ext uri="{FF2B5EF4-FFF2-40B4-BE49-F238E27FC236}">
                      <a16:creationId xmlns:a16="http://schemas.microsoft.com/office/drawing/2014/main" id="{DFB3EFAC-7D5B-B007-3E6E-4AD2E53158D4}"/>
                    </a:ext>
                  </a:extLst>
                </p:cNvPr>
                <p:cNvCxnSpPr/>
                <p:nvPr/>
              </p:nvCxnSpPr>
              <p:spPr>
                <a:xfrm rot="10800000">
                  <a:off x="4000569" y="2555230"/>
                  <a:ext cx="109537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28" name="Google Shape;224;p19">
                  <a:extLst>
                    <a:ext uri="{FF2B5EF4-FFF2-40B4-BE49-F238E27FC236}">
                      <a16:creationId xmlns:a16="http://schemas.microsoft.com/office/drawing/2014/main" id="{F75268CD-3FE0-EC3E-9279-D10019A5B155}"/>
                    </a:ext>
                  </a:extLst>
                </p:cNvPr>
                <p:cNvSpPr txBox="1"/>
                <p:nvPr/>
              </p:nvSpPr>
              <p:spPr>
                <a:xfrm>
                  <a:off x="3716943" y="2553522"/>
                  <a:ext cx="6767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NULL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609598E-FA56-1115-A7CB-359548274598}"/>
                  </a:ext>
                </a:extLst>
              </p:cNvPr>
              <p:cNvSpPr txBox="1"/>
              <p:nvPr/>
            </p:nvSpPr>
            <p:spPr>
              <a:xfrm>
                <a:off x="252675" y="3098008"/>
                <a:ext cx="655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*list</a:t>
                </a:r>
              </a:p>
            </p:txBody>
          </p:sp>
          <p:cxnSp>
            <p:nvCxnSpPr>
              <p:cNvPr id="31" name="Google Shape;214;p19">
                <a:extLst>
                  <a:ext uri="{FF2B5EF4-FFF2-40B4-BE49-F238E27FC236}">
                    <a16:creationId xmlns:a16="http://schemas.microsoft.com/office/drawing/2014/main" id="{A2D6044D-3D3F-2E26-78E5-1C16570C5334}"/>
                  </a:ext>
                </a:extLst>
              </p:cNvPr>
              <p:cNvCxnSpPr>
                <a:cxnSpLocks/>
                <a:stCxn id="30" idx="3"/>
                <a:endCxn id="15" idx="1"/>
              </p:cNvCxnSpPr>
              <p:nvPr/>
            </p:nvCxnSpPr>
            <p:spPr>
              <a:xfrm>
                <a:off x="908336" y="3282674"/>
                <a:ext cx="438739" cy="3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61C29D3-C6A9-9E9F-F306-0FCAC3875587}"/>
                </a:ext>
              </a:extLst>
            </p:cNvPr>
            <p:cNvSpPr txBox="1"/>
            <p:nvPr/>
          </p:nvSpPr>
          <p:spPr>
            <a:xfrm>
              <a:off x="6927508" y="2978739"/>
              <a:ext cx="655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*list</a:t>
              </a:r>
            </a:p>
          </p:txBody>
        </p:sp>
        <p:cxnSp>
          <p:nvCxnSpPr>
            <p:cNvPr id="36" name="Google Shape;214;p19">
              <a:extLst>
                <a:ext uri="{FF2B5EF4-FFF2-40B4-BE49-F238E27FC236}">
                  <a16:creationId xmlns:a16="http://schemas.microsoft.com/office/drawing/2014/main" id="{BCC36642-1673-C790-CE3E-D910EA2591E8}"/>
                </a:ext>
              </a:extLst>
            </p:cNvPr>
            <p:cNvCxnSpPr>
              <a:cxnSpLocks/>
              <a:stCxn id="35" idx="3"/>
              <a:endCxn id="5" idx="1"/>
            </p:cNvCxnSpPr>
            <p:nvPr/>
          </p:nvCxnSpPr>
          <p:spPr>
            <a:xfrm>
              <a:off x="7583169" y="3163405"/>
              <a:ext cx="449721" cy="2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1588F8-C611-E287-445A-D34480F934CC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6881170" y="4205567"/>
            <a:ext cx="2256183" cy="29549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688BCC2-80DF-BB70-3044-56284C478B63}"/>
              </a:ext>
            </a:extLst>
          </p:cNvPr>
          <p:cNvSpPr txBox="1"/>
          <p:nvPr/>
        </p:nvSpPr>
        <p:spPr>
          <a:xfrm>
            <a:off x="9137353" y="4050450"/>
            <a:ext cx="241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a double pointer?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33E8E21-DA96-629A-B756-F16940FDE768}"/>
              </a:ext>
            </a:extLst>
          </p:cNvPr>
          <p:cNvGrpSpPr/>
          <p:nvPr/>
        </p:nvGrpSpPr>
        <p:grpSpPr>
          <a:xfrm>
            <a:off x="1088659" y="4059080"/>
            <a:ext cx="6429375" cy="2552700"/>
            <a:chOff x="1088659" y="4059080"/>
            <a:chExt cx="6429375" cy="25527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B639018-030C-7A9E-C3C7-0A46057EE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8659" y="4059080"/>
              <a:ext cx="6429375" cy="2552700"/>
            </a:xfrm>
            <a:prstGeom prst="rect">
              <a:avLst/>
            </a:prstGeom>
          </p:spPr>
        </p:pic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C6C5BAA-4049-DEA1-0F3B-24343443B36C}"/>
                </a:ext>
              </a:extLst>
            </p:cNvPr>
            <p:cNvSpPr/>
            <p:nvPr/>
          </p:nvSpPr>
          <p:spPr>
            <a:xfrm>
              <a:off x="1088659" y="4094922"/>
              <a:ext cx="2062045" cy="295311"/>
            </a:xfrm>
            <a:prstGeom prst="roundRect">
              <a:avLst/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5246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14783</TotalTime>
  <Words>1446</Words>
  <Application>Microsoft Office PowerPoint</Application>
  <PresentationFormat>Widescreen</PresentationFormat>
  <Paragraphs>277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CSE 2451 Linked List </vt:lpstr>
      <vt:lpstr>Overview </vt:lpstr>
      <vt:lpstr>Data structure</vt:lpstr>
      <vt:lpstr>Linked list</vt:lpstr>
      <vt:lpstr>Linked list vs array</vt:lpstr>
      <vt:lpstr>Define a node struct for the linked list</vt:lpstr>
      <vt:lpstr>Create node of the linked list </vt:lpstr>
      <vt:lpstr>Push number to the front of the list</vt:lpstr>
      <vt:lpstr>Pop number from the front of the list </vt:lpstr>
      <vt:lpstr>Pop number from the front of the list </vt:lpstr>
      <vt:lpstr>Pop number from the front of the list </vt:lpstr>
      <vt:lpstr>Pop number from the front of the list </vt:lpstr>
      <vt:lpstr>Pop number from the front of the list </vt:lpstr>
      <vt:lpstr>Pop number from the front of the list </vt:lpstr>
      <vt:lpstr>Pop number from the front of the list </vt:lpstr>
      <vt:lpstr>Pop number from the front of the list</vt:lpstr>
      <vt:lpstr>Print the numbers stored in linked list</vt:lpstr>
      <vt:lpstr>Linked list – example </vt:lpstr>
      <vt:lpstr>Delete/free the linked list</vt:lpstr>
      <vt:lpstr>Return a node in linked list via its index</vt:lpstr>
      <vt:lpstr>Inserting a number/node in the list</vt:lpstr>
      <vt:lpstr>Inserting a number/node in the list</vt:lpstr>
      <vt:lpstr>Remove a number/node in the linked list</vt:lpstr>
      <vt:lpstr>Remove a number/node in the linked list</vt:lpstr>
      <vt:lpstr>Potential issues and improvements</vt:lpstr>
      <vt:lpstr>Potential issues and improvements</vt:lpstr>
      <vt:lpstr>Potential issues and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 Programming Introduction</dc:title>
  <dc:creator>Liang Tong</dc:creator>
  <cp:lastModifiedBy>Liang Tong</cp:lastModifiedBy>
  <cp:revision>1558</cp:revision>
  <dcterms:created xsi:type="dcterms:W3CDTF">2022-08-14T18:29:45Z</dcterms:created>
  <dcterms:modified xsi:type="dcterms:W3CDTF">2022-11-06T23:06:17Z</dcterms:modified>
</cp:coreProperties>
</file>