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5"/>
    <p:restoredTop sz="94670"/>
  </p:normalViewPr>
  <p:slideViewPr>
    <p:cSldViewPr snapToGrid="0" snapToObjects="1">
      <p:cViewPr varScale="1">
        <p:scale>
          <a:sx n="132" d="100"/>
          <a:sy n="132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Kwizz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Laureline David &amp; Yves </a:t>
            </a:r>
            <a:r>
              <a:rPr lang="fr-CH" dirty="0" err="1" smtClean="0"/>
              <a:t>Athanasiadès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031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Angular</a:t>
            </a:r>
            <a:r>
              <a:rPr lang="fr-CH" dirty="0" smtClean="0"/>
              <a:t> 2</a:t>
            </a:r>
          </a:p>
          <a:p>
            <a:r>
              <a:rPr lang="fr-CH" dirty="0" smtClean="0"/>
              <a:t>PHP</a:t>
            </a:r>
          </a:p>
          <a:p>
            <a:r>
              <a:rPr lang="fr-CH" dirty="0" smtClean="0"/>
              <a:t>.NET </a:t>
            </a:r>
            <a:r>
              <a:rPr lang="fr-CH" dirty="0" err="1" smtClean="0"/>
              <a:t>Core</a:t>
            </a:r>
            <a:r>
              <a:rPr lang="fr-CH" dirty="0" smtClean="0"/>
              <a:t> MVC</a:t>
            </a:r>
          </a:p>
          <a:p>
            <a:r>
              <a:rPr lang="fr-CH" dirty="0" smtClean="0"/>
              <a:t>.NET </a:t>
            </a:r>
            <a:r>
              <a:rPr lang="fr-CH" dirty="0" err="1" smtClean="0"/>
              <a:t>Core</a:t>
            </a:r>
            <a:r>
              <a:rPr lang="fr-CH" dirty="0" smtClean="0"/>
              <a:t> </a:t>
            </a:r>
            <a:r>
              <a:rPr lang="fr-CH" dirty="0" err="1" smtClean="0"/>
              <a:t>Entity</a:t>
            </a:r>
            <a:r>
              <a:rPr lang="fr-CH" dirty="0" smtClean="0"/>
              <a:t> Framework</a:t>
            </a:r>
          </a:p>
          <a:p>
            <a:r>
              <a:rPr lang="fr-CH" dirty="0" smtClean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6456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</a:t>
            </a:r>
            <a:endParaRPr lang="fr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5" y="1166769"/>
            <a:ext cx="9662922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</TotalTime>
  <Words>21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Arial</vt:lpstr>
      <vt:lpstr>Parallax</vt:lpstr>
      <vt:lpstr>Kwizz</vt:lpstr>
      <vt:lpstr>Technologies</vt:lpstr>
      <vt:lpstr>Architecture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Athanasiadès</dc:creator>
  <cp:lastModifiedBy>Yves Athanasiadès</cp:lastModifiedBy>
  <cp:revision>11</cp:revision>
  <dcterms:created xsi:type="dcterms:W3CDTF">2017-01-25T08:51:43Z</dcterms:created>
  <dcterms:modified xsi:type="dcterms:W3CDTF">2017-01-25T09:27:21Z</dcterms:modified>
</cp:coreProperties>
</file>