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Proxima Nova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  <p:embeddedFont>
      <p:font typeface="Fira Sans Extra Condensed"/>
      <p:regular r:id="rId53"/>
      <p:bold r:id="rId54"/>
      <p:italic r:id="rId55"/>
      <p:boldItalic r:id="rId56"/>
    </p:embeddedFont>
    <p:embeddedFont>
      <p:font typeface="Fira Sans Extra Condensed SemiBold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44370A-AB7F-4C52-96FE-B2EF9444595C}">
  <a:tblStyle styleId="{2944370A-AB7F-4C52-96FE-B2EF944459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ProximaNova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SemiBold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3" Type="http://schemas.openxmlformats.org/officeDocument/2006/relationships/font" Target="fonts/FiraSansExtraCondense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-italic.fntdata"/><Relationship Id="rId10" Type="http://schemas.openxmlformats.org/officeDocument/2006/relationships/slide" Target="slides/slide4.xml"/><Relationship Id="rId54" Type="http://schemas.openxmlformats.org/officeDocument/2006/relationships/font" Target="fonts/FiraSansExtraCondensed-bold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SemiBold-regular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-boldItalic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SemiBold-italic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SemiBo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96fd5876e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96fd5876e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96fd5876e_0_2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96fd5876e_0_2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e96fd5876e_0_2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e96fd5876e_0_2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e96fd5876e_0_3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e96fd5876e_0_3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e96fd5876e_0_3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e96fd5876e_0_3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e96fd5876e_0_4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e96fd5876e_0_4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e96fd5876e_0_4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e96fd5876e_0_4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e96fd5876e_0_5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e96fd5876e_0_5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e4f2e5e74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5" name="Google Shape;2515;ge4f2e5e74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e4f2e5e74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e4f2e5e74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4f2e5e7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4f2e5e7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9FeIRuXJx9UT93clUlzz1NoXdboyWKnovnHMDtdCS48/copy#gid=481487198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9FeIRuXJx9UT93clUlzz1NoXdboyWKnovnHMDtdCS48/copy#gid=209504518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spreadsheets/d/19FeIRuXJx9UT93clUlzz1NoXdboyWKnovnHMDtdCS48/copy#gid=1595013267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4"/>
          <p:cNvSpPr/>
          <p:nvPr/>
        </p:nvSpPr>
        <p:spPr>
          <a:xfrm>
            <a:off x="4019550" y="30861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4"/>
          <p:cNvSpPr/>
          <p:nvPr/>
        </p:nvSpPr>
        <p:spPr>
          <a:xfrm>
            <a:off x="4019550" y="17526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8" name="Google Shape;788;p24"/>
          <p:cNvGrpSpPr/>
          <p:nvPr/>
        </p:nvGrpSpPr>
        <p:grpSpPr>
          <a:xfrm>
            <a:off x="457174" y="2260745"/>
            <a:ext cx="2909328" cy="2471118"/>
            <a:chOff x="726125" y="238125"/>
            <a:chExt cx="6167750" cy="5238750"/>
          </a:xfrm>
        </p:grpSpPr>
        <p:sp>
          <p:nvSpPr>
            <p:cNvPr id="789" name="Google Shape;789;p24"/>
            <p:cNvSpPr/>
            <p:nvPr/>
          </p:nvSpPr>
          <p:spPr>
            <a:xfrm>
              <a:off x="726125" y="238125"/>
              <a:ext cx="6167750" cy="5238750"/>
            </a:xfrm>
            <a:custGeom>
              <a:rect b="b" l="l" r="r" t="t"/>
              <a:pathLst>
                <a:path extrusionOk="0" h="209550" w="24671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780475" y="3381225"/>
              <a:ext cx="1092925" cy="285350"/>
            </a:xfrm>
            <a:custGeom>
              <a:rect b="b" l="l" r="r" t="t"/>
              <a:pathLst>
                <a:path extrusionOk="0" h="11414" w="43717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627775" y="3408875"/>
              <a:ext cx="1245625" cy="398875"/>
            </a:xfrm>
            <a:custGeom>
              <a:rect b="b" l="l" r="r" t="t"/>
              <a:pathLst>
                <a:path extrusionOk="0" h="15955" w="49825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26667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416725" y="1856250"/>
              <a:ext cx="330100" cy="1567450"/>
            </a:xfrm>
            <a:custGeom>
              <a:rect b="b" l="l" r="r" t="t"/>
              <a:pathLst>
                <a:path extrusionOk="0" h="62698" w="13204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39600" y="1316875"/>
              <a:ext cx="642400" cy="242550"/>
            </a:xfrm>
            <a:custGeom>
              <a:rect b="b" l="l" r="r" t="t"/>
              <a:pathLst>
                <a:path extrusionOk="0" h="9702" w="25696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600" y="1601200"/>
              <a:ext cx="642400" cy="935625"/>
            </a:xfrm>
            <a:custGeom>
              <a:rect b="b" l="l" r="r" t="t"/>
              <a:pathLst>
                <a:path extrusionOk="0" h="37425" w="25696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503050" y="1503450"/>
              <a:ext cx="1081400" cy="686500"/>
            </a:xfrm>
            <a:custGeom>
              <a:rect b="b" l="l" r="r" t="t"/>
              <a:pathLst>
                <a:path extrusionOk="0" h="27460" w="43256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503050" y="2207050"/>
              <a:ext cx="195175" cy="387675"/>
            </a:xfrm>
            <a:custGeom>
              <a:rect b="b" l="l" r="r" t="t"/>
              <a:pathLst>
                <a:path extrusionOk="0" h="15507" w="7807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514575" y="15811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514575" y="17147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244800" y="2763850"/>
              <a:ext cx="1016575" cy="721400"/>
            </a:xfrm>
            <a:custGeom>
              <a:rect b="b" l="l" r="r" t="t"/>
              <a:pathLst>
                <a:path extrusionOk="0" h="28856" w="40663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0525" y="2744125"/>
              <a:ext cx="1047825" cy="619025"/>
            </a:xfrm>
            <a:custGeom>
              <a:rect b="b" l="l" r="r" t="t"/>
              <a:pathLst>
                <a:path extrusionOk="0" h="24761" w="41913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481975" y="1997075"/>
              <a:ext cx="863225" cy="642425"/>
            </a:xfrm>
            <a:custGeom>
              <a:rect b="b" l="l" r="r" t="t"/>
              <a:pathLst>
                <a:path extrusionOk="0" h="25697" w="34529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823350" y="1374775"/>
              <a:ext cx="554850" cy="548300"/>
            </a:xfrm>
            <a:custGeom>
              <a:rect b="b" l="l" r="r" t="t"/>
              <a:pathLst>
                <a:path extrusionOk="0" h="21932" w="22194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554800" y="2456500"/>
              <a:ext cx="1028750" cy="321200"/>
            </a:xfrm>
            <a:custGeom>
              <a:rect b="b" l="l" r="r" t="t"/>
              <a:pathLst>
                <a:path extrusionOk="0" h="12848" w="4115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383075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233000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807825" y="1140475"/>
              <a:ext cx="250775" cy="1716875"/>
            </a:xfrm>
            <a:custGeom>
              <a:rect b="b" l="l" r="r" t="t"/>
              <a:pathLst>
                <a:path extrusionOk="0" h="68675" w="10031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707875" y="605375"/>
              <a:ext cx="681575" cy="1406550"/>
            </a:xfrm>
            <a:custGeom>
              <a:rect b="b" l="l" r="r" t="t"/>
              <a:pathLst>
                <a:path extrusionOk="0" h="56262" w="27263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940300" y="605375"/>
              <a:ext cx="687500" cy="639125"/>
            </a:xfrm>
            <a:custGeom>
              <a:rect b="b" l="l" r="r" t="t"/>
              <a:pathLst>
                <a:path extrusionOk="0" h="25565" w="2750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463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76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939550" y="694875"/>
              <a:ext cx="1050800" cy="1344350"/>
            </a:xfrm>
            <a:custGeom>
              <a:rect b="b" l="l" r="r" t="t"/>
              <a:pathLst>
                <a:path extrusionOk="0" h="53774" w="42032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97082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441325" y="3138025"/>
              <a:ext cx="481475" cy="119175"/>
            </a:xfrm>
            <a:custGeom>
              <a:rect b="b" l="l" r="r" t="t"/>
              <a:pathLst>
                <a:path extrusionOk="0" h="4767" w="19259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084150" y="2637825"/>
              <a:ext cx="931350" cy="455800"/>
            </a:xfrm>
            <a:custGeom>
              <a:rect b="b" l="l" r="r" t="t"/>
              <a:pathLst>
                <a:path extrusionOk="0" h="18232" w="37254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084150" y="2820125"/>
              <a:ext cx="931350" cy="443650"/>
            </a:xfrm>
            <a:custGeom>
              <a:rect b="b" l="l" r="r" t="t"/>
              <a:pathLst>
                <a:path extrusionOk="0" h="17746" w="37254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084150" y="3024175"/>
              <a:ext cx="931350" cy="434425"/>
            </a:xfrm>
            <a:custGeom>
              <a:rect b="b" l="l" r="r" t="t"/>
              <a:pathLst>
                <a:path extrusionOk="0" h="17377" w="37254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128575" y="3519125"/>
              <a:ext cx="933000" cy="118825"/>
            </a:xfrm>
            <a:custGeom>
              <a:rect b="b" l="l" r="r" t="t"/>
              <a:pathLst>
                <a:path extrusionOk="0" h="4753" w="3732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294775" y="3652725"/>
              <a:ext cx="766800" cy="118825"/>
            </a:xfrm>
            <a:custGeom>
              <a:rect b="b" l="l" r="r" t="t"/>
              <a:pathLst>
                <a:path extrusionOk="0" h="4753" w="30672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2461400" y="3703400"/>
              <a:ext cx="119150" cy="1067925"/>
            </a:xfrm>
            <a:custGeom>
              <a:rect b="b" l="l" r="r" t="t"/>
              <a:pathLst>
                <a:path extrusionOk="0" h="42717" w="4766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685825" y="3741900"/>
              <a:ext cx="403825" cy="1186075"/>
            </a:xfrm>
            <a:custGeom>
              <a:rect b="b" l="l" r="r" t="t"/>
              <a:pathLst>
                <a:path extrusionOk="0" h="47443" w="16153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121200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971900" y="1701900"/>
              <a:ext cx="510100" cy="834925"/>
            </a:xfrm>
            <a:custGeom>
              <a:rect b="b" l="l" r="r" t="t"/>
              <a:pathLst>
                <a:path extrusionOk="0" h="33397" w="20404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4109775" y="1804900"/>
              <a:ext cx="372225" cy="731925"/>
            </a:xfrm>
            <a:custGeom>
              <a:rect b="b" l="l" r="r" t="t"/>
              <a:pathLst>
                <a:path extrusionOk="0" h="29277" w="14889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884350" y="1915475"/>
              <a:ext cx="571000" cy="841175"/>
            </a:xfrm>
            <a:custGeom>
              <a:rect b="b" l="l" r="r" t="t"/>
              <a:pathLst>
                <a:path extrusionOk="0" h="33647" w="2284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839600" y="2840875"/>
              <a:ext cx="999800" cy="265925"/>
            </a:xfrm>
            <a:custGeom>
              <a:rect b="b" l="l" r="r" t="t"/>
              <a:pathLst>
                <a:path extrusionOk="0" h="10637" w="39992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839600" y="2976450"/>
              <a:ext cx="999800" cy="270200"/>
            </a:xfrm>
            <a:custGeom>
              <a:rect b="b" l="l" r="r" t="t"/>
              <a:pathLst>
                <a:path extrusionOk="0" h="10808" w="39992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839600" y="3113675"/>
              <a:ext cx="998800" cy="282050"/>
            </a:xfrm>
            <a:custGeom>
              <a:rect b="b" l="l" r="r" t="t"/>
              <a:pathLst>
                <a:path extrusionOk="0" h="11282" w="39952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810225" y="580025"/>
              <a:ext cx="1066600" cy="1448350"/>
            </a:xfrm>
            <a:custGeom>
              <a:rect b="b" l="l" r="r" t="t"/>
              <a:pathLst>
                <a:path extrusionOk="0" h="57934" w="42664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802425" y="605375"/>
              <a:ext cx="687800" cy="639125"/>
            </a:xfrm>
            <a:custGeom>
              <a:rect b="b" l="l" r="r" t="t"/>
              <a:pathLst>
                <a:path extrusionOk="0" h="25565" w="27512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4481975" y="1366550"/>
              <a:ext cx="1241350" cy="823400"/>
            </a:xfrm>
            <a:custGeom>
              <a:rect b="b" l="l" r="r" t="t"/>
              <a:pathLst>
                <a:path extrusionOk="0" h="32936" w="49654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4481975" y="2128725"/>
              <a:ext cx="347550" cy="466000"/>
            </a:xfrm>
            <a:custGeom>
              <a:rect b="b" l="l" r="r" t="t"/>
              <a:pathLst>
                <a:path extrusionOk="0" h="18640" w="13902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4953900" y="2739175"/>
              <a:ext cx="118825" cy="793450"/>
            </a:xfrm>
            <a:custGeom>
              <a:rect b="b" l="l" r="r" t="t"/>
              <a:pathLst>
                <a:path extrusionOk="0" h="31738" w="4753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5085525" y="2744125"/>
              <a:ext cx="118825" cy="788500"/>
            </a:xfrm>
            <a:custGeom>
              <a:rect b="b" l="l" r="r" t="t"/>
              <a:pathLst>
                <a:path extrusionOk="0" h="31540" w="4753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5006550" y="986775"/>
              <a:ext cx="1118925" cy="1140650"/>
            </a:xfrm>
            <a:custGeom>
              <a:rect b="b" l="l" r="r" t="t"/>
              <a:pathLst>
                <a:path extrusionOk="0" h="45626" w="44757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4918025" y="908800"/>
              <a:ext cx="1323275" cy="1119900"/>
            </a:xfrm>
            <a:custGeom>
              <a:rect b="b" l="l" r="r" t="t"/>
              <a:pathLst>
                <a:path extrusionOk="0" h="44796" w="52931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5449825" y="2297550"/>
              <a:ext cx="1133725" cy="441650"/>
            </a:xfrm>
            <a:custGeom>
              <a:rect b="b" l="l" r="r" t="t"/>
              <a:pathLst>
                <a:path extrusionOk="0" h="17666" w="45349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5057875" y="1888150"/>
              <a:ext cx="1240025" cy="393300"/>
            </a:xfrm>
            <a:custGeom>
              <a:rect b="b" l="l" r="r" t="t"/>
              <a:pathLst>
                <a:path extrusionOk="0" h="15732" w="49601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61550" y="2207050"/>
              <a:ext cx="909950" cy="477200"/>
            </a:xfrm>
            <a:custGeom>
              <a:rect b="b" l="l" r="r" t="t"/>
              <a:pathLst>
                <a:path extrusionOk="0" h="19088" w="36398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015475" y="2312675"/>
              <a:ext cx="804325" cy="371575"/>
            </a:xfrm>
            <a:custGeom>
              <a:rect b="b" l="l" r="r" t="t"/>
              <a:pathLst>
                <a:path extrusionOk="0" h="14863" w="32173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061550" y="2526250"/>
              <a:ext cx="216900" cy="675650"/>
            </a:xfrm>
            <a:custGeom>
              <a:rect b="b" l="l" r="r" t="t"/>
              <a:pathLst>
                <a:path extrusionOk="0" h="27026" w="8676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061550" y="2682575"/>
              <a:ext cx="331750" cy="621350"/>
            </a:xfrm>
            <a:custGeom>
              <a:rect b="b" l="l" r="r" t="t"/>
              <a:pathLst>
                <a:path extrusionOk="0" h="24854" w="1327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061550" y="2426550"/>
              <a:ext cx="561775" cy="257700"/>
            </a:xfrm>
            <a:custGeom>
              <a:rect b="b" l="l" r="r" t="t"/>
              <a:pathLst>
                <a:path extrusionOk="0" h="10308" w="22471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645575" y="1140475"/>
              <a:ext cx="250800" cy="1716875"/>
            </a:xfrm>
            <a:custGeom>
              <a:rect b="b" l="l" r="r" t="t"/>
              <a:pathLst>
                <a:path extrusionOk="0" h="68675" w="10032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091500" y="3667875"/>
              <a:ext cx="257025" cy="849400"/>
            </a:xfrm>
            <a:custGeom>
              <a:rect b="b" l="l" r="r" t="t"/>
              <a:pathLst>
                <a:path extrusionOk="0" h="33976" w="10281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061550" y="3414800"/>
              <a:ext cx="865200" cy="1064950"/>
            </a:xfrm>
            <a:custGeom>
              <a:rect b="b" l="l" r="r" t="t"/>
              <a:pathLst>
                <a:path extrusionOk="0" h="42598" w="34608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1319125" y="1581450"/>
              <a:ext cx="375525" cy="375525"/>
            </a:xfrm>
            <a:custGeom>
              <a:rect b="b" l="l" r="r" t="t"/>
              <a:pathLst>
                <a:path extrusionOk="0" h="15021" w="15021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040350" y="3435525"/>
              <a:ext cx="375500" cy="375525"/>
            </a:xfrm>
            <a:custGeom>
              <a:rect b="b" l="l" r="r" t="t"/>
              <a:pathLst>
                <a:path extrusionOk="0" h="15021" w="1502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6204425" y="2754325"/>
              <a:ext cx="380450" cy="380450"/>
            </a:xfrm>
            <a:custGeom>
              <a:rect b="b" l="l" r="r" t="t"/>
              <a:pathLst>
                <a:path extrusionOk="0" h="15218" w="15218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745050" y="784075"/>
              <a:ext cx="481500" cy="119150"/>
            </a:xfrm>
            <a:custGeom>
              <a:rect b="b" l="l" r="r" t="t"/>
              <a:pathLst>
                <a:path extrusionOk="0" h="4766" w="1926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1265475" y="1018700"/>
              <a:ext cx="4767200" cy="4229150"/>
            </a:xfrm>
            <a:custGeom>
              <a:rect b="b" l="l" r="r" t="t"/>
              <a:pathLst>
                <a:path extrusionOk="0" h="169166" w="190688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Google Shape;852;p2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53" name="Google Shape;853;p24"/>
          <p:cNvSpPr/>
          <p:nvPr/>
        </p:nvSpPr>
        <p:spPr>
          <a:xfrm>
            <a:off x="5648325" y="1752600"/>
            <a:ext cx="800100" cy="80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4"/>
          <p:cNvSpPr/>
          <p:nvPr/>
        </p:nvSpPr>
        <p:spPr>
          <a:xfrm>
            <a:off x="4848300" y="3096263"/>
            <a:ext cx="800100" cy="80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4"/>
          <p:cNvSpPr/>
          <p:nvPr/>
        </p:nvSpPr>
        <p:spPr>
          <a:xfrm>
            <a:off x="6448425" y="3086100"/>
            <a:ext cx="800100" cy="80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6" name="Google Shape;856;p24"/>
          <p:cNvCxnSpPr>
            <a:stCxn id="854" idx="0"/>
            <a:endCxn id="853" idx="3"/>
          </p:cNvCxnSpPr>
          <p:nvPr/>
        </p:nvCxnSpPr>
        <p:spPr>
          <a:xfrm rot="-5400000">
            <a:off x="5176650" y="2507363"/>
            <a:ext cx="660600" cy="517200"/>
          </a:xfrm>
          <a:prstGeom prst="bentConnector3">
            <a:avLst>
              <a:gd fmla="val 411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7" name="Google Shape;857;p24"/>
          <p:cNvCxnSpPr>
            <a:stCxn id="855" idx="0"/>
            <a:endCxn id="853" idx="5"/>
          </p:cNvCxnSpPr>
          <p:nvPr/>
        </p:nvCxnSpPr>
        <p:spPr>
          <a:xfrm flipH="1" rot="5400000">
            <a:off x="6264525" y="2502150"/>
            <a:ext cx="650700" cy="517200"/>
          </a:xfrm>
          <a:prstGeom prst="bentConnector3">
            <a:avLst>
              <a:gd fmla="val 40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24"/>
          <p:cNvCxnSpPr>
            <a:stCxn id="859" idx="0"/>
            <a:endCxn id="854" idx="4"/>
          </p:cNvCxnSpPr>
          <p:nvPr/>
        </p:nvCxnSpPr>
        <p:spPr>
          <a:xfrm rot="10800000">
            <a:off x="5248350" y="3896400"/>
            <a:ext cx="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0" name="Google Shape;860;p24"/>
          <p:cNvCxnSpPr>
            <a:stCxn id="861" idx="0"/>
            <a:endCxn id="855" idx="4"/>
          </p:cNvCxnSpPr>
          <p:nvPr/>
        </p:nvCxnSpPr>
        <p:spPr>
          <a:xfrm rot="10800000">
            <a:off x="6848475" y="3886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62" name="Google Shape;862;p24"/>
          <p:cNvGrpSpPr/>
          <p:nvPr/>
        </p:nvGrpSpPr>
        <p:grpSpPr>
          <a:xfrm>
            <a:off x="4572000" y="906900"/>
            <a:ext cx="2952825" cy="3825000"/>
            <a:chOff x="4572000" y="906900"/>
            <a:chExt cx="2952825" cy="3825000"/>
          </a:xfrm>
        </p:grpSpPr>
        <p:grpSp>
          <p:nvGrpSpPr>
            <p:cNvPr id="863" name="Google Shape;863;p24"/>
            <p:cNvGrpSpPr/>
            <p:nvPr/>
          </p:nvGrpSpPr>
          <p:grpSpPr>
            <a:xfrm>
              <a:off x="4572000" y="4419600"/>
              <a:ext cx="2952825" cy="312300"/>
              <a:chOff x="4572000" y="4419600"/>
              <a:chExt cx="2952825" cy="312300"/>
            </a:xfrm>
          </p:grpSpPr>
          <p:sp>
            <p:nvSpPr>
              <p:cNvPr id="859" name="Google Shape;859;p24"/>
              <p:cNvSpPr txBox="1"/>
              <p:nvPr/>
            </p:nvSpPr>
            <p:spPr>
              <a:xfrm>
                <a:off x="4572000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1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1" name="Google Shape;861;p24"/>
              <p:cNvSpPr txBox="1"/>
              <p:nvPr/>
            </p:nvSpPr>
            <p:spPr>
              <a:xfrm>
                <a:off x="6172125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2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64" name="Google Shape;864;p24"/>
            <p:cNvSpPr txBox="1"/>
            <p:nvPr/>
          </p:nvSpPr>
          <p:spPr>
            <a:xfrm>
              <a:off x="5372025" y="9069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Out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put unit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65" name="Google Shape;865;p24"/>
          <p:cNvCxnSpPr>
            <a:stCxn id="853" idx="0"/>
            <a:endCxn id="864" idx="2"/>
          </p:cNvCxnSpPr>
          <p:nvPr/>
        </p:nvCxnSpPr>
        <p:spPr>
          <a:xfrm rot="10800000">
            <a:off x="6048375" y="1219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66" name="Google Shape;866;p24"/>
          <p:cNvGrpSpPr/>
          <p:nvPr/>
        </p:nvGrpSpPr>
        <p:grpSpPr>
          <a:xfrm>
            <a:off x="457200" y="1028700"/>
            <a:ext cx="2909562" cy="1021200"/>
            <a:chOff x="737850" y="1035250"/>
            <a:chExt cx="2909562" cy="1021200"/>
          </a:xfrm>
        </p:grpSpPr>
        <p:sp>
          <p:nvSpPr>
            <p:cNvPr id="867" name="Google Shape;867;p24"/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fmla="val 50000" name="adj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042912" y="121531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9" name="Google Shape;869;p24"/>
          <p:cNvGrpSpPr/>
          <p:nvPr/>
        </p:nvGrpSpPr>
        <p:grpSpPr>
          <a:xfrm>
            <a:off x="781048" y="1175375"/>
            <a:ext cx="1981204" cy="671250"/>
            <a:chOff x="6053048" y="700371"/>
            <a:chExt cx="1981204" cy="671250"/>
          </a:xfrm>
        </p:grpSpPr>
        <p:sp>
          <p:nvSpPr>
            <p:cNvPr id="870" name="Google Shape;870;p24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Neural network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1" name="Google Shape;871;p24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2" name="Google Shape;872;p24"/>
          <p:cNvSpPr/>
          <p:nvPr/>
        </p:nvSpPr>
        <p:spPr>
          <a:xfrm>
            <a:off x="2865500" y="1345145"/>
            <a:ext cx="398030" cy="331731"/>
          </a:xfrm>
          <a:custGeom>
            <a:rect b="b" l="l" r="r" t="t"/>
            <a:pathLst>
              <a:path extrusionOk="0" h="9687" w="11623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3" name="Google Shape;873;p24"/>
          <p:cNvGrpSpPr/>
          <p:nvPr/>
        </p:nvGrpSpPr>
        <p:grpSpPr>
          <a:xfrm>
            <a:off x="4019550" y="1996500"/>
            <a:ext cx="4667250" cy="312300"/>
            <a:chOff x="4019550" y="1996500"/>
            <a:chExt cx="4667250" cy="312300"/>
          </a:xfrm>
        </p:grpSpPr>
        <p:sp>
          <p:nvSpPr>
            <p:cNvPr id="874" name="Google Shape;874;p24"/>
            <p:cNvSpPr txBox="1"/>
            <p:nvPr/>
          </p:nvSpPr>
          <p:spPr>
            <a:xfrm>
              <a:off x="7334100" y="19965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5" name="Google Shape;875;p24"/>
            <p:cNvSpPr txBox="1"/>
            <p:nvPr/>
          </p:nvSpPr>
          <p:spPr>
            <a:xfrm>
              <a:off x="4019550" y="19965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6" name="Google Shape;876;p24"/>
          <p:cNvGrpSpPr/>
          <p:nvPr/>
        </p:nvGrpSpPr>
        <p:grpSpPr>
          <a:xfrm>
            <a:off x="4019550" y="3330000"/>
            <a:ext cx="4667250" cy="312300"/>
            <a:chOff x="4019550" y="3330000"/>
            <a:chExt cx="4667250" cy="312300"/>
          </a:xfrm>
        </p:grpSpPr>
        <p:sp>
          <p:nvSpPr>
            <p:cNvPr id="877" name="Google Shape;877;p24"/>
            <p:cNvSpPr txBox="1"/>
            <p:nvPr/>
          </p:nvSpPr>
          <p:spPr>
            <a:xfrm>
              <a:off x="7334100" y="33300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24"/>
            <p:cNvSpPr txBox="1"/>
            <p:nvPr/>
          </p:nvSpPr>
          <p:spPr>
            <a:xfrm>
              <a:off x="4019550" y="33300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84" name="Google Shape;884;p25"/>
          <p:cNvSpPr/>
          <p:nvPr/>
        </p:nvSpPr>
        <p:spPr>
          <a:xfrm>
            <a:off x="4572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5" name="Google Shape;885;p25"/>
          <p:cNvGrpSpPr/>
          <p:nvPr/>
        </p:nvGrpSpPr>
        <p:grpSpPr>
          <a:xfrm>
            <a:off x="533400" y="962025"/>
            <a:ext cx="1633700" cy="1638422"/>
            <a:chOff x="533400" y="962025"/>
            <a:chExt cx="1633700" cy="1638422"/>
          </a:xfrm>
        </p:grpSpPr>
        <p:sp>
          <p:nvSpPr>
            <p:cNvPr id="886" name="Google Shape;886;p25"/>
            <p:cNvSpPr/>
            <p:nvPr/>
          </p:nvSpPr>
          <p:spPr>
            <a:xfrm>
              <a:off x="6286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1950s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87" name="Google Shape;887;p25"/>
            <p:cNvSpPr txBox="1"/>
            <p:nvPr/>
          </p:nvSpPr>
          <p:spPr>
            <a:xfrm>
              <a:off x="5334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Simple algorithms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8" name="Google Shape;888;p25"/>
            <p:cNvSpPr txBox="1"/>
            <p:nvPr/>
          </p:nvSpPr>
          <p:spPr>
            <a:xfrm>
              <a:off x="5334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25"/>
            <p:cNvSpPr txBox="1"/>
            <p:nvPr/>
          </p:nvSpPr>
          <p:spPr>
            <a:xfrm>
              <a:off x="17954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0" name="Google Shape;890;p25"/>
          <p:cNvSpPr/>
          <p:nvPr/>
        </p:nvSpPr>
        <p:spPr>
          <a:xfrm>
            <a:off x="26098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1" name="Google Shape;891;p25"/>
          <p:cNvGrpSpPr/>
          <p:nvPr/>
        </p:nvGrpSpPr>
        <p:grpSpPr>
          <a:xfrm>
            <a:off x="2686000" y="962025"/>
            <a:ext cx="1633700" cy="1638422"/>
            <a:chOff x="2686000" y="962025"/>
            <a:chExt cx="1633700" cy="1638422"/>
          </a:xfrm>
        </p:grpSpPr>
        <p:sp>
          <p:nvSpPr>
            <p:cNvPr id="892" name="Google Shape;892;p25"/>
            <p:cNvSpPr/>
            <p:nvPr/>
          </p:nvSpPr>
          <p:spPr>
            <a:xfrm>
              <a:off x="27812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1960s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3" name="Google Shape;893;p25"/>
            <p:cNvSpPr txBox="1"/>
            <p:nvPr/>
          </p:nvSpPr>
          <p:spPr>
            <a:xfrm>
              <a:off x="26860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Bayesian methods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4" name="Google Shape;894;p25"/>
            <p:cNvSpPr txBox="1"/>
            <p:nvPr/>
          </p:nvSpPr>
          <p:spPr>
            <a:xfrm>
              <a:off x="26860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5" name="Google Shape;895;p25"/>
            <p:cNvSpPr txBox="1"/>
            <p:nvPr/>
          </p:nvSpPr>
          <p:spPr>
            <a:xfrm>
              <a:off x="39480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6" name="Google Shape;896;p25"/>
          <p:cNvSpPr/>
          <p:nvPr/>
        </p:nvSpPr>
        <p:spPr>
          <a:xfrm>
            <a:off x="47624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7" name="Google Shape;897;p25"/>
          <p:cNvGrpSpPr/>
          <p:nvPr/>
        </p:nvGrpSpPr>
        <p:grpSpPr>
          <a:xfrm>
            <a:off x="4838600" y="962025"/>
            <a:ext cx="1633700" cy="1638422"/>
            <a:chOff x="4838600" y="962025"/>
            <a:chExt cx="1633700" cy="1638422"/>
          </a:xfrm>
        </p:grpSpPr>
        <p:sp>
          <p:nvSpPr>
            <p:cNvPr id="898" name="Google Shape;898;p25"/>
            <p:cNvSpPr/>
            <p:nvPr/>
          </p:nvSpPr>
          <p:spPr>
            <a:xfrm>
              <a:off x="49338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1970s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9" name="Google Shape;899;p25"/>
            <p:cNvSpPr txBox="1"/>
            <p:nvPr/>
          </p:nvSpPr>
          <p:spPr>
            <a:xfrm>
              <a:off x="48386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AI winter caused by pessimism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0" name="Google Shape;900;p25"/>
            <p:cNvSpPr txBox="1"/>
            <p:nvPr/>
          </p:nvSpPr>
          <p:spPr>
            <a:xfrm>
              <a:off x="48386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25"/>
            <p:cNvSpPr txBox="1"/>
            <p:nvPr/>
          </p:nvSpPr>
          <p:spPr>
            <a:xfrm>
              <a:off x="61006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02" name="Google Shape;902;p25"/>
          <p:cNvSpPr/>
          <p:nvPr/>
        </p:nvSpPr>
        <p:spPr>
          <a:xfrm>
            <a:off x="69150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3" name="Google Shape;903;p25"/>
          <p:cNvGrpSpPr/>
          <p:nvPr/>
        </p:nvGrpSpPr>
        <p:grpSpPr>
          <a:xfrm>
            <a:off x="6991200" y="962025"/>
            <a:ext cx="1633700" cy="1638422"/>
            <a:chOff x="6991200" y="962025"/>
            <a:chExt cx="1633700" cy="1638422"/>
          </a:xfrm>
        </p:grpSpPr>
        <p:sp>
          <p:nvSpPr>
            <p:cNvPr id="904" name="Google Shape;904;p25"/>
            <p:cNvSpPr/>
            <p:nvPr/>
          </p:nvSpPr>
          <p:spPr>
            <a:xfrm>
              <a:off x="70864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1980s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05" name="Google Shape;905;p25"/>
            <p:cNvSpPr txBox="1"/>
            <p:nvPr/>
          </p:nvSpPr>
          <p:spPr>
            <a:xfrm>
              <a:off x="69912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Resurgence in ML </a:t>
              </a: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research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6" name="Google Shape;906;p25"/>
            <p:cNvSpPr txBox="1"/>
            <p:nvPr/>
          </p:nvSpPr>
          <p:spPr>
            <a:xfrm>
              <a:off x="69912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7" name="Google Shape;907;p25"/>
            <p:cNvSpPr txBox="1"/>
            <p:nvPr/>
          </p:nvSpPr>
          <p:spPr>
            <a:xfrm>
              <a:off x="82532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08" name="Google Shape;908;p25"/>
          <p:cNvCxnSpPr>
            <a:stCxn id="884" idx="3"/>
            <a:endCxn id="890" idx="1"/>
          </p:cNvCxnSpPr>
          <p:nvPr/>
        </p:nvCxnSpPr>
        <p:spPr>
          <a:xfrm>
            <a:off x="22290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25"/>
          <p:cNvCxnSpPr>
            <a:stCxn id="890" idx="3"/>
            <a:endCxn id="896" idx="1"/>
          </p:cNvCxnSpPr>
          <p:nvPr/>
        </p:nvCxnSpPr>
        <p:spPr>
          <a:xfrm>
            <a:off x="43816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25"/>
          <p:cNvCxnSpPr>
            <a:stCxn id="896" idx="3"/>
            <a:endCxn id="902" idx="1"/>
          </p:cNvCxnSpPr>
          <p:nvPr/>
        </p:nvCxnSpPr>
        <p:spPr>
          <a:xfrm>
            <a:off x="65342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25"/>
          <p:cNvSpPr/>
          <p:nvPr/>
        </p:nvSpPr>
        <p:spPr>
          <a:xfrm>
            <a:off x="15334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25"/>
          <p:cNvGrpSpPr/>
          <p:nvPr/>
        </p:nvGrpSpPr>
        <p:grpSpPr>
          <a:xfrm>
            <a:off x="1609650" y="3093700"/>
            <a:ext cx="1633700" cy="1638422"/>
            <a:chOff x="1609650" y="3093700"/>
            <a:chExt cx="1633700" cy="1638422"/>
          </a:xfrm>
        </p:grpSpPr>
        <p:sp>
          <p:nvSpPr>
            <p:cNvPr id="913" name="Google Shape;913;p25"/>
            <p:cNvSpPr/>
            <p:nvPr/>
          </p:nvSpPr>
          <p:spPr>
            <a:xfrm>
              <a:off x="17049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1990s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16096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Data-driven approach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5" name="Google Shape;915;p25"/>
            <p:cNvSpPr txBox="1"/>
            <p:nvPr/>
          </p:nvSpPr>
          <p:spPr>
            <a:xfrm>
              <a:off x="16096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6" name="Google Shape;916;p25"/>
            <p:cNvSpPr txBox="1"/>
            <p:nvPr/>
          </p:nvSpPr>
          <p:spPr>
            <a:xfrm>
              <a:off x="28716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17" name="Google Shape;917;p25"/>
          <p:cNvSpPr/>
          <p:nvPr/>
        </p:nvSpPr>
        <p:spPr>
          <a:xfrm>
            <a:off x="36860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25"/>
          <p:cNvGrpSpPr/>
          <p:nvPr/>
        </p:nvGrpSpPr>
        <p:grpSpPr>
          <a:xfrm>
            <a:off x="3762250" y="3093700"/>
            <a:ext cx="1633700" cy="1638425"/>
            <a:chOff x="3762250" y="3093700"/>
            <a:chExt cx="1633700" cy="1638425"/>
          </a:xfrm>
        </p:grpSpPr>
        <p:sp>
          <p:nvSpPr>
            <p:cNvPr id="919" name="Google Shape;919;p25"/>
            <p:cNvSpPr/>
            <p:nvPr/>
          </p:nvSpPr>
          <p:spPr>
            <a:xfrm>
              <a:off x="38575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2000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0" name="Google Shape;920;p25"/>
            <p:cNvSpPr txBox="1"/>
            <p:nvPr/>
          </p:nvSpPr>
          <p:spPr>
            <a:xfrm>
              <a:off x="37622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Support-Vector Clustering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1" name="Google Shape;921;p25"/>
            <p:cNvSpPr txBox="1"/>
            <p:nvPr/>
          </p:nvSpPr>
          <p:spPr>
            <a:xfrm>
              <a:off x="3762250" y="4126725"/>
              <a:ext cx="13959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2" name="Google Shape;922;p25"/>
            <p:cNvSpPr txBox="1"/>
            <p:nvPr/>
          </p:nvSpPr>
          <p:spPr>
            <a:xfrm>
              <a:off x="50242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23" name="Google Shape;923;p25"/>
          <p:cNvSpPr/>
          <p:nvPr/>
        </p:nvSpPr>
        <p:spPr>
          <a:xfrm>
            <a:off x="58386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25"/>
          <p:cNvGrpSpPr/>
          <p:nvPr/>
        </p:nvGrpSpPr>
        <p:grpSpPr>
          <a:xfrm>
            <a:off x="5914850" y="3093700"/>
            <a:ext cx="1633700" cy="1638422"/>
            <a:chOff x="5914850" y="3093700"/>
            <a:chExt cx="1633700" cy="1638422"/>
          </a:xfrm>
        </p:grpSpPr>
        <p:sp>
          <p:nvSpPr>
            <p:cNvPr id="925" name="Google Shape;925;p25"/>
            <p:cNvSpPr/>
            <p:nvPr/>
          </p:nvSpPr>
          <p:spPr>
            <a:xfrm>
              <a:off x="60101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2010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25"/>
            <p:cNvSpPr txBox="1"/>
            <p:nvPr/>
          </p:nvSpPr>
          <p:spPr>
            <a:xfrm>
              <a:off x="59148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Deep learning popularity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7" name="Google Shape;927;p25"/>
            <p:cNvSpPr txBox="1"/>
            <p:nvPr/>
          </p:nvSpPr>
          <p:spPr>
            <a:xfrm>
              <a:off x="59148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8" name="Google Shape;928;p25"/>
            <p:cNvSpPr txBox="1"/>
            <p:nvPr/>
          </p:nvSpPr>
          <p:spPr>
            <a:xfrm>
              <a:off x="71768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29" name="Google Shape;929;p25"/>
          <p:cNvCxnSpPr>
            <a:stCxn id="911" idx="3"/>
            <a:endCxn id="917" idx="1"/>
          </p:cNvCxnSpPr>
          <p:nvPr/>
        </p:nvCxnSpPr>
        <p:spPr>
          <a:xfrm>
            <a:off x="3305250" y="3970000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25"/>
          <p:cNvCxnSpPr>
            <a:stCxn id="917" idx="3"/>
            <a:endCxn id="923" idx="1"/>
          </p:cNvCxnSpPr>
          <p:nvPr/>
        </p:nvCxnSpPr>
        <p:spPr>
          <a:xfrm>
            <a:off x="5457850" y="3970000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25"/>
          <p:cNvCxnSpPr>
            <a:stCxn id="902" idx="2"/>
            <a:endCxn id="911" idx="0"/>
          </p:cNvCxnSpPr>
          <p:nvPr/>
        </p:nvCxnSpPr>
        <p:spPr>
          <a:xfrm rot="5400000">
            <a:off x="4920600" y="213525"/>
            <a:ext cx="379200" cy="53814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rect b="b" l="l" r="r" t="t"/>
              <a:pathLst>
                <a:path extrusionOk="0" h="4713" w="44472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rect b="b" l="l" r="r" t="t"/>
              <a:pathLst>
                <a:path extrusionOk="0" h="3870" w="82305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rect b="b" l="l" r="r" t="t"/>
              <a:pathLst>
                <a:path extrusionOk="0" h="2194" w="9617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rect b="b" l="l" r="r" t="t"/>
              <a:pathLst>
                <a:path extrusionOk="0" h="2606" w="8698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rect b="b" l="l" r="r" t="t"/>
              <a:pathLst>
                <a:path extrusionOk="0" h="22855" w="1581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rect b="b" l="l" r="r" t="t"/>
              <a:pathLst>
                <a:path extrusionOk="0" h="4072" w="15076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rect b="b" l="l" r="r" t="t"/>
              <a:pathLst>
                <a:path extrusionOk="0" h="5307" w="342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rect b="b" l="l" r="r" t="t"/>
              <a:pathLst>
                <a:path extrusionOk="0" h="1821" w="21983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rect b="b" l="l" r="r" t="t"/>
              <a:pathLst>
                <a:path extrusionOk="0" h="3487" w="23564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rect b="b" l="l" r="r" t="t"/>
              <a:pathLst>
                <a:path extrusionOk="0" h="36944" w="29357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rect b="b" l="l" r="r" t="t"/>
              <a:pathLst>
                <a:path extrusionOk="0" h="21303" w="18381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rect b="b" l="l" r="r" t="t"/>
              <a:pathLst>
                <a:path extrusionOk="0" h="10633" w="12845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rect b="b" l="l" r="r" t="t"/>
              <a:pathLst>
                <a:path extrusionOk="0" h="9703" w="30843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rect b="b" l="l" r="r" t="t"/>
              <a:pathLst>
                <a:path extrusionOk="0" h="6131" w="6169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rect b="b" l="l" r="r" t="t"/>
              <a:pathLst>
                <a:path extrusionOk="0" h="5997" w="6743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rect b="b" l="l" r="r" t="t"/>
              <a:pathLst>
                <a:path extrusionOk="0" h="30316" w="18793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rect b="b" l="l" r="r" t="t"/>
              <a:pathLst>
                <a:path extrusionOk="0" h="9167" w="18219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rect b="b" l="l" r="r" t="t"/>
              <a:pathLst>
                <a:path extrusionOk="0" h="10968" w="5566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rect b="b" l="l" r="r" t="t"/>
              <a:pathLst>
                <a:path extrusionOk="0" h="8276" w="7865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rect b="b" l="l" r="r" t="t"/>
              <a:pathLst>
                <a:path extrusionOk="0" h="2798" w="163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rect b="b" l="l" r="r" t="t"/>
              <a:pathLst>
                <a:path extrusionOk="0" h="2031" w="1074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rect b="b" l="l" r="r" t="t"/>
              <a:pathLst>
                <a:path extrusionOk="0" h="9042" w="8305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rect b="b" l="l" r="r" t="t"/>
              <a:pathLst>
                <a:path extrusionOk="0" h="767" w="139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rect b="b" l="l" r="r" t="t"/>
              <a:pathLst>
                <a:path extrusionOk="0" h="738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rect b="b" l="l" r="r" t="t"/>
              <a:pathLst>
                <a:path extrusionOk="0" h="1025" w="1179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rect b="b" l="l" r="r" t="t"/>
              <a:pathLst>
                <a:path extrusionOk="0" h="739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rect b="b" l="l" r="r" t="t"/>
              <a:pathLst>
                <a:path extrusionOk="0" h="461" w="1572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rect b="b" l="l" r="r" t="t"/>
              <a:pathLst>
                <a:path extrusionOk="0" h="29616" w="22271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rect b="b" l="l" r="r" t="t"/>
              <a:pathLst>
                <a:path extrusionOk="0" h="3152" w="5125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rect b="b" l="l" r="r" t="t"/>
              <a:pathLst>
                <a:path extrusionOk="0" h="13449" w="11227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rect b="b" l="l" r="r" t="t"/>
              <a:pathLst>
                <a:path extrusionOk="0" h="2941" w="6754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rect b="b" l="l" r="r" t="t"/>
              <a:pathLst>
                <a:path extrusionOk="0" h="2310" w="11246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rect b="b" l="l" r="r" t="t"/>
              <a:pathLst>
                <a:path extrusionOk="0" h="8028" w="8497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rect b="b" l="l" r="r" t="t"/>
              <a:pathLst>
                <a:path extrusionOk="0" h="22816" w="35335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rect b="b" l="l" r="r" t="t"/>
              <a:pathLst>
                <a:path extrusionOk="0" h="1284" w="59251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rect b="b" l="l" r="r" t="t"/>
              <a:pathLst>
                <a:path extrusionOk="0" h="3286" w="65286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457198" y="1157650"/>
            <a:ext cx="3396552" cy="671250"/>
            <a:chOff x="457198" y="1157650"/>
            <a:chExt cx="3396552" cy="671250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1" y="11576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improvement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457198" y="149710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457198" y="2123450"/>
            <a:ext cx="3396552" cy="671238"/>
            <a:chOff x="457198" y="2123450"/>
            <a:chExt cx="3396552" cy="671238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acquisition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5" name="Google Shape;985;p26"/>
            <p:cNvSpPr txBox="1"/>
            <p:nvPr/>
          </p:nvSpPr>
          <p:spPr>
            <a:xfrm>
              <a:off x="457198" y="246288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457198" y="3089247"/>
            <a:ext cx="3396552" cy="671228"/>
            <a:chOff x="457198" y="3089247"/>
            <a:chExt cx="3396552" cy="671228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457200" y="3089247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Patterns identification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9" name="Google Shape;989;p26"/>
            <p:cNvSpPr txBox="1"/>
            <p:nvPr/>
          </p:nvSpPr>
          <p:spPr>
            <a:xfrm>
              <a:off x="457198" y="34286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457198" y="4055025"/>
            <a:ext cx="3396552" cy="671238"/>
            <a:chOff x="457198" y="4055025"/>
            <a:chExt cx="3396552" cy="671238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457200" y="40550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 and resources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6"/>
            <p:cNvSpPr txBox="1"/>
            <p:nvPr/>
          </p:nvSpPr>
          <p:spPr>
            <a:xfrm>
              <a:off x="45719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4" name="Google Shape;994;p26"/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disadvantages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flipH="1">
            <a:off x="3853850" y="24590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flipH="1">
            <a:off x="3853850" y="2459075"/>
            <a:ext cx="3052800" cy="193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/>
          <p:nvPr/>
        </p:nvSpPr>
        <p:spPr>
          <a:xfrm>
            <a:off x="3604425" y="2394900"/>
            <a:ext cx="1939800" cy="1036500"/>
          </a:xfrm>
          <a:prstGeom prst="roundRect">
            <a:avLst>
              <a:gd fmla="val 208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006" name="Google Shape;1006;p27"/>
          <p:cNvSpPr/>
          <p:nvPr/>
        </p:nvSpPr>
        <p:spPr>
          <a:xfrm>
            <a:off x="2405025" y="1248677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7" name="Google Shape;1007;p27"/>
          <p:cNvSpPr/>
          <p:nvPr/>
        </p:nvSpPr>
        <p:spPr>
          <a:xfrm>
            <a:off x="2404937" y="2577400"/>
            <a:ext cx="671400" cy="671400"/>
          </a:xfrm>
          <a:prstGeom prst="ellipse">
            <a:avLst/>
          </a:prstGeom>
          <a:solidFill>
            <a:srgbClr val="8027EA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8" name="Google Shape;1008;p27"/>
          <p:cNvSpPr/>
          <p:nvPr/>
        </p:nvSpPr>
        <p:spPr>
          <a:xfrm>
            <a:off x="2404937" y="3906187"/>
            <a:ext cx="671400" cy="671400"/>
          </a:xfrm>
          <a:prstGeom prst="ellipse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9" name="Google Shape;1009;p27"/>
          <p:cNvSpPr/>
          <p:nvPr/>
        </p:nvSpPr>
        <p:spPr>
          <a:xfrm>
            <a:off x="6105650" y="3939646"/>
            <a:ext cx="604500" cy="604500"/>
          </a:xfrm>
          <a:prstGeom prst="ellipse">
            <a:avLst/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0" name="Google Shape;1010;p27"/>
          <p:cNvSpPr/>
          <p:nvPr/>
        </p:nvSpPr>
        <p:spPr>
          <a:xfrm>
            <a:off x="6105650" y="2610850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6105650" y="1282038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688425" y="2610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Opportunities of machine learning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13" name="Google Shape;1013;p27"/>
          <p:cNvCxnSpPr>
            <a:stCxn id="1006" idx="6"/>
            <a:endCxn id="1004" idx="0"/>
          </p:cNvCxnSpPr>
          <p:nvPr/>
        </p:nvCxnSpPr>
        <p:spPr>
          <a:xfrm>
            <a:off x="3076425" y="1584227"/>
            <a:ext cx="1497900" cy="81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27"/>
          <p:cNvCxnSpPr>
            <a:stCxn id="1004" idx="0"/>
            <a:endCxn id="1011" idx="2"/>
          </p:cNvCxnSpPr>
          <p:nvPr/>
        </p:nvCxnSpPr>
        <p:spPr>
          <a:xfrm rot="-5400000">
            <a:off x="4934625" y="1224000"/>
            <a:ext cx="810600" cy="153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27"/>
          <p:cNvCxnSpPr>
            <a:stCxn id="1004" idx="2"/>
            <a:endCxn id="1008" idx="6"/>
          </p:cNvCxnSpPr>
          <p:nvPr/>
        </p:nvCxnSpPr>
        <p:spPr>
          <a:xfrm rot="5400000">
            <a:off x="3420075" y="3087750"/>
            <a:ext cx="810600" cy="149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27"/>
          <p:cNvCxnSpPr>
            <a:stCxn id="1004" idx="2"/>
            <a:endCxn id="1009" idx="2"/>
          </p:cNvCxnSpPr>
          <p:nvPr/>
        </p:nvCxnSpPr>
        <p:spPr>
          <a:xfrm flipH="1" rot="-5400000">
            <a:off x="4934625" y="3071100"/>
            <a:ext cx="810600" cy="153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27"/>
          <p:cNvCxnSpPr>
            <a:stCxn id="1004" idx="1"/>
            <a:endCxn id="1007" idx="6"/>
          </p:cNvCxnSpPr>
          <p:nvPr/>
        </p:nvCxnSpPr>
        <p:spPr>
          <a:xfrm flipH="1">
            <a:off x="3076425" y="2913150"/>
            <a:ext cx="5280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27"/>
          <p:cNvCxnSpPr>
            <a:stCxn id="1004" idx="3"/>
            <a:endCxn id="1010" idx="2"/>
          </p:cNvCxnSpPr>
          <p:nvPr/>
        </p:nvCxnSpPr>
        <p:spPr>
          <a:xfrm>
            <a:off x="5544225" y="2913150"/>
            <a:ext cx="5613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9" name="Google Shape;1019;p27"/>
          <p:cNvGrpSpPr/>
          <p:nvPr/>
        </p:nvGrpSpPr>
        <p:grpSpPr>
          <a:xfrm>
            <a:off x="2561188" y="2734263"/>
            <a:ext cx="358853" cy="357415"/>
            <a:chOff x="7963176" y="2289963"/>
            <a:chExt cx="358853" cy="357415"/>
          </a:xfrm>
        </p:grpSpPr>
        <p:sp>
          <p:nvSpPr>
            <p:cNvPr id="1020" name="Google Shape;1020;p27"/>
            <p:cNvSpPr/>
            <p:nvPr/>
          </p:nvSpPr>
          <p:spPr>
            <a:xfrm>
              <a:off x="8018618" y="2519713"/>
              <a:ext cx="99516" cy="127665"/>
            </a:xfrm>
            <a:custGeom>
              <a:rect b="b" l="l" r="r" t="t"/>
              <a:pathLst>
                <a:path extrusionOk="0" h="3728" w="2906">
                  <a:moveTo>
                    <a:pt x="0" y="1"/>
                  </a:moveTo>
                  <a:lnTo>
                    <a:pt x="0" y="2334"/>
                  </a:lnTo>
                  <a:cubicBezTo>
                    <a:pt x="48" y="3263"/>
                    <a:pt x="757" y="3727"/>
                    <a:pt x="1462" y="3727"/>
                  </a:cubicBezTo>
                  <a:cubicBezTo>
                    <a:pt x="2168" y="3727"/>
                    <a:pt x="2870" y="3263"/>
                    <a:pt x="2906" y="2334"/>
                  </a:cubicBezTo>
                  <a:lnTo>
                    <a:pt x="2906" y="120"/>
                  </a:lnTo>
                  <a:lnTo>
                    <a:pt x="2644" y="48"/>
                  </a:lnTo>
                  <a:lnTo>
                    <a:pt x="524" y="48"/>
                  </a:lnTo>
                  <a:cubicBezTo>
                    <a:pt x="334" y="24"/>
                    <a:pt x="167" y="2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8291003" y="2384342"/>
              <a:ext cx="31026" cy="86469"/>
            </a:xfrm>
            <a:custGeom>
              <a:rect b="b" l="l" r="r" t="t"/>
              <a:pathLst>
                <a:path extrusionOk="0" h="2525" w="906">
                  <a:moveTo>
                    <a:pt x="0" y="0"/>
                  </a:moveTo>
                  <a:lnTo>
                    <a:pt x="0" y="2525"/>
                  </a:lnTo>
                  <a:cubicBezTo>
                    <a:pt x="548" y="2358"/>
                    <a:pt x="905" y="1834"/>
                    <a:pt x="905" y="1263"/>
                  </a:cubicBezTo>
                  <a:cubicBezTo>
                    <a:pt x="905" y="691"/>
                    <a:pt x="548" y="167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8078136" y="2341125"/>
              <a:ext cx="17979" cy="159856"/>
            </a:xfrm>
            <a:custGeom>
              <a:rect b="b" l="l" r="r" t="t"/>
              <a:pathLst>
                <a:path extrusionOk="0" h="4668" w="525">
                  <a:moveTo>
                    <a:pt x="1" y="0"/>
                  </a:moveTo>
                  <a:lnTo>
                    <a:pt x="1" y="4668"/>
                  </a:lnTo>
                  <a:lnTo>
                    <a:pt x="525" y="466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7963176" y="2342735"/>
              <a:ext cx="56299" cy="156637"/>
            </a:xfrm>
            <a:custGeom>
              <a:rect b="b" l="l" r="r" t="t"/>
              <a:pathLst>
                <a:path extrusionOk="0" h="4574" w="1644">
                  <a:moveTo>
                    <a:pt x="1643" y="1"/>
                  </a:moveTo>
                  <a:cubicBezTo>
                    <a:pt x="1096" y="72"/>
                    <a:pt x="357" y="239"/>
                    <a:pt x="238" y="239"/>
                  </a:cubicBezTo>
                  <a:cubicBezTo>
                    <a:pt x="95" y="263"/>
                    <a:pt x="0" y="406"/>
                    <a:pt x="0" y="549"/>
                  </a:cubicBezTo>
                  <a:lnTo>
                    <a:pt x="0" y="4025"/>
                  </a:lnTo>
                  <a:cubicBezTo>
                    <a:pt x="0" y="4168"/>
                    <a:pt x="95" y="4287"/>
                    <a:pt x="238" y="4311"/>
                  </a:cubicBezTo>
                  <a:cubicBezTo>
                    <a:pt x="357" y="4335"/>
                    <a:pt x="1096" y="4478"/>
                    <a:pt x="1643" y="4573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8040638" y="2341125"/>
              <a:ext cx="17157" cy="159856"/>
            </a:xfrm>
            <a:custGeom>
              <a:rect b="b" l="l" r="r" t="t"/>
              <a:pathLst>
                <a:path extrusionOk="0" h="4668" w="501">
                  <a:moveTo>
                    <a:pt x="0" y="0"/>
                  </a:moveTo>
                  <a:lnTo>
                    <a:pt x="0" y="4668"/>
                  </a:lnTo>
                  <a:lnTo>
                    <a:pt x="501" y="46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8116491" y="2289963"/>
              <a:ext cx="154171" cy="261358"/>
            </a:xfrm>
            <a:custGeom>
              <a:rect b="b" l="l" r="r" t="t"/>
              <a:pathLst>
                <a:path extrusionOk="0" h="7632" w="4502">
                  <a:moveTo>
                    <a:pt x="4189" y="1"/>
                  </a:moveTo>
                  <a:cubicBezTo>
                    <a:pt x="4158" y="1"/>
                    <a:pt x="4127" y="6"/>
                    <a:pt x="4096" y="18"/>
                  </a:cubicBezTo>
                  <a:lnTo>
                    <a:pt x="4096" y="42"/>
                  </a:lnTo>
                  <a:lnTo>
                    <a:pt x="0" y="1447"/>
                  </a:lnTo>
                  <a:lnTo>
                    <a:pt x="0" y="6209"/>
                  </a:lnTo>
                  <a:lnTo>
                    <a:pt x="4096" y="7614"/>
                  </a:lnTo>
                  <a:cubicBezTo>
                    <a:pt x="4127" y="7626"/>
                    <a:pt x="4158" y="7631"/>
                    <a:pt x="4189" y="7631"/>
                  </a:cubicBezTo>
                  <a:cubicBezTo>
                    <a:pt x="4350" y="7631"/>
                    <a:pt x="4501" y="7485"/>
                    <a:pt x="4501" y="7305"/>
                  </a:cubicBezTo>
                  <a:lnTo>
                    <a:pt x="4501" y="327"/>
                  </a:lnTo>
                  <a:cubicBezTo>
                    <a:pt x="4501" y="147"/>
                    <a:pt x="4350" y="1"/>
                    <a:pt x="4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27"/>
          <p:cNvGrpSpPr/>
          <p:nvPr/>
        </p:nvGrpSpPr>
        <p:grpSpPr>
          <a:xfrm>
            <a:off x="2643581" y="1400996"/>
            <a:ext cx="194135" cy="366593"/>
            <a:chOff x="1710518" y="2876101"/>
            <a:chExt cx="194135" cy="366593"/>
          </a:xfrm>
        </p:grpSpPr>
        <p:sp>
          <p:nvSpPr>
            <p:cNvPr id="1027" name="Google Shape;1027;p27"/>
            <p:cNvSpPr/>
            <p:nvPr/>
          </p:nvSpPr>
          <p:spPr>
            <a:xfrm>
              <a:off x="1736613" y="2941337"/>
              <a:ext cx="142733" cy="66915"/>
            </a:xfrm>
            <a:custGeom>
              <a:rect b="b" l="l" r="r" t="t"/>
              <a:pathLst>
                <a:path extrusionOk="0" h="1954" w="4168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1710518" y="2983733"/>
              <a:ext cx="194135" cy="258961"/>
            </a:xfrm>
            <a:custGeom>
              <a:rect b="b" l="l" r="r" t="t"/>
              <a:pathLst>
                <a:path extrusionOk="0" h="7562" w="5669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1710518" y="2876101"/>
              <a:ext cx="194135" cy="89722"/>
            </a:xfrm>
            <a:custGeom>
              <a:rect b="b" l="l" r="r" t="t"/>
              <a:pathLst>
                <a:path extrusionOk="0" h="2620" w="5669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7"/>
          <p:cNvGrpSpPr/>
          <p:nvPr/>
        </p:nvGrpSpPr>
        <p:grpSpPr>
          <a:xfrm>
            <a:off x="2556983" y="4058602"/>
            <a:ext cx="367302" cy="365289"/>
            <a:chOff x="828892" y="4635792"/>
            <a:chExt cx="367302" cy="365289"/>
          </a:xfrm>
        </p:grpSpPr>
        <p:sp>
          <p:nvSpPr>
            <p:cNvPr id="1031" name="Google Shape;1031;p27"/>
            <p:cNvSpPr/>
            <p:nvPr/>
          </p:nvSpPr>
          <p:spPr>
            <a:xfrm>
              <a:off x="881368" y="4654626"/>
              <a:ext cx="69775" cy="101746"/>
            </a:xfrm>
            <a:custGeom>
              <a:rect b="b" l="l" r="r" t="t"/>
              <a:pathLst>
                <a:path extrusionOk="0" h="2982" w="2045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1001948" y="4635792"/>
              <a:ext cx="21154" cy="111777"/>
            </a:xfrm>
            <a:custGeom>
              <a:rect b="b" l="l" r="r" t="t"/>
              <a:pathLst>
                <a:path extrusionOk="0" h="3276" w="62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1076705" y="4654626"/>
              <a:ext cx="67523" cy="101712"/>
            </a:xfrm>
            <a:custGeom>
              <a:rect b="b" l="l" r="r" t="t"/>
              <a:pathLst>
                <a:path extrusionOk="0" h="2981" w="1979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957251" y="4843412"/>
              <a:ext cx="96730" cy="82639"/>
            </a:xfrm>
            <a:custGeom>
              <a:rect b="b" l="l" r="r" t="t"/>
              <a:pathLst>
                <a:path extrusionOk="0" h="2422" w="2835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828892" y="4767836"/>
              <a:ext cx="367302" cy="233244"/>
            </a:xfrm>
            <a:custGeom>
              <a:rect b="b" l="l" r="r" t="t"/>
              <a:pathLst>
                <a:path extrusionOk="0" h="6836" w="10765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27"/>
          <p:cNvGrpSpPr/>
          <p:nvPr/>
        </p:nvGrpSpPr>
        <p:grpSpPr>
          <a:xfrm>
            <a:off x="6280774" y="2733658"/>
            <a:ext cx="249578" cy="358888"/>
            <a:chOff x="5646262" y="2290545"/>
            <a:chExt cx="249578" cy="358888"/>
          </a:xfrm>
        </p:grpSpPr>
        <p:sp>
          <p:nvSpPr>
            <p:cNvPr id="1037" name="Google Shape;1037;p27"/>
            <p:cNvSpPr/>
            <p:nvPr/>
          </p:nvSpPr>
          <p:spPr>
            <a:xfrm>
              <a:off x="5646262" y="2290545"/>
              <a:ext cx="249578" cy="268344"/>
            </a:xfrm>
            <a:custGeom>
              <a:rect b="b" l="l" r="r" t="t"/>
              <a:pathLst>
                <a:path extrusionOk="0" h="7836" w="7288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646262" y="2580053"/>
              <a:ext cx="249578" cy="69380"/>
            </a:xfrm>
            <a:custGeom>
              <a:rect b="b" l="l" r="r" t="t"/>
              <a:pathLst>
                <a:path extrusionOk="0" h="2026" w="7288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7"/>
          <p:cNvGrpSpPr/>
          <p:nvPr/>
        </p:nvGrpSpPr>
        <p:grpSpPr>
          <a:xfrm>
            <a:off x="6222168" y="4093166"/>
            <a:ext cx="366770" cy="297474"/>
            <a:chOff x="831093" y="2905635"/>
            <a:chExt cx="366770" cy="297474"/>
          </a:xfrm>
        </p:grpSpPr>
        <p:sp>
          <p:nvSpPr>
            <p:cNvPr id="1040" name="Google Shape;1040;p27"/>
            <p:cNvSpPr/>
            <p:nvPr/>
          </p:nvSpPr>
          <p:spPr>
            <a:xfrm>
              <a:off x="831093" y="3009116"/>
              <a:ext cx="286079" cy="193993"/>
            </a:xfrm>
            <a:custGeom>
              <a:rect b="b" l="l" r="r" t="t"/>
              <a:pathLst>
                <a:path extrusionOk="0" h="5669" w="836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996547" y="2905635"/>
              <a:ext cx="201316" cy="171819"/>
            </a:xfrm>
            <a:custGeom>
              <a:rect b="b" l="l" r="r" t="t"/>
              <a:pathLst>
                <a:path extrusionOk="0" h="5021" w="5883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935430" y="3076769"/>
              <a:ext cx="69295" cy="58858"/>
            </a:xfrm>
            <a:custGeom>
              <a:rect b="b" l="l" r="r" t="t"/>
              <a:pathLst>
                <a:path extrusionOk="0" h="1720" w="2025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27"/>
          <p:cNvGrpSpPr/>
          <p:nvPr/>
        </p:nvGrpSpPr>
        <p:grpSpPr>
          <a:xfrm>
            <a:off x="6268218" y="1400919"/>
            <a:ext cx="274684" cy="366770"/>
            <a:chOff x="876743" y="4633266"/>
            <a:chExt cx="274684" cy="366770"/>
          </a:xfrm>
        </p:grpSpPr>
        <p:sp>
          <p:nvSpPr>
            <p:cNvPr id="1044" name="Google Shape;1044;p27"/>
            <p:cNvSpPr/>
            <p:nvPr/>
          </p:nvSpPr>
          <p:spPr>
            <a:xfrm>
              <a:off x="985117" y="4826574"/>
              <a:ext cx="68508" cy="59372"/>
            </a:xfrm>
            <a:custGeom>
              <a:rect b="b" l="l" r="r" t="t"/>
              <a:pathLst>
                <a:path extrusionOk="0" h="1735" w="2002">
                  <a:moveTo>
                    <a:pt x="868" y="0"/>
                  </a:moveTo>
                  <a:cubicBezTo>
                    <a:pt x="425" y="0"/>
                    <a:pt x="1" y="346"/>
                    <a:pt x="1" y="877"/>
                  </a:cubicBezTo>
                  <a:cubicBezTo>
                    <a:pt x="1" y="1353"/>
                    <a:pt x="382" y="1734"/>
                    <a:pt x="858" y="1734"/>
                  </a:cubicBezTo>
                  <a:cubicBezTo>
                    <a:pt x="1620" y="1734"/>
                    <a:pt x="2001" y="806"/>
                    <a:pt x="1477" y="258"/>
                  </a:cubicBezTo>
                  <a:cubicBezTo>
                    <a:pt x="1300" y="80"/>
                    <a:pt x="1082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979437" y="4907094"/>
              <a:ext cx="70117" cy="44862"/>
            </a:xfrm>
            <a:custGeom>
              <a:rect b="b" l="l" r="r" t="t"/>
              <a:pathLst>
                <a:path extrusionOk="0" h="1311" w="2049">
                  <a:moveTo>
                    <a:pt x="1024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310"/>
                  </a:lnTo>
                  <a:lnTo>
                    <a:pt x="2048" y="1310"/>
                  </a:lnTo>
                  <a:lnTo>
                    <a:pt x="2048" y="1048"/>
                  </a:lnTo>
                  <a:cubicBezTo>
                    <a:pt x="2048" y="477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876743" y="4725146"/>
              <a:ext cx="274684" cy="274889"/>
            </a:xfrm>
            <a:custGeom>
              <a:rect b="b" l="l" r="r" t="t"/>
              <a:pathLst>
                <a:path extrusionOk="0" h="8033" w="8027">
                  <a:moveTo>
                    <a:pt x="4025" y="698"/>
                  </a:moveTo>
                  <a:lnTo>
                    <a:pt x="5002" y="1364"/>
                  </a:lnTo>
                  <a:lnTo>
                    <a:pt x="3049" y="1364"/>
                  </a:lnTo>
                  <a:lnTo>
                    <a:pt x="4025" y="698"/>
                  </a:lnTo>
                  <a:close/>
                  <a:moveTo>
                    <a:pt x="4049" y="2341"/>
                  </a:moveTo>
                  <a:cubicBezTo>
                    <a:pt x="5454" y="2341"/>
                    <a:pt x="6073" y="4103"/>
                    <a:pt x="5002" y="4984"/>
                  </a:cubicBezTo>
                  <a:cubicBezTo>
                    <a:pt x="5454" y="5294"/>
                    <a:pt x="5716" y="5818"/>
                    <a:pt x="5716" y="6365"/>
                  </a:cubicBezTo>
                  <a:lnTo>
                    <a:pt x="5716" y="6937"/>
                  </a:lnTo>
                  <a:lnTo>
                    <a:pt x="5692" y="6937"/>
                  </a:lnTo>
                  <a:cubicBezTo>
                    <a:pt x="5692" y="7104"/>
                    <a:pt x="5549" y="7246"/>
                    <a:pt x="5359" y="7246"/>
                  </a:cubicBezTo>
                  <a:lnTo>
                    <a:pt x="2692" y="7246"/>
                  </a:lnTo>
                  <a:cubicBezTo>
                    <a:pt x="2525" y="7246"/>
                    <a:pt x="2382" y="7104"/>
                    <a:pt x="2382" y="6937"/>
                  </a:cubicBezTo>
                  <a:lnTo>
                    <a:pt x="2382" y="6365"/>
                  </a:lnTo>
                  <a:cubicBezTo>
                    <a:pt x="2406" y="5818"/>
                    <a:pt x="2668" y="5294"/>
                    <a:pt x="3120" y="4984"/>
                  </a:cubicBezTo>
                  <a:cubicBezTo>
                    <a:pt x="2025" y="4103"/>
                    <a:pt x="2644" y="2341"/>
                    <a:pt x="4049" y="2341"/>
                  </a:cubicBezTo>
                  <a:close/>
                  <a:moveTo>
                    <a:pt x="4025" y="1"/>
                  </a:moveTo>
                  <a:cubicBezTo>
                    <a:pt x="3966" y="1"/>
                    <a:pt x="3906" y="19"/>
                    <a:pt x="3858" y="55"/>
                  </a:cubicBezTo>
                  <a:lnTo>
                    <a:pt x="1906" y="1364"/>
                  </a:lnTo>
                  <a:lnTo>
                    <a:pt x="1001" y="1364"/>
                  </a:lnTo>
                  <a:cubicBezTo>
                    <a:pt x="453" y="1364"/>
                    <a:pt x="1" y="1793"/>
                    <a:pt x="1" y="2341"/>
                  </a:cubicBezTo>
                  <a:lnTo>
                    <a:pt x="1" y="7056"/>
                  </a:lnTo>
                  <a:cubicBezTo>
                    <a:pt x="1" y="7580"/>
                    <a:pt x="453" y="8032"/>
                    <a:pt x="1001" y="8032"/>
                  </a:cubicBezTo>
                  <a:lnTo>
                    <a:pt x="7050" y="8032"/>
                  </a:lnTo>
                  <a:cubicBezTo>
                    <a:pt x="7597" y="8032"/>
                    <a:pt x="8026" y="7580"/>
                    <a:pt x="8026" y="7056"/>
                  </a:cubicBezTo>
                  <a:lnTo>
                    <a:pt x="8026" y="2341"/>
                  </a:lnTo>
                  <a:cubicBezTo>
                    <a:pt x="8026" y="1793"/>
                    <a:pt x="7597" y="1364"/>
                    <a:pt x="7050" y="1364"/>
                  </a:cubicBezTo>
                  <a:lnTo>
                    <a:pt x="6145" y="1364"/>
                  </a:lnTo>
                  <a:lnTo>
                    <a:pt x="4192" y="55"/>
                  </a:lnTo>
                  <a:cubicBezTo>
                    <a:pt x="4144" y="19"/>
                    <a:pt x="4085" y="1"/>
                    <a:pt x="4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897925" y="4633266"/>
              <a:ext cx="244536" cy="21251"/>
            </a:xfrm>
            <a:custGeom>
              <a:rect b="b" l="l" r="r" t="t"/>
              <a:pathLst>
                <a:path extrusionOk="0" h="621" w="7146">
                  <a:moveTo>
                    <a:pt x="382" y="1"/>
                  </a:moveTo>
                  <a:cubicBezTo>
                    <a:pt x="1" y="49"/>
                    <a:pt x="1" y="596"/>
                    <a:pt x="382" y="620"/>
                  </a:cubicBezTo>
                  <a:lnTo>
                    <a:pt x="6764" y="620"/>
                  </a:lnTo>
                  <a:cubicBezTo>
                    <a:pt x="7145" y="596"/>
                    <a:pt x="7145" y="49"/>
                    <a:pt x="6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932145" y="4679736"/>
              <a:ext cx="163845" cy="21216"/>
            </a:xfrm>
            <a:custGeom>
              <a:rect b="b" l="l" r="r" t="t"/>
              <a:pathLst>
                <a:path extrusionOk="0" h="620" w="4788">
                  <a:moveTo>
                    <a:pt x="382" y="0"/>
                  </a:moveTo>
                  <a:cubicBezTo>
                    <a:pt x="1" y="24"/>
                    <a:pt x="1" y="572"/>
                    <a:pt x="382" y="620"/>
                  </a:cubicBezTo>
                  <a:lnTo>
                    <a:pt x="4430" y="620"/>
                  </a:lnTo>
                  <a:cubicBezTo>
                    <a:pt x="4788" y="572"/>
                    <a:pt x="4788" y="24"/>
                    <a:pt x="4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27"/>
          <p:cNvGrpSpPr/>
          <p:nvPr/>
        </p:nvGrpSpPr>
        <p:grpSpPr>
          <a:xfrm>
            <a:off x="457198" y="923762"/>
            <a:ext cx="2860902" cy="996150"/>
            <a:chOff x="457198" y="923762"/>
            <a:chExt cx="2860902" cy="996150"/>
          </a:xfrm>
        </p:grpSpPr>
        <p:grpSp>
          <p:nvGrpSpPr>
            <p:cNvPr id="1050" name="Google Shape;1050;p27"/>
            <p:cNvGrpSpPr/>
            <p:nvPr/>
          </p:nvGrpSpPr>
          <p:grpSpPr>
            <a:xfrm>
              <a:off x="457198" y="1248663"/>
              <a:ext cx="1981204" cy="671250"/>
              <a:chOff x="6053048" y="700371"/>
              <a:chExt cx="1981204" cy="671250"/>
            </a:xfrm>
          </p:grpSpPr>
          <p:sp>
            <p:nvSpPr>
              <p:cNvPr id="1051" name="Google Shape;105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Image 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2" name="Google Shape;105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3" name="Google Shape;1053;p27"/>
            <p:cNvSpPr/>
            <p:nvPr/>
          </p:nvSpPr>
          <p:spPr>
            <a:xfrm>
              <a:off x="2798500" y="923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4" name="Google Shape;1054;p27"/>
          <p:cNvGrpSpPr/>
          <p:nvPr/>
        </p:nvGrpSpPr>
        <p:grpSpPr>
          <a:xfrm>
            <a:off x="457190" y="2258450"/>
            <a:ext cx="2860910" cy="990275"/>
            <a:chOff x="457190" y="2258450"/>
            <a:chExt cx="2860910" cy="990275"/>
          </a:xfrm>
        </p:grpSpPr>
        <p:grpSp>
          <p:nvGrpSpPr>
            <p:cNvPr id="1055" name="Google Shape;1055;p27"/>
            <p:cNvGrpSpPr/>
            <p:nvPr/>
          </p:nvGrpSpPr>
          <p:grpSpPr>
            <a:xfrm>
              <a:off x="457190" y="2577475"/>
              <a:ext cx="1981204" cy="671250"/>
              <a:chOff x="6053048" y="700371"/>
              <a:chExt cx="1981204" cy="671250"/>
            </a:xfrm>
          </p:grpSpPr>
          <p:sp>
            <p:nvSpPr>
              <p:cNvPr id="1056" name="Google Shape;105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Voice </a:t>
                </a: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7" name="Google Shape;105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8" name="Google Shape;1058;p27"/>
            <p:cNvSpPr/>
            <p:nvPr/>
          </p:nvSpPr>
          <p:spPr>
            <a:xfrm>
              <a:off x="2798500" y="2258450"/>
              <a:ext cx="519600" cy="51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9" name="Google Shape;1059;p27"/>
          <p:cNvGrpSpPr/>
          <p:nvPr/>
        </p:nvGrpSpPr>
        <p:grpSpPr>
          <a:xfrm>
            <a:off x="457190" y="3593825"/>
            <a:ext cx="2860910" cy="983696"/>
            <a:chOff x="457190" y="3593825"/>
            <a:chExt cx="2860910" cy="983696"/>
          </a:xfrm>
        </p:grpSpPr>
        <p:grpSp>
          <p:nvGrpSpPr>
            <p:cNvPr id="1060" name="Google Shape;1060;p27"/>
            <p:cNvGrpSpPr/>
            <p:nvPr/>
          </p:nvGrpSpPr>
          <p:grpSpPr>
            <a:xfrm>
              <a:off x="457190" y="3906271"/>
              <a:ext cx="1981204" cy="671250"/>
              <a:chOff x="6053048" y="700371"/>
              <a:chExt cx="1981204" cy="671250"/>
            </a:xfrm>
          </p:grpSpPr>
          <p:sp>
            <p:nvSpPr>
              <p:cNvPr id="1061" name="Google Shape;106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Optical </a:t>
                </a: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2" name="Google Shape;106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3" name="Google Shape;1063;p27"/>
            <p:cNvSpPr/>
            <p:nvPr/>
          </p:nvSpPr>
          <p:spPr>
            <a:xfrm>
              <a:off x="2798500" y="3593825"/>
              <a:ext cx="519600" cy="51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5825888" y="923762"/>
            <a:ext cx="2860915" cy="996150"/>
            <a:chOff x="5825888" y="923762"/>
            <a:chExt cx="2860915" cy="996150"/>
          </a:xfrm>
        </p:grpSpPr>
        <p:grpSp>
          <p:nvGrpSpPr>
            <p:cNvPr id="1065" name="Google Shape;1065;p27"/>
            <p:cNvGrpSpPr/>
            <p:nvPr/>
          </p:nvGrpSpPr>
          <p:grpSpPr>
            <a:xfrm>
              <a:off x="6705598" y="1248663"/>
              <a:ext cx="1981204" cy="671250"/>
              <a:chOff x="6053048" y="700371"/>
              <a:chExt cx="1981204" cy="671250"/>
            </a:xfrm>
          </p:grpSpPr>
          <p:sp>
            <p:nvSpPr>
              <p:cNvPr id="1066" name="Google Shape;106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Customization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7" name="Google Shape;106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8" name="Google Shape;1068;p27"/>
            <p:cNvSpPr/>
            <p:nvPr/>
          </p:nvSpPr>
          <p:spPr>
            <a:xfrm>
              <a:off x="5825888" y="923762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9" name="Google Shape;1069;p27"/>
          <p:cNvGrpSpPr/>
          <p:nvPr/>
        </p:nvGrpSpPr>
        <p:grpSpPr>
          <a:xfrm>
            <a:off x="5825888" y="2258450"/>
            <a:ext cx="2860915" cy="990275"/>
            <a:chOff x="5825888" y="2258450"/>
            <a:chExt cx="2860915" cy="990275"/>
          </a:xfrm>
        </p:grpSpPr>
        <p:grpSp>
          <p:nvGrpSpPr>
            <p:cNvPr id="1070" name="Google Shape;1070;p27"/>
            <p:cNvGrpSpPr/>
            <p:nvPr/>
          </p:nvGrpSpPr>
          <p:grpSpPr>
            <a:xfrm>
              <a:off x="6705598" y="2577475"/>
              <a:ext cx="1981204" cy="671250"/>
              <a:chOff x="6053048" y="700371"/>
              <a:chExt cx="1981204" cy="671250"/>
            </a:xfrm>
          </p:grpSpPr>
          <p:sp>
            <p:nvSpPr>
              <p:cNvPr id="1071" name="Google Shape;107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analysis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2" name="Google Shape;107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3" name="Google Shape;1073;p27"/>
            <p:cNvSpPr/>
            <p:nvPr/>
          </p:nvSpPr>
          <p:spPr>
            <a:xfrm>
              <a:off x="5825888" y="2258450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74" name="Google Shape;1074;p27"/>
          <p:cNvGrpSpPr/>
          <p:nvPr/>
        </p:nvGrpSpPr>
        <p:grpSpPr>
          <a:xfrm>
            <a:off x="5825888" y="3593825"/>
            <a:ext cx="2860915" cy="983696"/>
            <a:chOff x="5825888" y="3593825"/>
            <a:chExt cx="2860915" cy="983696"/>
          </a:xfrm>
        </p:grpSpPr>
        <p:grpSp>
          <p:nvGrpSpPr>
            <p:cNvPr id="1075" name="Google Shape;1075;p27"/>
            <p:cNvGrpSpPr/>
            <p:nvPr/>
          </p:nvGrpSpPr>
          <p:grpSpPr>
            <a:xfrm>
              <a:off x="6705598" y="3906271"/>
              <a:ext cx="1981204" cy="671250"/>
              <a:chOff x="6053048" y="700371"/>
              <a:chExt cx="1981204" cy="671250"/>
            </a:xfrm>
          </p:grpSpPr>
          <p:sp>
            <p:nvSpPr>
              <p:cNvPr id="1076" name="Google Shape;107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 data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7" name="Google Shape;107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8" name="Google Shape;1078;p27"/>
            <p:cNvSpPr/>
            <p:nvPr/>
          </p:nvSpPr>
          <p:spPr>
            <a:xfrm>
              <a:off x="5825888" y="3593825"/>
              <a:ext cx="519600" cy="5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6057925" y="1198550"/>
            <a:ext cx="2628900" cy="10212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457200" y="1198550"/>
            <a:ext cx="2628900" cy="10212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6381773" y="1373513"/>
            <a:ext cx="1981204" cy="671250"/>
            <a:chOff x="6053048" y="700371"/>
            <a:chExt cx="1981204" cy="671250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781056" y="1373521"/>
            <a:ext cx="1981204" cy="671250"/>
            <a:chOff x="6053048" y="700371"/>
            <a:chExt cx="1981204" cy="671250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28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2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1561648" y="4055013"/>
            <a:ext cx="1981204" cy="671250"/>
            <a:chOff x="781048" y="4055013"/>
            <a:chExt cx="1981204" cy="671250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1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78104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98" name="Google Shape;1098;p28"/>
          <p:cNvCxnSpPr>
            <a:stCxn id="1096" idx="1"/>
            <a:endCxn id="1099" idx="2"/>
          </p:cNvCxnSpPr>
          <p:nvPr/>
        </p:nvCxnSpPr>
        <p:spPr>
          <a:xfrm flipH="1" rot="10800000">
            <a:off x="1561652" y="2812713"/>
            <a:ext cx="1981200" cy="1408200"/>
          </a:xfrm>
          <a:prstGeom prst="curvedConnector3">
            <a:avLst>
              <a:gd fmla="val -12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0" name="Google Shape;1100;p28"/>
          <p:cNvCxnSpPr>
            <a:stCxn id="1093" idx="3"/>
            <a:endCxn id="1101" idx="6"/>
          </p:cNvCxnSpPr>
          <p:nvPr/>
        </p:nvCxnSpPr>
        <p:spPr>
          <a:xfrm rot="10800000">
            <a:off x="5601169" y="2812729"/>
            <a:ext cx="1981200" cy="1408200"/>
          </a:xfrm>
          <a:prstGeom prst="curvedConnector3">
            <a:avLst>
              <a:gd fmla="val -12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rect b="b" l="l" r="r" t="t"/>
                <a:pathLst>
                  <a:path extrusionOk="0" h="47841" w="43026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rect b="b" l="l" r="r" t="t"/>
                <a:pathLst>
                  <a:path extrusionOk="0" h="7999" w="43026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rect b="b" l="l" r="r" t="t"/>
                <a:pathLst>
                  <a:path extrusionOk="0" h="2790" w="2804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rect b="b" l="l" r="r" t="t"/>
                <a:pathLst>
                  <a:path extrusionOk="0" h="2790" w="2803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rect b="b" l="l" r="r" t="t"/>
                <a:pathLst>
                  <a:path extrusionOk="0" h="2790" w="2789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rect b="b" l="l" r="r" t="t"/>
                <a:pathLst>
                  <a:path extrusionOk="0" h="1688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rect b="b" l="l" r="r" t="t"/>
                <a:pathLst>
                  <a:path extrusionOk="0" h="1674" w="31844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rect b="b" l="l" r="r" t="t"/>
                <a:pathLst>
                  <a:path extrusionOk="0" h="531" w="7115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rect b="b" l="l" r="r" t="t"/>
                <a:pathLst>
                  <a:path extrusionOk="0" h="545" w="7116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rect b="b" l="l" r="r" t="t"/>
                <a:pathLst>
                  <a:path extrusionOk="0" h="1701" w="1701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rect b="b" l="l" r="r" t="t"/>
                <a:pathLst>
                  <a:path extrusionOk="0" h="1701" w="1715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rect b="b" l="l" r="r" t="t"/>
                <a:pathLst>
                  <a:path extrusionOk="0" h="7863" w="5369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rect b="b" l="l" r="r" t="t"/>
                <a:pathLst>
                  <a:path extrusionOk="0" h="17997" w="33083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rect b="b" l="l" r="r" t="t"/>
                <a:pathLst>
                  <a:path extrusionOk="0" h="4599" w="2518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rect b="b" l="l" r="r" t="t"/>
                <a:pathLst>
                  <a:path extrusionOk="0" h="8693" w="12067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rect b="b" l="l" r="r" t="t"/>
                <a:pathLst>
                  <a:path extrusionOk="0" h="17997" w="33096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rect b="b" l="l" r="r" t="t"/>
                <a:pathLst>
                  <a:path extrusionOk="0" h="4599" w="2503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rect b="b" l="l" r="r" t="t"/>
                <a:pathLst>
                  <a:path extrusionOk="0" h="8693" w="12066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rect b="b" l="l" r="r" t="t"/>
                <a:pathLst>
                  <a:path extrusionOk="0" h="37435" w="21833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rect b="b" l="l" r="r" t="t"/>
                <a:pathLst>
                  <a:path extrusionOk="0" h="7931" w="10298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rect b="b" l="l" r="r" t="t"/>
                <a:pathLst>
                  <a:path extrusionOk="0" h="3307" w="2259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rect b="b" l="l" r="r" t="t"/>
                <a:pathLst>
                  <a:path extrusionOk="0" h="1892" w="1279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rect b="b" l="l" r="r" t="t"/>
                <a:pathLst>
                  <a:path extrusionOk="0" h="477" w="1089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rect b="b" l="l" r="r" t="t"/>
                <a:pathLst>
                  <a:path extrusionOk="0" h="3307" w="2273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rect b="b" l="l" r="r" t="t"/>
                <a:pathLst>
                  <a:path extrusionOk="0" h="1892" w="128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rect b="b" l="l" r="r" t="t"/>
                <a:pathLst>
                  <a:path extrusionOk="0" h="477" w="1076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rect b="b" l="l" r="r" t="t"/>
                <a:pathLst>
                  <a:path extrusionOk="0" h="4816" w="5564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rect b="b" l="l" r="r" t="t"/>
                <a:pathLst>
                  <a:path extrusionOk="0" h="3361" w="5252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rect b="b" l="l" r="r" t="t"/>
                <a:pathLst>
                  <a:path extrusionOk="0" h="10353" w="8665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rect b="b" l="l" r="r" t="t"/>
                <a:pathLst>
                  <a:path extrusionOk="0" h="708" w="3089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rect b="b" l="l" r="r" t="t"/>
                <a:pathLst>
                  <a:path extrusionOk="0" h="2518" w="871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rect b="b" l="l" r="r" t="t"/>
                <a:pathLst>
                  <a:path extrusionOk="0" h="5932" w="906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rect b="b" l="l" r="r" t="t"/>
                <a:pathLst>
                  <a:path extrusionOk="0" h="287" w="858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rect b="b" l="l" r="r" t="t"/>
                <a:pathLst>
                  <a:path extrusionOk="0" h="898" w="1443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rect b="b" l="l" r="r" t="t"/>
                <a:pathLst>
                  <a:path extrusionOk="0" h="898" w="1729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rect b="b" l="l" r="r" t="t"/>
                <a:pathLst>
                  <a:path extrusionOk="0" h="14501" w="2741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rect b="b" l="l" r="r" t="t"/>
                <a:pathLst>
                  <a:path extrusionOk="0" h="10094" w="10094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rect b="b" l="l" r="r" t="t"/>
                <a:pathLst>
                  <a:path extrusionOk="0" h="1851" w="1851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rect b="b" l="l" r="r" t="t"/>
                <a:pathLst>
                  <a:path extrusionOk="0" h="11209" w="11209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rect b="b" l="l" r="r" t="t"/>
                <a:pathLst>
                  <a:path extrusionOk="0" h="6462" w="6449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rect b="b" l="l" r="r" t="t"/>
                <a:pathLst>
                  <a:path extrusionOk="0" h="10094" w="10108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rect b="b" l="l" r="r" t="t"/>
                <a:pathLst>
                  <a:path extrusionOk="0" h="1851" w="1865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rect b="b" l="l" r="r" t="t"/>
                <a:pathLst>
                  <a:path extrusionOk="0" h="11196" w="11209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rect b="b" l="l" r="r" t="t"/>
                <a:pathLst>
                  <a:path extrusionOk="0" h="7061" w="4109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rect b="b" l="l" r="r" t="t"/>
                <a:pathLst>
                  <a:path extrusionOk="0" h="6081" w="5496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rect b="b" l="l" r="r" t="t"/>
                <a:pathLst>
                  <a:path extrusionOk="0" h="3089" w="7564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rect b="b" l="l" r="r" t="t"/>
                <a:pathLst>
                  <a:path extrusionOk="0" h="1661" w="166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rect b="b" l="l" r="r" t="t"/>
                <a:pathLst>
                  <a:path extrusionOk="0" h="966" w="981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rect b="b" l="l" r="r" t="t"/>
                <a:pathLst>
                  <a:path extrusionOk="0" h="980" w="966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rect b="b" l="l" r="r" t="t"/>
                <a:pathLst>
                  <a:path extrusionOk="0" h="980" w="967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79" name="Google Shape;1179;p28"/>
          <p:cNvCxnSpPr>
            <a:stCxn id="1083" idx="1"/>
            <a:endCxn id="1178" idx="6"/>
          </p:cNvCxnSpPr>
          <p:nvPr/>
        </p:nvCxnSpPr>
        <p:spPr>
          <a:xfrm flipH="1">
            <a:off x="5286925" y="1709150"/>
            <a:ext cx="771000" cy="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185" name="Google Shape;1185;p29"/>
          <p:cNvGraphicFramePr/>
          <p:nvPr/>
        </p:nvGraphicFramePr>
        <p:xfrm>
          <a:off x="457200" y="92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{2944370A-AB7F-4C52-96FE-B2EF9444595C}</a:tableStyleId>
              </a:tblPr>
              <a:tblGrid>
                <a:gridCol w="449525"/>
                <a:gridCol w="4136800"/>
              </a:tblGrid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Unsupervised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Semi-supervised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Reinforcement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Dimensionality reduction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7018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rect b="b" l="l" r="r" t="t"/>
              <a:pathLst>
                <a:path extrusionOk="0" h="7251" w="85915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rect b="b" l="l" r="r" t="t"/>
              <a:pathLst>
                <a:path extrusionOk="0" h="33708" w="5783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rect b="b" l="l" r="r" t="t"/>
              <a:pathLst>
                <a:path extrusionOk="0" h="18881" w="3156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rect b="b" l="l" r="r" t="t"/>
              <a:pathLst>
                <a:path extrusionOk="0" h="34959" w="5823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rect b="b" l="l" r="r" t="t"/>
              <a:pathLst>
                <a:path extrusionOk="0" h="31233" w="4749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rect b="b" l="l" r="r" t="t"/>
              <a:pathLst>
                <a:path extrusionOk="0" h="25833" w="464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rect b="b" l="l" r="r" t="t"/>
              <a:pathLst>
                <a:path extrusionOk="0" h="28553" w="3361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rect b="b" l="l" r="r" t="t"/>
              <a:pathLst>
                <a:path extrusionOk="0" h="8979" w="74543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rect b="b" l="l" r="r" t="t"/>
              <a:pathLst>
                <a:path extrusionOk="0" h="4612" w="74543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rect b="b" l="l" r="r" t="t"/>
              <a:pathLst>
                <a:path extrusionOk="0" h="95545" w="62219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rect b="b" l="l" r="r" t="t"/>
              <a:pathLst>
                <a:path extrusionOk="0" h="26104" w="43937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rect b="b" l="l" r="r" t="t"/>
              <a:pathLst>
                <a:path extrusionOk="0" h="4409" w="16215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rect b="b" l="l" r="r" t="t"/>
              <a:pathLst>
                <a:path extrusionOk="0" h="3782" w="6666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rect b="b" l="l" r="r" t="t"/>
              <a:pathLst>
                <a:path extrusionOk="0" h="6530" w="11631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rect b="b" l="l" r="r" t="t"/>
              <a:pathLst>
                <a:path extrusionOk="0" h="4885" w="12447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rect b="b" l="l" r="r" t="t"/>
              <a:pathLst>
                <a:path extrusionOk="0" h="1130" w="5374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rect b="b" l="l" r="r" t="t"/>
              <a:pathLst>
                <a:path extrusionOk="0" h="6313" w="13563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rect b="b" l="l" r="r" t="t"/>
              <a:pathLst>
                <a:path extrusionOk="0" h="1144" w="8244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rect b="b" l="l" r="r" t="t"/>
              <a:pathLst>
                <a:path extrusionOk="0" h="8407" w="4095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rect b="b" l="l" r="r" t="t"/>
              <a:pathLst>
                <a:path extrusionOk="0" h="7564" w="4612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rect b="b" l="l" r="r" t="t"/>
              <a:pathLst>
                <a:path extrusionOk="0" h="4300" w="4585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rect b="b" l="l" r="r" t="t"/>
              <a:pathLst>
                <a:path extrusionOk="0" h="5034" w="11604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rect b="b" l="l" r="r" t="t"/>
              <a:pathLst>
                <a:path extrusionOk="0" h="3728" w="3837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rect b="b" l="l" r="r" t="t"/>
              <a:pathLst>
                <a:path extrusionOk="0" h="5210" w="3225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rect b="b" l="l" r="r" t="t"/>
              <a:pathLst>
                <a:path extrusionOk="0" h="12501" w="5252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rect b="b" l="l" r="r" t="t"/>
              <a:pathLst>
                <a:path extrusionOk="0" h="4408" w="3782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rect b="b" l="l" r="r" t="t"/>
              <a:pathLst>
                <a:path extrusionOk="0" h="5293" w="14243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rect b="b" l="l" r="r" t="t"/>
              <a:pathLst>
                <a:path extrusionOk="0" h="4163" w="8448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rect b="b" l="l" r="r" t="t"/>
              <a:pathLst>
                <a:path extrusionOk="0" h="4640" w="3973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rect b="b" l="l" r="r" t="t"/>
              <a:pathLst>
                <a:path extrusionOk="0" h="3973" w="4966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rect b="b" l="l" r="r" t="t"/>
              <a:pathLst>
                <a:path extrusionOk="0" h="1130" w="5769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rect b="b" l="l" r="r" t="t"/>
              <a:pathLst>
                <a:path extrusionOk="0" h="2898" w="5578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rect b="b" l="l" r="r" t="t"/>
              <a:pathLst>
                <a:path extrusionOk="0" h="3865" w="1143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rect b="b" l="l" r="r" t="t"/>
              <a:pathLst>
                <a:path extrusionOk="0" h="4150" w="34959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rect b="b" l="l" r="r" t="t"/>
              <a:pathLst>
                <a:path extrusionOk="0" h="18786" w="2231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rect b="b" l="l" r="r" t="t"/>
              <a:pathLst>
                <a:path extrusionOk="0" h="3347" w="3361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rect b="b" l="l" r="r" t="t"/>
              <a:pathLst>
                <a:path extrusionOk="0" h="32851" w="20065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rect b="b" l="l" r="r" t="t"/>
              <a:pathLst>
                <a:path extrusionOk="0" h="1675" w="13441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rect b="b" l="l" r="r" t="t"/>
              <a:pathLst>
                <a:path extrusionOk="0" h="1375" w="12406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263" name="Google Shape;1263;p30"/>
          <p:cNvGrpSpPr/>
          <p:nvPr/>
        </p:nvGrpSpPr>
        <p:grpSpPr>
          <a:xfrm>
            <a:off x="457197" y="1512105"/>
            <a:ext cx="2381210" cy="824600"/>
            <a:chOff x="457200" y="959300"/>
            <a:chExt cx="2518200" cy="824600"/>
          </a:xfrm>
        </p:grpSpPr>
        <p:grpSp>
          <p:nvGrpSpPr>
            <p:cNvPr id="1264" name="Google Shape;126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65" name="Google Shape;126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6" name="Google Shape;126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67" name="Google Shape;126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68" name="Google Shape;1268;p30"/>
          <p:cNvGrpSpPr/>
          <p:nvPr/>
        </p:nvGrpSpPr>
        <p:grpSpPr>
          <a:xfrm>
            <a:off x="6305606" y="1509839"/>
            <a:ext cx="2381197" cy="824600"/>
            <a:chOff x="6305606" y="1509839"/>
            <a:chExt cx="2381197" cy="824600"/>
          </a:xfrm>
        </p:grpSpPr>
        <p:grpSp>
          <p:nvGrpSpPr>
            <p:cNvPr id="1269" name="Google Shape;1269;p30"/>
            <p:cNvGrpSpPr/>
            <p:nvPr/>
          </p:nvGrpSpPr>
          <p:grpSpPr>
            <a:xfrm>
              <a:off x="6305606" y="1509839"/>
              <a:ext cx="1948882" cy="824600"/>
              <a:chOff x="457200" y="2087425"/>
              <a:chExt cx="2061000" cy="824600"/>
            </a:xfrm>
          </p:grpSpPr>
          <p:sp>
            <p:nvSpPr>
              <p:cNvPr id="1270" name="Google Shape;127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1" name="Google Shape;127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2" name="Google Shape;1272;p30"/>
            <p:cNvSpPr txBox="1"/>
            <p:nvPr/>
          </p:nvSpPr>
          <p:spPr>
            <a:xfrm>
              <a:off x="8254503" y="1509839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30"/>
          <p:cNvGrpSpPr/>
          <p:nvPr/>
        </p:nvGrpSpPr>
        <p:grpSpPr>
          <a:xfrm>
            <a:off x="457197" y="2988260"/>
            <a:ext cx="2381210" cy="824600"/>
            <a:chOff x="457200" y="959300"/>
            <a:chExt cx="2518200" cy="824600"/>
          </a:xfrm>
        </p:grpSpPr>
        <p:grpSp>
          <p:nvGrpSpPr>
            <p:cNvPr id="1274" name="Google Shape;127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75" name="Google Shape;127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6" name="Google Shape;127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7" name="Google Shape;127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8" name="Google Shape;1278;p30"/>
          <p:cNvGrpSpPr/>
          <p:nvPr/>
        </p:nvGrpSpPr>
        <p:grpSpPr>
          <a:xfrm>
            <a:off x="6305606" y="2986010"/>
            <a:ext cx="2381197" cy="824600"/>
            <a:chOff x="6305606" y="2986010"/>
            <a:chExt cx="2381197" cy="824600"/>
          </a:xfrm>
        </p:grpSpPr>
        <p:grpSp>
          <p:nvGrpSpPr>
            <p:cNvPr id="1279" name="Google Shape;1279;p30"/>
            <p:cNvGrpSpPr/>
            <p:nvPr/>
          </p:nvGrpSpPr>
          <p:grpSpPr>
            <a:xfrm>
              <a:off x="6305606" y="2986010"/>
              <a:ext cx="1948882" cy="824600"/>
              <a:chOff x="457200" y="2087425"/>
              <a:chExt cx="2061000" cy="824600"/>
            </a:xfrm>
          </p:grpSpPr>
          <p:sp>
            <p:nvSpPr>
              <p:cNvPr id="1280" name="Google Shape;128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Imitation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1" name="Google Shape;128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82" name="Google Shape;1282;p30"/>
            <p:cNvSpPr txBox="1"/>
            <p:nvPr/>
          </p:nvSpPr>
          <p:spPr>
            <a:xfrm>
              <a:off x="8254503" y="2986010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3229376" y="1038225"/>
            <a:ext cx="2990047" cy="3762375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rect b="b" l="l" r="r" t="t"/>
                    <a:pathLst>
                      <a:path extrusionOk="0" h="78609" w="38184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rect b="b" l="l" r="r" t="t"/>
                    <a:pathLst>
                      <a:path extrusionOk="0" fill="none" h="78609" w="38184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rect b="b" l="l" r="r" t="t"/>
                    <a:pathLst>
                      <a:path extrusionOk="0" h="1687" w="27125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rect b="b" l="l" r="r" t="t"/>
                    <a:pathLst>
                      <a:path extrusionOk="0" h="1688" w="27125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rect b="b" l="l" r="r" t="t"/>
                    <a:pathLst>
                      <a:path extrusionOk="0" h="7115" w="38184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rect b="b" l="l" r="r" t="t"/>
                    <a:pathLst>
                      <a:path extrusionOk="0" h="2477" w="249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rect b="b" l="l" r="r" t="t"/>
                    <a:pathLst>
                      <a:path extrusionOk="0" h="2477" w="2491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rect b="b" l="l" r="r" t="t"/>
                    <a:pathLst>
                      <a:path extrusionOk="0" h="2477" w="249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rect b="b" l="l" r="r" t="t"/>
                    <a:pathLst>
                      <a:path extrusionOk="0" h="5374" w="16419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rect b="b" l="l" r="r" t="t"/>
                    <a:pathLst>
                      <a:path extrusionOk="0" h="7441" w="1062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rect b="b" l="l" r="r" t="t"/>
                    <a:pathLst>
                      <a:path extrusionOk="0" h="2408" w="2409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rect b="b" l="l" r="r" t="t"/>
                    <a:pathLst>
                      <a:path extrusionOk="0" h="1103" w="1062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rect b="b" l="l" r="r" t="t"/>
                    <a:pathLst>
                      <a:path extrusionOk="0" h="7020" w="9999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rect b="b" l="l" r="r" t="t"/>
                    <a:pathLst>
                      <a:path extrusionOk="0" h="7020" w="3211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rect b="b" l="l" r="r" t="t"/>
                    <a:pathLst>
                      <a:path extrusionOk="0" h="7441" w="1062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rect b="b" l="l" r="r" t="t"/>
                    <a:pathLst>
                      <a:path extrusionOk="0" h="2408" w="2409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rect b="b" l="l" r="r" t="t"/>
                    <a:pathLst>
                      <a:path extrusionOk="0" h="1103" w="1062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rect b="b" l="l" r="r" t="t"/>
                    <a:pathLst>
                      <a:path extrusionOk="0" h="2409" w="2408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rect b="b" l="l" r="r" t="t"/>
                    <a:pathLst>
                      <a:path extrusionOk="0" h="7020" w="9998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rect b="b" l="l" r="r" t="t"/>
                    <a:pathLst>
                      <a:path extrusionOk="0" h="7020" w="3211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rect b="b" l="l" r="r" t="t"/>
                    <a:pathLst>
                      <a:path extrusionOk="0" h="13767" w="22581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rect b="b" l="l" r="r" t="t"/>
                    <a:pathLst>
                      <a:path extrusionOk="0" h="3987" w="15032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rect b="b" l="l" r="r" t="t"/>
                    <a:pathLst>
                      <a:path extrusionOk="0" h="2055" w="2055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rect b="b" l="l" r="r" t="t"/>
                    <a:pathLst>
                      <a:path extrusionOk="0" h="2055" w="2055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rect b="b" l="l" r="r" t="t"/>
                    <a:pathLst>
                      <a:path extrusionOk="0" h="2191" w="9428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rect b="b" l="l" r="r" t="t"/>
                    <a:pathLst>
                      <a:path extrusionOk="0" h="1144" w="789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rect b="b" l="l" r="r" t="t"/>
                    <a:pathLst>
                      <a:path extrusionOk="0" h="3034" w="3837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rect b="b" l="l" r="r" t="t"/>
                  <a:pathLst>
                    <a:path extrusionOk="0" h="17739" w="25207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rect b="b" l="l" r="r" t="t"/>
                  <a:pathLst>
                    <a:path extrusionOk="0" h="6911" w="7048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rect b="b" l="l" r="r" t="t"/>
                  <a:pathLst>
                    <a:path extrusionOk="0" h="668" w="1347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rect b="b" l="l" r="r" t="t"/>
                  <a:pathLst>
                    <a:path extrusionOk="0" h="681" w="1511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rect b="b" l="l" r="r" t="t"/>
                  <a:pathLst>
                    <a:path extrusionOk="0" h="1824" w="2232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rect b="b" l="l" r="r" t="t"/>
                  <a:pathLst>
                    <a:path extrusionOk="0" h="3537" w="1008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rect b="b" l="l" r="r" t="t"/>
                  <a:pathLst>
                    <a:path extrusionOk="0" h="53350" w="14611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rect b="b" l="l" r="r" t="t"/>
                  <a:pathLst>
                    <a:path extrusionOk="0" h="4884" w="4191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rect b="b" l="l" r="r" t="t"/>
                  <a:pathLst>
                    <a:path extrusionOk="0" h="2694" w="5986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rect b="b" l="l" r="r" t="t"/>
                  <a:pathLst>
                    <a:path extrusionOk="0" h="6652" w="13903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rect b="b" l="l" r="r" t="t"/>
                  <a:pathLst>
                    <a:path extrusionOk="0" h="1783" w="2178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rect b="b" l="l" r="r" t="t"/>
                  <a:pathLst>
                    <a:path extrusionOk="0" h="1715" w="1906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rect b="b" l="l" r="r" t="t"/>
                  <a:pathLst>
                    <a:path extrusionOk="0" h="1756" w="2028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rect b="b" l="l" r="r" t="t"/>
                  <a:pathLst>
                    <a:path extrusionOk="0" h="54684" w="16677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rect b="b" l="l" r="r" t="t"/>
                  <a:pathLst>
                    <a:path extrusionOk="0" h="4925" w="4721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rect b="b" l="l" r="r" t="t"/>
                  <a:pathLst>
                    <a:path extrusionOk="0" h="2694" w="6598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rect b="b" l="l" r="r" t="t"/>
                  <a:pathLst>
                    <a:path extrusionOk="0" h="6652" w="13903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rect b="b" l="l" r="r" t="t"/>
                  <a:pathLst>
                    <a:path extrusionOk="0" h="1783" w="2177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rect b="b" l="l" r="r" t="t"/>
                  <a:pathLst>
                    <a:path extrusionOk="0" h="1715" w="1905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rect b="b" l="l" r="r" t="t"/>
                  <a:pathLst>
                    <a:path extrusionOk="0" h="1756" w="2028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rect b="b" l="l" r="r" t="t"/>
                  <a:pathLst>
                    <a:path extrusionOk="0" h="5292" w="4449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rect b="b" l="l" r="r" t="t"/>
                  <a:pathLst>
                    <a:path extrusionOk="0" h="43448" w="20813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rect b="b" l="l" r="r" t="t"/>
                  <a:pathLst>
                    <a:path extrusionOk="0" h="8557" w="7415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rect b="b" l="l" r="r" t="t"/>
                  <a:pathLst>
                    <a:path extrusionOk="0" h="2735" w="177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rect b="b" l="l" r="r" t="t"/>
                  <a:pathLst>
                    <a:path extrusionOk="0" h="11318" w="12053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rect b="b" l="l" r="r" t="t"/>
                  <a:pathLst>
                    <a:path extrusionOk="0" h="1062" w="1783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rect b="b" l="l" r="r" t="t"/>
                  <a:pathLst>
                    <a:path extrusionOk="0" h="3579" w="1606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rect b="b" l="l" r="r" t="t"/>
                  <a:pathLst>
                    <a:path extrusionOk="0" h="259" w="395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rect b="b" l="l" r="r" t="t"/>
                  <a:pathLst>
                    <a:path extrusionOk="0" h="776" w="3035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rect b="b" l="l" r="r" t="t"/>
                  <a:pathLst>
                    <a:path extrusionOk="0" h="735" w="1307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rect b="b" l="l" r="r" t="t"/>
                  <a:pathLst>
                    <a:path extrusionOk="0" h="1116" w="2027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rect b="b" l="l" r="r" t="t"/>
                  <a:pathLst>
                    <a:path extrusionOk="0" h="845" w="477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rect b="b" l="l" r="r" t="t"/>
                  <a:pathLst>
                    <a:path extrusionOk="0" h="1850" w="1185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rect b="b" l="l" r="r" t="t"/>
                  <a:pathLst>
                    <a:path extrusionOk="0" h="437" w="1048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rect b="b" l="l" r="r" t="t"/>
                  <a:pathLst>
                    <a:path extrusionOk="0" h="13713" w="13767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rect b="b" l="l" r="r" t="t"/>
                  <a:pathLst>
                    <a:path extrusionOk="0" h="899" w="912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rect b="b" l="l" r="r" t="t"/>
                  <a:pathLst>
                    <a:path extrusionOk="0" h="26675" w="26989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rect b="b" l="l" r="r" t="t"/>
                  <a:pathLst>
                    <a:path extrusionOk="0" h="7373" w="9564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8" name="Google Shape;1368;p30"/>
          <p:cNvCxnSpPr>
            <a:stCxn id="1283" idx="6"/>
            <a:endCxn id="1364" idx="0"/>
          </p:cNvCxnSpPr>
          <p:nvPr/>
        </p:nvCxnSpPr>
        <p:spPr>
          <a:xfrm>
            <a:off x="2486100" y="1690725"/>
            <a:ext cx="1519200" cy="23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69" name="Google Shape;1369;p30"/>
          <p:cNvCxnSpPr>
            <a:stCxn id="1284" idx="6"/>
            <a:endCxn id="1365" idx="0"/>
          </p:cNvCxnSpPr>
          <p:nvPr/>
        </p:nvCxnSpPr>
        <p:spPr>
          <a:xfrm>
            <a:off x="2600400" y="3146925"/>
            <a:ext cx="1404900" cy="43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0" name="Google Shape;1370;p30"/>
          <p:cNvCxnSpPr>
            <a:stCxn id="1286" idx="2"/>
            <a:endCxn id="1367" idx="6"/>
          </p:cNvCxnSpPr>
          <p:nvPr/>
        </p:nvCxnSpPr>
        <p:spPr>
          <a:xfrm rot="10800000">
            <a:off x="4876800" y="1119225"/>
            <a:ext cx="2085900" cy="571500"/>
          </a:xfrm>
          <a:prstGeom prst="bentConnector3">
            <a:avLst>
              <a:gd fmla="val 342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1" name="Google Shape;1371;p30"/>
          <p:cNvCxnSpPr>
            <a:stCxn id="1285" idx="2"/>
            <a:endCxn id="1366" idx="6"/>
          </p:cNvCxnSpPr>
          <p:nvPr/>
        </p:nvCxnSpPr>
        <p:spPr>
          <a:xfrm flipH="1">
            <a:off x="5943675" y="3146925"/>
            <a:ext cx="1209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" name="Google Shape;1376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60" y="1072925"/>
            <a:ext cx="5524481" cy="34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3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378" name="Google Shape;1378;p31"/>
          <p:cNvGrpSpPr/>
          <p:nvPr/>
        </p:nvGrpSpPr>
        <p:grpSpPr>
          <a:xfrm flipH="1">
            <a:off x="5324632" y="1737393"/>
            <a:ext cx="2564311" cy="2664201"/>
            <a:chOff x="457200" y="1322450"/>
            <a:chExt cx="3281689" cy="3409523"/>
          </a:xfrm>
        </p:grpSpPr>
        <p:sp>
          <p:nvSpPr>
            <p:cNvPr id="1379" name="Google Shape;1379;p31"/>
            <p:cNvSpPr/>
            <p:nvPr/>
          </p:nvSpPr>
          <p:spPr>
            <a:xfrm>
              <a:off x="2776429" y="4574428"/>
              <a:ext cx="750464" cy="76155"/>
            </a:xfrm>
            <a:custGeom>
              <a:rect b="b" l="l" r="r" t="t"/>
              <a:pathLst>
                <a:path extrusionOk="0" h="2357" w="23227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57200" y="4623960"/>
              <a:ext cx="2418856" cy="108012"/>
            </a:xfrm>
            <a:custGeom>
              <a:rect b="b" l="l" r="r" t="t"/>
              <a:pathLst>
                <a:path extrusionOk="0" h="3343" w="74864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469009" y="1322450"/>
              <a:ext cx="113925" cy="200580"/>
            </a:xfrm>
            <a:custGeom>
              <a:rect b="b" l="l" r="r" t="t"/>
              <a:pathLst>
                <a:path extrusionOk="0" h="6208" w="3526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2254644" y="1641228"/>
              <a:ext cx="103392" cy="205524"/>
            </a:xfrm>
            <a:custGeom>
              <a:rect b="b" l="l" r="r" t="t"/>
              <a:pathLst>
                <a:path extrusionOk="0" h="6361" w="320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2172025" y="3395345"/>
              <a:ext cx="43037" cy="379416"/>
            </a:xfrm>
            <a:custGeom>
              <a:rect b="b" l="l" r="r" t="t"/>
              <a:pathLst>
                <a:path extrusionOk="0" h="11743" w="1332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896900" y="3021187"/>
              <a:ext cx="587073" cy="543454"/>
            </a:xfrm>
            <a:custGeom>
              <a:rect b="b" l="l" r="r" t="t"/>
              <a:pathLst>
                <a:path extrusionOk="0" h="16820" w="1817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1899969" y="2961767"/>
              <a:ext cx="587105" cy="543454"/>
            </a:xfrm>
            <a:custGeom>
              <a:rect b="b" l="l" r="r" t="t"/>
              <a:pathLst>
                <a:path extrusionOk="0" h="16820" w="18171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1826624" y="3809116"/>
              <a:ext cx="727589" cy="48303"/>
            </a:xfrm>
            <a:custGeom>
              <a:rect b="b" l="l" r="r" t="t"/>
              <a:pathLst>
                <a:path extrusionOk="0" h="1495" w="22519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2165208" y="3829213"/>
              <a:ext cx="52342" cy="756700"/>
            </a:xfrm>
            <a:custGeom>
              <a:rect b="b" l="l" r="r" t="t"/>
              <a:pathLst>
                <a:path extrusionOk="0" h="23420" w="162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946723" y="4506963"/>
              <a:ext cx="494246" cy="132180"/>
            </a:xfrm>
            <a:custGeom>
              <a:rect b="b" l="l" r="r" t="t"/>
              <a:pathLst>
                <a:path extrusionOk="0" h="4091" w="15297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2131475" y="3821168"/>
              <a:ext cx="113279" cy="205201"/>
            </a:xfrm>
            <a:custGeom>
              <a:rect b="b" l="l" r="r" t="t"/>
              <a:pathLst>
                <a:path extrusionOk="0" h="6351" w="3506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1801260" y="3705431"/>
              <a:ext cx="780190" cy="115767"/>
            </a:xfrm>
            <a:custGeom>
              <a:rect b="b" l="l" r="r" t="t"/>
              <a:pathLst>
                <a:path extrusionOk="0" h="3583" w="24147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2279717" y="1805851"/>
              <a:ext cx="732855" cy="701935"/>
            </a:xfrm>
            <a:custGeom>
              <a:rect b="b" l="l" r="r" t="t"/>
              <a:pathLst>
                <a:path extrusionOk="0" h="21725" w="22682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2910712" y="4519952"/>
              <a:ext cx="99709" cy="108982"/>
            </a:xfrm>
            <a:custGeom>
              <a:rect b="b" l="l" r="r" t="t"/>
              <a:pathLst>
                <a:path extrusionOk="0" h="3373" w="3086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236307" y="4527093"/>
              <a:ext cx="119773" cy="96898"/>
            </a:xfrm>
            <a:custGeom>
              <a:rect b="b" l="l" r="r" t="t"/>
              <a:pathLst>
                <a:path extrusionOk="0" h="2999" w="3707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2809515" y="3439578"/>
              <a:ext cx="237705" cy="1096181"/>
            </a:xfrm>
            <a:custGeom>
              <a:rect b="b" l="l" r="r" t="t"/>
              <a:pathLst>
                <a:path extrusionOk="0" h="33927" w="7357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058663" y="3301547"/>
              <a:ext cx="274215" cy="1234210"/>
            </a:xfrm>
            <a:custGeom>
              <a:rect b="b" l="l" r="r" t="t"/>
              <a:pathLst>
                <a:path extrusionOk="0" h="38199" w="8487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2701210" y="2163014"/>
              <a:ext cx="708720" cy="1512399"/>
            </a:xfrm>
            <a:custGeom>
              <a:rect b="b" l="l" r="r" t="t"/>
              <a:pathLst>
                <a:path extrusionOk="0" h="46809" w="21935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205354" y="1483713"/>
              <a:ext cx="533535" cy="1294532"/>
            </a:xfrm>
            <a:custGeom>
              <a:rect b="b" l="l" r="r" t="t"/>
              <a:pathLst>
                <a:path extrusionOk="0" h="40066" w="16513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1497346" y="3314859"/>
              <a:ext cx="329627" cy="67819"/>
            </a:xfrm>
            <a:custGeom>
              <a:rect b="b" l="l" r="r" t="t"/>
              <a:pathLst>
                <a:path extrusionOk="0" h="2099" w="10202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1417506" y="3147134"/>
              <a:ext cx="249466" cy="235540"/>
            </a:xfrm>
            <a:custGeom>
              <a:rect b="b" l="l" r="r" t="t"/>
              <a:pathLst>
                <a:path extrusionOk="0" h="7290" w="7721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1043671" y="2522309"/>
              <a:ext cx="1036731" cy="669722"/>
            </a:xfrm>
            <a:custGeom>
              <a:rect b="b" l="l" r="r" t="t"/>
              <a:pathLst>
                <a:path extrusionOk="0" h="20728" w="32087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1463000" y="2794333"/>
              <a:ext cx="178610" cy="159708"/>
            </a:xfrm>
            <a:custGeom>
              <a:rect b="b" l="l" r="r" t="t"/>
              <a:pathLst>
                <a:path extrusionOk="0" h="4943" w="5528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832618" y="3466202"/>
              <a:ext cx="1738601" cy="37480"/>
            </a:xfrm>
            <a:custGeom>
              <a:rect b="b" l="l" r="r" t="t"/>
              <a:pathLst>
                <a:path extrusionOk="0" h="1160" w="5381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07315" y="3437123"/>
              <a:ext cx="450595" cy="1240995"/>
            </a:xfrm>
            <a:custGeom>
              <a:rect b="b" l="l" r="r" t="t"/>
              <a:pathLst>
                <a:path extrusionOk="0" h="38409" w="13946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2320881" y="3437123"/>
              <a:ext cx="450304" cy="1240995"/>
            </a:xfrm>
            <a:custGeom>
              <a:rect b="b" l="l" r="r" t="t"/>
              <a:pathLst>
                <a:path extrusionOk="0" h="38409" w="13937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46575" y="3378317"/>
              <a:ext cx="1915628" cy="96284"/>
            </a:xfrm>
            <a:custGeom>
              <a:rect b="b" l="l" r="r" t="t"/>
              <a:pathLst>
                <a:path extrusionOk="0" h="2980" w="59289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101669" y="1759129"/>
              <a:ext cx="167463" cy="301775"/>
            </a:xfrm>
            <a:custGeom>
              <a:rect b="b" l="l" r="r" t="t"/>
              <a:pathLst>
                <a:path extrusionOk="0" h="9340" w="5183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034527" y="1952865"/>
              <a:ext cx="151986" cy="289078"/>
            </a:xfrm>
            <a:custGeom>
              <a:rect b="b" l="l" r="r" t="t"/>
              <a:pathLst>
                <a:path extrusionOk="0" h="8947" w="4704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2978500" y="1785754"/>
              <a:ext cx="221614" cy="325588"/>
            </a:xfrm>
            <a:custGeom>
              <a:rect b="b" l="l" r="r" t="t"/>
              <a:pathLst>
                <a:path extrusionOk="0" h="10077" w="6859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2988420" y="1885723"/>
              <a:ext cx="44265" cy="22294"/>
            </a:xfrm>
            <a:custGeom>
              <a:rect b="b" l="l" r="r" t="t"/>
              <a:pathLst>
                <a:path extrusionOk="0" h="690" w="137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037306" y="1919455"/>
              <a:ext cx="31599" cy="81712"/>
            </a:xfrm>
            <a:custGeom>
              <a:rect b="b" l="l" r="r" t="t"/>
              <a:pathLst>
                <a:path extrusionOk="0" h="2529" w="978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095174" y="1885723"/>
              <a:ext cx="46753" cy="22294"/>
            </a:xfrm>
            <a:custGeom>
              <a:rect b="b" l="l" r="r" t="t"/>
              <a:pathLst>
                <a:path extrusionOk="0" h="690" w="1447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015011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094237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029874" y="2017841"/>
              <a:ext cx="65331" cy="32536"/>
            </a:xfrm>
            <a:custGeom>
              <a:rect b="b" l="l" r="r" t="t"/>
              <a:pathLst>
                <a:path extrusionOk="0" h="1007" w="2022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2850388" y="1697868"/>
              <a:ext cx="342292" cy="214474"/>
            </a:xfrm>
            <a:custGeom>
              <a:rect b="b" l="l" r="r" t="t"/>
              <a:pathLst>
                <a:path extrusionOk="0" h="6638" w="10594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3141895" y="1559514"/>
              <a:ext cx="319417" cy="231824"/>
            </a:xfrm>
            <a:custGeom>
              <a:rect b="b" l="l" r="r" t="t"/>
              <a:pathLst>
                <a:path extrusionOk="0" h="7175" w="9886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3179343" y="1906757"/>
              <a:ext cx="53893" cy="86979"/>
            </a:xfrm>
            <a:custGeom>
              <a:rect b="b" l="l" r="r" t="t"/>
              <a:pathLst>
                <a:path extrusionOk="0" h="2692" w="1668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3133559" y="1768726"/>
              <a:ext cx="103683" cy="222842"/>
            </a:xfrm>
            <a:custGeom>
              <a:rect b="b" l="l" r="r" t="t"/>
              <a:pathLst>
                <a:path extrusionOk="0" h="6897" w="3209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9" name="Google Shape;1419;p31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0" name="Google Shape;1420;p31"/>
          <p:cNvGrpSpPr/>
          <p:nvPr/>
        </p:nvGrpSpPr>
        <p:grpSpPr>
          <a:xfrm>
            <a:off x="6454800" y="995163"/>
            <a:ext cx="2232000" cy="1399988"/>
            <a:chOff x="6454800" y="995163"/>
            <a:chExt cx="2232000" cy="1399988"/>
          </a:xfrm>
        </p:grpSpPr>
        <p:sp>
          <p:nvSpPr>
            <p:cNvPr id="1421" name="Google Shape;1421;p31"/>
            <p:cNvSpPr txBox="1"/>
            <p:nvPr/>
          </p:nvSpPr>
          <p:spPr>
            <a:xfrm>
              <a:off x="64548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Intrusion detection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2" name="Google Shape;1422;p31"/>
            <p:cNvSpPr txBox="1"/>
            <p:nvPr/>
          </p:nvSpPr>
          <p:spPr>
            <a:xfrm>
              <a:off x="7281540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3" name="Google Shape;1423;p31"/>
            <p:cNvSpPr txBox="1"/>
            <p:nvPr/>
          </p:nvSpPr>
          <p:spPr>
            <a:xfrm>
              <a:off x="7281540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4" name="Google Shape;1424;p31"/>
          <p:cNvGrpSpPr/>
          <p:nvPr/>
        </p:nvGrpSpPr>
        <p:grpSpPr>
          <a:xfrm>
            <a:off x="457191" y="995163"/>
            <a:ext cx="2232008" cy="1399988"/>
            <a:chOff x="457191" y="995163"/>
            <a:chExt cx="2232008" cy="1399988"/>
          </a:xfrm>
        </p:grpSpPr>
        <p:sp>
          <p:nvSpPr>
            <p:cNvPr id="1425" name="Google Shape;1425;p31"/>
            <p:cNvSpPr txBox="1"/>
            <p:nvPr/>
          </p:nvSpPr>
          <p:spPr>
            <a:xfrm>
              <a:off x="4572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mining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6" name="Google Shape;1426;p31"/>
            <p:cNvSpPr txBox="1"/>
            <p:nvPr/>
          </p:nvSpPr>
          <p:spPr>
            <a:xfrm>
              <a:off x="457191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7" name="Google Shape;1427;p31"/>
            <p:cNvSpPr txBox="1"/>
            <p:nvPr/>
          </p:nvSpPr>
          <p:spPr>
            <a:xfrm>
              <a:off x="457191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</a:t>
              </a: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8" name="Google Shape;1428;p31"/>
          <p:cNvGrpSpPr/>
          <p:nvPr/>
        </p:nvGrpSpPr>
        <p:grpSpPr>
          <a:xfrm>
            <a:off x="457191" y="2789388"/>
            <a:ext cx="2232008" cy="1399988"/>
            <a:chOff x="457191" y="2789388"/>
            <a:chExt cx="2232008" cy="1399988"/>
          </a:xfrm>
        </p:grpSpPr>
        <p:sp>
          <p:nvSpPr>
            <p:cNvPr id="1429" name="Google Shape;1429;p31"/>
            <p:cNvSpPr txBox="1"/>
            <p:nvPr/>
          </p:nvSpPr>
          <p:spPr>
            <a:xfrm>
              <a:off x="457200" y="3127775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production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0" name="Google Shape;1430;p31"/>
            <p:cNvSpPr txBox="1"/>
            <p:nvPr/>
          </p:nvSpPr>
          <p:spPr>
            <a:xfrm>
              <a:off x="457191" y="34693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1" name="Google Shape;1431;p31"/>
            <p:cNvSpPr txBox="1"/>
            <p:nvPr/>
          </p:nvSpPr>
          <p:spPr>
            <a:xfrm>
              <a:off x="457191" y="2789388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35</a:t>
              </a: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5683350" y="3550875"/>
            <a:ext cx="3000000" cy="1181100"/>
          </a:xfrm>
          <a:prstGeom prst="roundRect">
            <a:avLst>
              <a:gd fmla="val 8324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5683350" y="1219200"/>
            <a:ext cx="3000000" cy="1181100"/>
          </a:xfrm>
          <a:prstGeom prst="roundRect">
            <a:avLst>
              <a:gd fmla="val 10110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32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fmla="val 707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3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440" name="Google Shape;1440;p32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441" name="Google Shape;1441;p32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h="79613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fill="none" h="79613" w="38679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-2050539" y="1195241"/>
              <a:ext cx="1087557" cy="202474"/>
            </a:xfrm>
            <a:custGeom>
              <a:rect b="b" l="l" r="r" t="t"/>
              <a:pathLst>
                <a:path extrusionOk="0" h="7201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-1296958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-118226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-107263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7" name="Google Shape;1447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48" name="Google Shape;1448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rect b="b" l="l" r="r" t="t"/>
                <a:pathLst>
                  <a:path extrusionOk="0" h="26104" w="43937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rect b="b" l="l" r="r" t="t"/>
                <a:pathLst>
                  <a:path extrusionOk="0" h="4409" w="16215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rect b="b" l="l" r="r" t="t"/>
                <a:pathLst>
                  <a:path extrusionOk="0" h="3782" w="6666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rect b="b" l="l" r="r" t="t"/>
                <a:pathLst>
                  <a:path extrusionOk="0" h="6530" w="11631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rect b="b" l="l" r="r" t="t"/>
                <a:pathLst>
                  <a:path extrusionOk="0" h="4885" w="12447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rect b="b" l="l" r="r" t="t"/>
                <a:pathLst>
                  <a:path extrusionOk="0" h="1130" w="5374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rect b="b" l="l" r="r" t="t"/>
                <a:pathLst>
                  <a:path extrusionOk="0" h="6313" w="13563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rect b="b" l="l" r="r" t="t"/>
                <a:pathLst>
                  <a:path extrusionOk="0" h="1144" w="8244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rect b="b" l="l" r="r" t="t"/>
                <a:pathLst>
                  <a:path extrusionOk="0" h="8407" w="4095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rect b="b" l="l" r="r" t="t"/>
                <a:pathLst>
                  <a:path extrusionOk="0" h="7564" w="4612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rect b="b" l="l" r="r" t="t"/>
                <a:pathLst>
                  <a:path extrusionOk="0" h="4300" w="4585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rect b="b" l="l" r="r" t="t"/>
                <a:pathLst>
                  <a:path extrusionOk="0" h="5034" w="11604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rect b="b" l="l" r="r" t="t"/>
                <a:pathLst>
                  <a:path extrusionOk="0" h="3728" w="3837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rect b="b" l="l" r="r" t="t"/>
                <a:pathLst>
                  <a:path extrusionOk="0" h="5210" w="3225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rect b="b" l="l" r="r" t="t"/>
                <a:pathLst>
                  <a:path extrusionOk="0" h="12501" w="5252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rect b="b" l="l" r="r" t="t"/>
                <a:pathLst>
                  <a:path extrusionOk="0" h="4408" w="3782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rect b="b" l="l" r="r" t="t"/>
                <a:pathLst>
                  <a:path extrusionOk="0" h="5293" w="14243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rect b="b" l="l" r="r" t="t"/>
                <a:pathLst>
                  <a:path extrusionOk="0" h="4163" w="8448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rect b="b" l="l" r="r" t="t"/>
                <a:pathLst>
                  <a:path extrusionOk="0" h="4640" w="3973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rect b="b" l="l" r="r" t="t"/>
                <a:pathLst>
                  <a:path extrusionOk="0" h="3973" w="4966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rect b="b" l="l" r="r" t="t"/>
                <a:pathLst>
                  <a:path extrusionOk="0" h="1130" w="5769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rect b="b" l="l" r="r" t="t"/>
                <a:pathLst>
                  <a:path extrusionOk="0" h="2898" w="5578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rect b="b" l="l" r="r" t="t"/>
                <a:pathLst>
                  <a:path extrusionOk="0" h="3865" w="1143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-1893024" y="2339485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-1893024" y="2490701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-1893024" y="264233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-1893024" y="2793977"/>
              <a:ext cx="772528" cy="47940"/>
            </a:xfrm>
            <a:custGeom>
              <a:rect b="b" l="l" r="r" t="t"/>
              <a:pathLst>
                <a:path extrusionOk="0" h="1705" w="27475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-1893024" y="2945643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-1893024" y="309685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3" name="Google Shape;1483;p32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rect b="b" l="l" r="r" t="t"/>
              <a:pathLst>
                <a:path extrusionOk="0" h="4363" w="72488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rect b="b" l="l" r="r" t="t"/>
              <a:pathLst>
                <a:path extrusionOk="0" h="17525" w="25936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rect b="b" l="l" r="r" t="t"/>
              <a:pathLst>
                <a:path extrusionOk="0" h="42952" w="19975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rect b="b" l="l" r="r" t="t"/>
              <a:pathLst>
                <a:path extrusionOk="0" h="5483" w="12894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rect b="b" l="l" r="r" t="t"/>
              <a:pathLst>
                <a:path extrusionOk="0" h="8023" w="7143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rect b="b" l="l" r="r" t="t"/>
              <a:pathLst>
                <a:path extrusionOk="0" h="2795" w="1599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rect b="b" l="l" r="r" t="t"/>
              <a:pathLst>
                <a:path extrusionOk="0" h="12177" w="11191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rect b="b" l="l" r="r" t="t"/>
              <a:pathLst>
                <a:path extrusionOk="0" h="987" w="1106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rect b="b" l="l" r="r" t="t"/>
              <a:pathLst>
                <a:path extrusionOk="0" h="1256" w="1913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rect b="b" l="l" r="r" t="t"/>
              <a:pathLst>
                <a:path extrusionOk="0" h="838" w="464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rect b="b" l="l" r="r" t="t"/>
              <a:pathLst>
                <a:path extrusionOk="0" h="883" w="1838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rect b="b" l="l" r="r" t="t"/>
              <a:pathLst>
                <a:path extrusionOk="0" h="1959" w="897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rect b="b" l="l" r="r" t="t"/>
              <a:pathLst>
                <a:path extrusionOk="0" h="345" w="1047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rect b="b" l="l" r="r" t="t"/>
              <a:pathLst>
                <a:path extrusionOk="0" h="7486" w="1028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rect b="b" l="l" r="r" t="t"/>
              <a:pathLst>
                <a:path extrusionOk="0" h="3542" w="1809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rect b="b" l="l" r="r" t="t"/>
              <a:pathLst>
                <a:path extrusionOk="0" h="300" w="405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rect b="b" l="l" r="r" t="t"/>
              <a:pathLst>
                <a:path extrusionOk="0" h="793" w="2317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rect b="b" l="l" r="r" t="t"/>
              <a:pathLst>
                <a:path extrusionOk="0" h="20633" w="33092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rect b="b" l="l" r="r" t="t"/>
              <a:pathLst>
                <a:path extrusionOk="0" h="3572" w="5125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rect b="b" l="l" r="r" t="t"/>
              <a:pathLst>
                <a:path extrusionOk="0" h="4573" w="2391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rect b="b" l="l" r="r" t="t"/>
              <a:pathLst>
                <a:path extrusionOk="0" h="8621" w="12326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rect b="b" l="l" r="r" t="t"/>
              <a:pathLst>
                <a:path extrusionOk="0" h="2198" w="987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rect b="b" l="l" r="r" t="t"/>
              <a:pathLst>
                <a:path extrusionOk="0" h="2033" w="793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rect b="b" l="l" r="r" t="t"/>
              <a:pathLst>
                <a:path extrusionOk="0" h="2152" w="883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rect b="b" l="l" r="r" t="t"/>
              <a:pathLst>
                <a:path extrusionOk="0" h="24890" w="34482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rect b="b" l="l" r="r" t="t"/>
              <a:pathLst>
                <a:path extrusionOk="0" h="4334" w="4393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rect b="b" l="l" r="r" t="t"/>
              <a:pathLst>
                <a:path extrusionOk="0" h="3482" w="5827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rect b="b" l="l" r="r" t="t"/>
              <a:pathLst>
                <a:path extrusionOk="0" h="6321" w="13208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rect b="b" l="l" r="r" t="t"/>
              <a:pathLst>
                <a:path extrusionOk="0" h="1689" w="2078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rect b="b" l="l" r="r" t="t"/>
              <a:pathLst>
                <a:path extrusionOk="0" h="1630" w="1794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rect b="b" l="l" r="r" t="t"/>
              <a:pathLst>
                <a:path extrusionOk="0" h="1674" w="1928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rect b="b" l="l" r="r" t="t"/>
              <a:pathLst>
                <a:path extrusionOk="0" h="5752" w="2227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rect b="b" l="l" r="r" t="t"/>
              <a:pathLst>
                <a:path extrusionOk="0" h="6006" w="4797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rect b="b" l="l" r="r" t="t"/>
              <a:pathLst>
                <a:path extrusionOk="0" h="5932" w="4886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rect b="b" l="l" r="r" t="t"/>
              <a:pathLst>
                <a:path extrusionOk="0" h="5843" w="5021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rect b="b" l="l" r="r" t="t"/>
              <a:pathLst>
                <a:path extrusionOk="0" h="13222" w="15329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rect b="b" l="l" r="r" t="t"/>
              <a:pathLst>
                <a:path extrusionOk="0" h="11265" w="10833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rect b="b" l="l" r="r" t="t"/>
              <a:pathLst>
                <a:path extrusionOk="0" h="8547" w="8547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rect b="b" l="l" r="r" t="t"/>
              <a:pathLst>
                <a:path extrusionOk="0" h="4618" w="4618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rect b="b" l="l" r="r" t="t"/>
              <a:pathLst>
                <a:path extrusionOk="0" h="8561" w="8561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rect b="b" l="l" r="r" t="t"/>
              <a:pathLst>
                <a:path extrusionOk="0" h="4617" w="4617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rect b="b" l="l" r="r" t="t"/>
              <a:pathLst>
                <a:path extrusionOk="0" h="6096" w="4976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rect b="b" l="l" r="r" t="t"/>
              <a:pathLst>
                <a:path extrusionOk="0" h="27923" w="25592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rect b="b" l="l" r="r" t="t"/>
              <a:pathLst>
                <a:path extrusionOk="0" h="5424" w="8323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8" name="Google Shape;1528;p32"/>
          <p:cNvSpPr txBox="1"/>
          <p:nvPr/>
        </p:nvSpPr>
        <p:spPr>
          <a:xfrm>
            <a:off x="3045288" y="2558750"/>
            <a:ext cx="13908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objectives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29" name="Google Shape;1529;p32"/>
          <p:cNvGrpSpPr/>
          <p:nvPr/>
        </p:nvGrpSpPr>
        <p:grpSpPr>
          <a:xfrm>
            <a:off x="5811388" y="1276350"/>
            <a:ext cx="2743930" cy="1066800"/>
            <a:chOff x="5811388" y="1276350"/>
            <a:chExt cx="2743930" cy="1066800"/>
          </a:xfrm>
        </p:grpSpPr>
        <p:sp>
          <p:nvSpPr>
            <p:cNvPr id="1530" name="Google Shape;1530;p32"/>
            <p:cNvSpPr txBox="1"/>
            <p:nvPr/>
          </p:nvSpPr>
          <p:spPr>
            <a:xfrm>
              <a:off x="6574110" y="1883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1" name="Google Shape;1531;p32"/>
            <p:cNvSpPr txBox="1"/>
            <p:nvPr/>
          </p:nvSpPr>
          <p:spPr>
            <a:xfrm>
              <a:off x="6773017" y="140413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Classify data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5811388" y="12763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3" name="Google Shape;1533;p32"/>
          <p:cNvGrpSpPr/>
          <p:nvPr/>
        </p:nvGrpSpPr>
        <p:grpSpPr>
          <a:xfrm>
            <a:off x="5811388" y="3608025"/>
            <a:ext cx="2743930" cy="1066800"/>
            <a:chOff x="5811388" y="3608025"/>
            <a:chExt cx="2743930" cy="1066800"/>
          </a:xfrm>
        </p:grpSpPr>
        <p:sp>
          <p:nvSpPr>
            <p:cNvPr id="1534" name="Google Shape;1534;p32"/>
            <p:cNvSpPr txBox="1"/>
            <p:nvPr/>
          </p:nvSpPr>
          <p:spPr>
            <a:xfrm>
              <a:off x="6574110" y="421522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5" name="Google Shape;1535;p32"/>
            <p:cNvSpPr txBox="1"/>
            <p:nvPr/>
          </p:nvSpPr>
          <p:spPr>
            <a:xfrm>
              <a:off x="6773017" y="3735813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Make predictions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6" name="Google Shape;1536;p32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537" name="Google Shape;1537;p32"/>
          <p:cNvCxnSpPr>
            <a:stCxn id="1438" idx="3"/>
            <a:endCxn id="1437" idx="1"/>
          </p:cNvCxnSpPr>
          <p:nvPr/>
        </p:nvCxnSpPr>
        <p:spPr>
          <a:xfrm flipH="1" rot="10800000">
            <a:off x="4572300" y="18098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8" name="Google Shape;1538;p32"/>
          <p:cNvCxnSpPr>
            <a:stCxn id="1438" idx="3"/>
            <a:endCxn id="1436" idx="1"/>
          </p:cNvCxnSpPr>
          <p:nvPr/>
        </p:nvCxnSpPr>
        <p:spPr>
          <a:xfrm>
            <a:off x="4572300" y="29756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1544" name="Google Shape;1544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8441" l="0" r="6375" t="3164"/>
          <a:stretch/>
        </p:blipFill>
        <p:spPr>
          <a:xfrm>
            <a:off x="2931850" y="1250050"/>
            <a:ext cx="4726249" cy="26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457197" y="1090380"/>
            <a:ext cx="2381210" cy="824600"/>
            <a:chOff x="457200" y="959300"/>
            <a:chExt cx="2518200" cy="824600"/>
          </a:xfrm>
        </p:grpSpPr>
        <p:grpSp>
          <p:nvGrpSpPr>
            <p:cNvPr id="1547" name="Google Shape;154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48" name="Google Shape;154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9" name="Google Shape;154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457191" y="2145645"/>
            <a:ext cx="2381210" cy="824600"/>
            <a:chOff x="457200" y="1964800"/>
            <a:chExt cx="2518200" cy="824600"/>
          </a:xfrm>
        </p:grpSpPr>
        <p:grpSp>
          <p:nvGrpSpPr>
            <p:cNvPr id="1552" name="Google Shape;1552;p33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1553" name="Google Shape;1553;p33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4" name="Google Shape;1554;p33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6" name="Google Shape;1556;p33"/>
          <p:cNvGrpSpPr/>
          <p:nvPr/>
        </p:nvGrpSpPr>
        <p:grpSpPr>
          <a:xfrm>
            <a:off x="457197" y="3200910"/>
            <a:ext cx="2381210" cy="824600"/>
            <a:chOff x="457200" y="959300"/>
            <a:chExt cx="2518200" cy="824600"/>
          </a:xfrm>
        </p:grpSpPr>
        <p:grpSp>
          <p:nvGrpSpPr>
            <p:cNvPr id="1557" name="Google Shape;155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58" name="Google Shape;155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9" name="Google Shape;155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60" name="Google Shape;156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561" name="Google Shape;1561;p33"/>
          <p:cNvSpPr/>
          <p:nvPr/>
        </p:nvSpPr>
        <p:spPr>
          <a:xfrm>
            <a:off x="377190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2" name="Google Shape;1562;p33"/>
          <p:cNvSpPr/>
          <p:nvPr/>
        </p:nvSpPr>
        <p:spPr>
          <a:xfrm>
            <a:off x="512445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3" name="Google Shape;1563;p33"/>
          <p:cNvSpPr/>
          <p:nvPr/>
        </p:nvSpPr>
        <p:spPr>
          <a:xfrm>
            <a:off x="647700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64" name="Google Shape;1564;p33"/>
          <p:cNvGrpSpPr/>
          <p:nvPr/>
        </p:nvGrpSpPr>
        <p:grpSpPr>
          <a:xfrm>
            <a:off x="7008555" y="1088126"/>
            <a:ext cx="1678246" cy="3165373"/>
            <a:chOff x="3161760" y="1088175"/>
            <a:chExt cx="1931905" cy="3643804"/>
          </a:xfrm>
        </p:grpSpPr>
        <p:sp>
          <p:nvSpPr>
            <p:cNvPr id="1565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rect b="b" l="l" r="r" t="t"/>
              <a:pathLst>
                <a:path extrusionOk="0" h="4363" w="51797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rect b="b" l="l" r="r" t="t"/>
              <a:pathLst>
                <a:path extrusionOk="0" h="20737" w="25338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rect b="b" l="l" r="r" t="t"/>
              <a:pathLst>
                <a:path extrusionOk="0" h="2660" w="2661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rect b="b" l="l" r="r" t="t"/>
              <a:pathLst>
                <a:path extrusionOk="0" h="2660" w="266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rect b="b" l="l" r="r" t="t"/>
              <a:pathLst>
                <a:path extrusionOk="0" h="9517" w="3811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rect b="b" l="l" r="r" t="t"/>
              <a:pathLst>
                <a:path extrusionOk="0" h="9517" w="3796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rect b="b" l="l" r="r" t="t"/>
              <a:pathLst>
                <a:path extrusionOk="0" h="5723" w="4557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rect b="b" l="l" r="r" t="t"/>
              <a:pathLst>
                <a:path extrusionOk="0" h="4602" w="3422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rect b="b" l="l" r="r" t="t"/>
              <a:pathLst>
                <a:path extrusionOk="0" h="2945" w="2167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rect b="b" l="l" r="r" t="t"/>
              <a:pathLst>
                <a:path extrusionOk="0" h="5723" w="4542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rect b="b" l="l" r="r" t="t"/>
              <a:pathLst>
                <a:path extrusionOk="0" h="4602" w="3437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rect b="b" l="l" r="r" t="t"/>
              <a:pathLst>
                <a:path extrusionOk="0" h="2945" w="2153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rect b="b" l="l" r="r" t="t"/>
              <a:pathLst>
                <a:path extrusionOk="0" h="6201" w="927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rect b="b" l="l" r="r" t="t"/>
              <a:pathLst>
                <a:path extrusionOk="0" h="2062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rect b="b" l="l" r="r" t="t"/>
              <a:pathLst>
                <a:path extrusionOk="0" h="2047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rect b="b" l="l" r="r" t="t"/>
              <a:pathLst>
                <a:path extrusionOk="0" h="31120" w="3239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rect b="b" l="l" r="r" t="t"/>
              <a:pathLst>
                <a:path extrusionOk="0" h="13073" w="24576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rect b="b" l="l" r="r" t="t"/>
              <a:pathLst>
                <a:path extrusionOk="0" h="2884" w="20424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rect b="b" l="l" r="r" t="t"/>
              <a:pathLst>
                <a:path extrusionOk="0" h="942" w="1893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rect b="b" l="l" r="r" t="t"/>
              <a:pathLst>
                <a:path extrusionOk="0" h="9517" w="972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rect b="b" l="l" r="r" t="t"/>
              <a:pathLst>
                <a:path extrusionOk="0" h="9517" w="973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rect b="b" l="l" r="r" t="t"/>
              <a:pathLst>
                <a:path extrusionOk="0" h="4094" w="4109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rect b="b" l="l" r="r" t="t"/>
              <a:pathLst>
                <a:path extrusionOk="0" h="2989" w="2974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rect b="b" l="l" r="r" t="t"/>
              <a:pathLst>
                <a:path extrusionOk="0" h="2555" w="254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rect b="b" l="l" r="r" t="t"/>
              <a:pathLst>
                <a:path extrusionOk="0" h="5050" w="13461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rect b="b" l="l" r="r" t="t"/>
              <a:pathLst>
                <a:path extrusionOk="0" h="3945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rect b="b" l="l" r="r" t="t"/>
              <a:pathLst>
                <a:path extrusionOk="0" h="583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rect b="b" l="l" r="r" t="t"/>
              <a:pathLst>
                <a:path extrusionOk="0" h="5379" w="3631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rect b="b" l="l" r="r" t="t"/>
              <a:pathLst>
                <a:path extrusionOk="0" h="6768" w="3064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rect b="b" l="l" r="r" t="t"/>
              <a:pathLst>
                <a:path extrusionOk="0" h="6739" w="3198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rect b="b" l="l" r="r" t="t"/>
              <a:pathLst>
                <a:path extrusionOk="0" h="6708" w="3347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rect b="b" l="l" r="r" t="t"/>
              <a:pathLst>
                <a:path extrusionOk="0" h="14447" w="11774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rect b="b" l="l" r="r" t="t"/>
              <a:pathLst>
                <a:path extrusionOk="0" h="10907" w="9623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rect b="b" l="l" r="r" t="t"/>
              <a:pathLst>
                <a:path extrusionOk="0" h="4603" w="4617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rect b="b" l="l" r="r" t="t"/>
              <a:pathLst>
                <a:path extrusionOk="0" h="4603" w="4602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rect b="b" l="l" r="r" t="t"/>
              <a:pathLst>
                <a:path extrusionOk="0" h="3497" w="8487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rect b="b" l="l" r="r" t="t"/>
              <a:pathLst>
                <a:path extrusionOk="0" h="4349" w="13476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rect b="b" l="l" r="r" t="t"/>
              <a:pathLst>
                <a:path extrusionOk="0" h="4617" w="4617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rect b="b" l="l" r="r" t="t"/>
              <a:pathLst>
                <a:path extrusionOk="0" h="3542" w="8487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rect b="b" l="l" r="r" t="t"/>
              <a:pathLst>
                <a:path extrusionOk="0" h="4349" w="13477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rect b="b" l="l" r="r" t="t"/>
              <a:pathLst>
                <a:path extrusionOk="0" h="8547" w="8547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rect b="b" l="l" r="r" t="t"/>
              <a:pathLst>
                <a:path extrusionOk="0" h="4617" w="4618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rect b="b" l="l" r="r" t="t"/>
              <a:pathLst>
                <a:path extrusionOk="0" h="10966" w="3239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rect b="b" l="l" r="r" t="t"/>
              <a:pathLst>
                <a:path extrusionOk="0" h="5484" w="3239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rect b="b" l="l" r="r" t="t"/>
              <a:pathLst>
                <a:path extrusionOk="0" h="10219" w="10234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rect b="b" l="l" r="r" t="t"/>
              <a:pathLst>
                <a:path extrusionOk="0" h="1884" w="1868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rect b="b" l="l" r="r" t="t"/>
              <a:pathLst>
                <a:path extrusionOk="0" h="7157" w="4169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rect b="b" l="l" r="r" t="t"/>
              <a:pathLst>
                <a:path extrusionOk="0" h="6156" w="5573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rect b="b" l="l" r="r" t="t"/>
              <a:pathLst>
                <a:path extrusionOk="0" h="3123" w="7665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rect b="b" l="l" r="r" t="t"/>
              <a:pathLst>
                <a:path extrusionOk="0" h="1674" w="1689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rect b="b" l="l" r="r" t="t"/>
              <a:pathLst>
                <a:path extrusionOk="0" h="10219" w="10219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rect b="b" l="l" r="r" t="t"/>
              <a:pathLst>
                <a:path extrusionOk="0" h="6544" w="6545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rect b="b" l="l" r="r" t="t"/>
              <a:pathLst>
                <a:path extrusionOk="0" h="13596" w="449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rect b="b" l="l" r="r" t="t"/>
              <a:pathLst>
                <a:path extrusionOk="0" h="11340" w="11355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rect b="b" l="l" r="r" t="t"/>
              <a:pathLst>
                <a:path extrusionOk="0" h="6485" w="6485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027913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AI software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027913"/>
            <a:ext cx="2653477" cy="678062"/>
            <a:chOff x="6033350" y="1027913"/>
            <a:chExt cx="2653477" cy="678062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027913"/>
              <a:ext cx="1981204" cy="671250"/>
              <a:chOff x="6053048" y="700371"/>
              <a:chExt cx="1981204" cy="671250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Compact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02860"/>
            <a:ext cx="2653504" cy="682838"/>
            <a:chOff x="3297248" y="2502860"/>
            <a:chExt cx="2653504" cy="682838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48" y="2502860"/>
              <a:ext cx="1981204" cy="673400"/>
              <a:chOff x="3581360" y="1153913"/>
              <a:chExt cx="1981204" cy="673400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Framework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3977808"/>
            <a:ext cx="2653504" cy="673400"/>
            <a:chOff x="3297248" y="3977808"/>
            <a:chExt cx="2653504" cy="673400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9548" y="3977808"/>
              <a:ext cx="1981204" cy="673400"/>
              <a:chOff x="3581360" y="2254821"/>
              <a:chExt cx="1981204" cy="673400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Train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501790"/>
            <a:ext cx="2653515" cy="711260"/>
            <a:chOff x="6033350" y="2501790"/>
            <a:chExt cx="2653515" cy="711260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0" y="2501790"/>
              <a:ext cx="1981204" cy="673400"/>
              <a:chOff x="6705660" y="2628879"/>
              <a:chExt cx="1981204" cy="673400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Convert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Saturn is the only planet with rings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3977817"/>
            <a:ext cx="2653477" cy="674283"/>
            <a:chOff x="6033350" y="3977817"/>
            <a:chExt cx="2653477" cy="674283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3" y="3977817"/>
              <a:ext cx="1981204" cy="673400"/>
              <a:chOff x="6705623" y="4058579"/>
              <a:chExt cx="1981204" cy="673400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Integrate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657" name="Google Shape;1657;p34"/>
          <p:cNvGraphicFramePr/>
          <p:nvPr/>
        </p:nvGraphicFramePr>
        <p:xfrm>
          <a:off x="457200" y="120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{2944370A-AB7F-4C52-96FE-B2EF9444595C}</a:tableStyleId>
              </a:tblPr>
              <a:tblGrid>
                <a:gridCol w="2621775"/>
                <a:gridCol w="3326625"/>
              </a:tblGrid>
              <a:tr h="504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Models</a:t>
                      </a:r>
                      <a:endParaRPr b="1" sz="21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Artificial neural networks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planet we live 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Support-vector machines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Regression analysis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Bayesian networks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Genetic algorithms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Pluto is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pSp>
        <p:nvGrpSpPr>
          <p:cNvPr id="1658" name="Google Shape;1658;p34"/>
          <p:cNvGrpSpPr/>
          <p:nvPr/>
        </p:nvGrpSpPr>
        <p:grpSpPr>
          <a:xfrm>
            <a:off x="6275561" y="1209065"/>
            <a:ext cx="2411226" cy="3405834"/>
            <a:chOff x="5894611" y="1313840"/>
            <a:chExt cx="2411226" cy="3405834"/>
          </a:xfrm>
        </p:grpSpPr>
        <p:sp>
          <p:nvSpPr>
            <p:cNvPr id="1659" name="Google Shape;1659;p34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fill="none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7068207" y="1313840"/>
              <a:ext cx="1237631" cy="230645"/>
            </a:xfrm>
            <a:custGeom>
              <a:rect b="b" l="l" r="r" t="t"/>
              <a:pathLst>
                <a:path extrusionOk="0" h="8397" w="45058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7925387" y="1377865"/>
              <a:ext cx="80892" cy="80452"/>
            </a:xfrm>
            <a:custGeom>
              <a:rect b="b" l="l" r="r" t="t"/>
              <a:pathLst>
                <a:path extrusionOk="0" h="2929" w="2945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8055881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8181046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7231112" y="1775883"/>
              <a:ext cx="262644" cy="19310"/>
            </a:xfrm>
            <a:custGeom>
              <a:rect b="b" l="l" r="r" t="t"/>
              <a:pathLst>
                <a:path extrusionOk="0" h="703" w="9562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7231112" y="1839908"/>
              <a:ext cx="259348" cy="19310"/>
            </a:xfrm>
            <a:custGeom>
              <a:rect b="b" l="l" r="r" t="t"/>
              <a:pathLst>
                <a:path extrusionOk="0" h="703" w="9442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7249981" y="1904317"/>
              <a:ext cx="216279" cy="19310"/>
            </a:xfrm>
            <a:custGeom>
              <a:rect b="b" l="l" r="r" t="t"/>
              <a:pathLst>
                <a:path extrusionOk="0" h="703" w="7874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7303322" y="1968754"/>
              <a:ext cx="109595" cy="19310"/>
            </a:xfrm>
            <a:custGeom>
              <a:rect b="b" l="l" r="r" t="t"/>
              <a:pathLst>
                <a:path extrusionOk="0" h="703" w="399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7256546" y="2033163"/>
              <a:ext cx="203150" cy="19310"/>
            </a:xfrm>
            <a:custGeom>
              <a:rect b="b" l="l" r="r" t="t"/>
              <a:pathLst>
                <a:path extrusionOk="0" h="703" w="7396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7233556" y="2097600"/>
              <a:ext cx="249130" cy="19310"/>
            </a:xfrm>
            <a:custGeom>
              <a:rect b="b" l="l" r="r" t="t"/>
              <a:pathLst>
                <a:path extrusionOk="0" h="703" w="907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7231524" y="2161597"/>
              <a:ext cx="253195" cy="19310"/>
            </a:xfrm>
            <a:custGeom>
              <a:rect b="b" l="l" r="r" t="t"/>
              <a:pathLst>
                <a:path extrusionOk="0" h="703" w="9218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7247921" y="2226033"/>
              <a:ext cx="220399" cy="19310"/>
            </a:xfrm>
            <a:custGeom>
              <a:rect b="b" l="l" r="r" t="t"/>
              <a:pathLst>
                <a:path extrusionOk="0" h="703" w="8024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7290605" y="2290443"/>
              <a:ext cx="135030" cy="19310"/>
            </a:xfrm>
            <a:custGeom>
              <a:rect b="b" l="l" r="r" t="t"/>
              <a:pathLst>
                <a:path extrusionOk="0" h="703" w="4916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7251629" y="2354879"/>
              <a:ext cx="212983" cy="19310"/>
            </a:xfrm>
            <a:custGeom>
              <a:rect b="b" l="l" r="r" t="t"/>
              <a:pathLst>
                <a:path extrusionOk="0" h="703" w="7754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7231112" y="2419288"/>
              <a:ext cx="270033" cy="19310"/>
            </a:xfrm>
            <a:custGeom>
              <a:rect b="b" l="l" r="r" t="t"/>
              <a:pathLst>
                <a:path extrusionOk="0" h="703" w="9831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7231112" y="2483313"/>
              <a:ext cx="281514" cy="19310"/>
            </a:xfrm>
            <a:custGeom>
              <a:rect b="b" l="l" r="r" t="t"/>
              <a:pathLst>
                <a:path extrusionOk="0" h="703" w="10249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7203618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7231112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7206062" y="1677004"/>
              <a:ext cx="84160" cy="83721"/>
            </a:xfrm>
            <a:custGeom>
              <a:rect b="b" l="l" r="r" t="t"/>
              <a:pathLst>
                <a:path extrusionOk="0" h="3048" w="3064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7428075" y="1677004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7188429" y="2532148"/>
              <a:ext cx="83748" cy="83721"/>
            </a:xfrm>
            <a:custGeom>
              <a:rect b="b" l="l" r="r" t="t"/>
              <a:pathLst>
                <a:path extrusionOk="0" h="3048" w="3049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7442852" y="2532148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h="1763" w="19676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fill="none" h="1763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6441610" y="4590385"/>
              <a:ext cx="1040277" cy="129290"/>
            </a:xfrm>
            <a:custGeom>
              <a:rect b="b" l="l" r="r" t="t"/>
              <a:pathLst>
                <a:path extrusionOk="0" h="4707" w="37873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6105940" y="1989683"/>
              <a:ext cx="701328" cy="492849"/>
            </a:xfrm>
            <a:custGeom>
              <a:rect b="b" l="l" r="r" t="t"/>
              <a:pathLst>
                <a:path extrusionOk="0" h="17943" w="25533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997199" y="2155032"/>
              <a:ext cx="196173" cy="192492"/>
            </a:xfrm>
            <a:custGeom>
              <a:rect b="b" l="l" r="r" t="t"/>
              <a:pathLst>
                <a:path extrusionOk="0" h="7008" w="7142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063284" y="2255175"/>
              <a:ext cx="37356" cy="18898"/>
            </a:xfrm>
            <a:custGeom>
              <a:rect b="b" l="l" r="r" t="t"/>
              <a:pathLst>
                <a:path extrusionOk="0" h="688" w="136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052599" y="2283054"/>
              <a:ext cx="42300" cy="19337"/>
            </a:xfrm>
            <a:custGeom>
              <a:rect b="b" l="l" r="r" t="t"/>
              <a:pathLst>
                <a:path extrusionOk="0" h="704" w="154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098963" y="2196891"/>
              <a:ext cx="61994" cy="50925"/>
            </a:xfrm>
            <a:custGeom>
              <a:rect b="b" l="l" r="r" t="t"/>
              <a:pathLst>
                <a:path extrusionOk="0" h="1854" w="2257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73117" y="2228093"/>
              <a:ext cx="27934" cy="98498"/>
            </a:xfrm>
            <a:custGeom>
              <a:rect b="b" l="l" r="r" t="t"/>
              <a:pathLst>
                <a:path extrusionOk="0" h="3586" w="1017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604103" y="2954365"/>
              <a:ext cx="406684" cy="1483877"/>
            </a:xfrm>
            <a:custGeom>
              <a:rect b="b" l="l" r="r" t="t"/>
              <a:pathLst>
                <a:path extrusionOk="0" h="54023" w="14806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893794" y="4421328"/>
              <a:ext cx="116984" cy="135854"/>
            </a:xfrm>
            <a:custGeom>
              <a:rect b="b" l="l" r="r" t="t"/>
              <a:pathLst>
                <a:path extrusionOk="0" h="4946" w="4259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861795" y="4400398"/>
              <a:ext cx="166618" cy="74712"/>
            </a:xfrm>
            <a:custGeom>
              <a:rect b="b" l="l" r="r" t="t"/>
              <a:pathLst>
                <a:path extrusionOk="0" h="2720" w="6066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637749" y="4493977"/>
              <a:ext cx="386578" cy="185076"/>
            </a:xfrm>
            <a:custGeom>
              <a:rect b="b" l="l" r="r" t="t"/>
              <a:pathLst>
                <a:path extrusionOk="0" h="6738" w="14074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777253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805159" y="4528036"/>
              <a:ext cx="52573" cy="48013"/>
            </a:xfrm>
            <a:custGeom>
              <a:rect b="b" l="l" r="r" t="t"/>
              <a:pathLst>
                <a:path extrusionOk="0" h="1748" w="1914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754702" y="4560034"/>
              <a:ext cx="56638" cy="48865"/>
            </a:xfrm>
            <a:custGeom>
              <a:rect b="b" l="l" r="r" t="t"/>
              <a:pathLst>
                <a:path extrusionOk="0" h="1779" w="2062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818288" y="2926898"/>
              <a:ext cx="463734" cy="1521178"/>
            </a:xfrm>
            <a:custGeom>
              <a:rect b="b" l="l" r="r" t="t"/>
              <a:pathLst>
                <a:path extrusionOk="0" h="55381" w="16883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7167911" y="4420092"/>
              <a:ext cx="131350" cy="137090"/>
            </a:xfrm>
            <a:custGeom>
              <a:rect b="b" l="l" r="r" t="t"/>
              <a:pathLst>
                <a:path extrusionOk="0" h="4991" w="4782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7133440" y="4405342"/>
              <a:ext cx="183455" cy="74712"/>
            </a:xfrm>
            <a:custGeom>
              <a:rect b="b" l="l" r="r" t="t"/>
              <a:pathLst>
                <a:path extrusionOk="0" h="2720" w="6679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6933181" y="4493977"/>
              <a:ext cx="386605" cy="185076"/>
            </a:xfrm>
            <a:custGeom>
              <a:rect b="b" l="l" r="r" t="t"/>
              <a:pathLst>
                <a:path extrusionOk="0" h="6738" w="14075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7072711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100618" y="4528036"/>
              <a:ext cx="52957" cy="48013"/>
            </a:xfrm>
            <a:custGeom>
              <a:rect b="b" l="l" r="r" t="t"/>
              <a:pathLst>
                <a:path extrusionOk="0" h="1748" w="1928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050134" y="4560034"/>
              <a:ext cx="56665" cy="48865"/>
            </a:xfrm>
            <a:custGeom>
              <a:rect b="b" l="l" r="r" t="t"/>
              <a:pathLst>
                <a:path extrusionOk="0" h="1779" w="2063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6609019" y="1712683"/>
              <a:ext cx="127229" cy="219987"/>
            </a:xfrm>
            <a:custGeom>
              <a:rect b="b" l="l" r="r" t="t"/>
              <a:pathLst>
                <a:path extrusionOk="0" h="8009" w="4632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6587678" y="1823895"/>
              <a:ext cx="579042" cy="1208515"/>
            </a:xfrm>
            <a:custGeom>
              <a:rect b="b" l="l" r="r" t="t"/>
              <a:pathLst>
                <a:path extrusionOk="0" h="43998" w="21081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677549" y="1690133"/>
              <a:ext cx="206446" cy="238033"/>
            </a:xfrm>
            <a:custGeom>
              <a:rect b="b" l="l" r="r" t="t"/>
              <a:pathLst>
                <a:path extrusionOk="0" h="8666" w="7516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686173" y="1776707"/>
              <a:ext cx="49277" cy="75948"/>
            </a:xfrm>
            <a:custGeom>
              <a:rect b="b" l="l" r="r" t="t"/>
              <a:pathLst>
                <a:path extrusionOk="0" h="2765" w="1794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551586" y="1523108"/>
              <a:ext cx="335268" cy="314778"/>
            </a:xfrm>
            <a:custGeom>
              <a:rect b="b" l="l" r="r" t="t"/>
              <a:pathLst>
                <a:path extrusionOk="0" h="11460" w="12206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587266" y="1750037"/>
              <a:ext cx="36559" cy="20546"/>
            </a:xfrm>
            <a:custGeom>
              <a:rect b="b" l="l" r="r" t="t"/>
              <a:pathLst>
                <a:path extrusionOk="0" h="748" w="1331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6620912" y="1703262"/>
              <a:ext cx="56665" cy="31615"/>
            </a:xfrm>
            <a:custGeom>
              <a:rect b="b" l="l" r="r" t="t"/>
              <a:pathLst>
                <a:path extrusionOk="0" h="1151" w="2063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6596302" y="1656898"/>
              <a:ext cx="13569" cy="23814"/>
            </a:xfrm>
            <a:custGeom>
              <a:rect b="b" l="l" r="r" t="t"/>
              <a:pathLst>
                <a:path extrusionOk="0" h="867" w="494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588914" y="1627344"/>
              <a:ext cx="49277" cy="29582"/>
            </a:xfrm>
            <a:custGeom>
              <a:rect b="b" l="l" r="r" t="t"/>
              <a:pathLst>
                <a:path extrusionOk="0" h="1077" w="1794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717348" y="1644593"/>
              <a:ext cx="33263" cy="51309"/>
            </a:xfrm>
            <a:custGeom>
              <a:rect b="b" l="l" r="r" t="t"/>
              <a:pathLst>
                <a:path extrusionOk="0" h="1868" w="1211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725972" y="1663875"/>
              <a:ext cx="29170" cy="11921"/>
            </a:xfrm>
            <a:custGeom>
              <a:rect b="b" l="l" r="r" t="t"/>
              <a:pathLst>
                <a:path extrusionOk="0" h="434" w="1062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582761" y="1455403"/>
              <a:ext cx="382897" cy="381249"/>
            </a:xfrm>
            <a:custGeom>
              <a:rect b="b" l="l" r="r" t="t"/>
              <a:pathLst>
                <a:path extrusionOk="0" h="13880" w="1394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708751" y="1555958"/>
              <a:ext cx="361527" cy="400531"/>
            </a:xfrm>
            <a:custGeom>
              <a:rect b="b" l="l" r="r" t="t"/>
              <a:pathLst>
                <a:path extrusionOk="0" h="14582" w="13162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711607" y="1706530"/>
              <a:ext cx="25050" cy="25078"/>
            </a:xfrm>
            <a:custGeom>
              <a:rect b="b" l="l" r="r" t="t"/>
              <a:pathLst>
                <a:path extrusionOk="0" h="913" w="912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385386" y="1930163"/>
              <a:ext cx="750989" cy="741952"/>
            </a:xfrm>
            <a:custGeom>
              <a:rect b="b" l="l" r="r" t="t"/>
              <a:pathLst>
                <a:path extrusionOk="0" h="27012" w="27341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5894611" y="2134515"/>
              <a:ext cx="681221" cy="451016"/>
            </a:xfrm>
            <a:custGeom>
              <a:rect b="b" l="l" r="r" t="t"/>
              <a:pathLst>
                <a:path extrusionOk="0" h="16420" w="24801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251211" y="2537477"/>
              <a:ext cx="261408" cy="111628"/>
            </a:xfrm>
            <a:custGeom>
              <a:rect b="b" l="l" r="r" t="t"/>
              <a:pathLst>
                <a:path extrusionOk="0" h="4064" w="9517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252447" y="2583017"/>
              <a:ext cx="66911" cy="39828"/>
            </a:xfrm>
            <a:custGeom>
              <a:rect b="b" l="l" r="r" t="t"/>
              <a:pathLst>
                <a:path extrusionOk="0" h="1450" w="2436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276645" y="2579748"/>
              <a:ext cx="60758" cy="29967"/>
            </a:xfrm>
            <a:custGeom>
              <a:rect b="b" l="l" r="r" t="t"/>
              <a:pathLst>
                <a:path extrusionOk="0" h="1091" w="2212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5"/>
          <p:cNvSpPr/>
          <p:nvPr/>
        </p:nvSpPr>
        <p:spPr>
          <a:xfrm>
            <a:off x="4160625" y="2988113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5"/>
          <p:cNvSpPr/>
          <p:nvPr/>
        </p:nvSpPr>
        <p:spPr>
          <a:xfrm>
            <a:off x="4159638" y="1025963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35"/>
          <p:cNvSpPr/>
          <p:nvPr/>
        </p:nvSpPr>
        <p:spPr>
          <a:xfrm>
            <a:off x="7300975" y="2028313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35"/>
          <p:cNvSpPr/>
          <p:nvPr/>
        </p:nvSpPr>
        <p:spPr>
          <a:xfrm>
            <a:off x="1019288" y="1025963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3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744" name="Google Shape;1744;p35"/>
          <p:cNvGrpSpPr/>
          <p:nvPr/>
        </p:nvGrpSpPr>
        <p:grpSpPr>
          <a:xfrm>
            <a:off x="1251221" y="1291306"/>
            <a:ext cx="360818" cy="294030"/>
            <a:chOff x="7963196" y="2903752"/>
            <a:chExt cx="360818" cy="294030"/>
          </a:xfrm>
        </p:grpSpPr>
        <p:sp>
          <p:nvSpPr>
            <p:cNvPr id="1745" name="Google Shape;1745;p35"/>
            <p:cNvSpPr/>
            <p:nvPr/>
          </p:nvSpPr>
          <p:spPr>
            <a:xfrm>
              <a:off x="8022666" y="2987604"/>
              <a:ext cx="301348" cy="42405"/>
            </a:xfrm>
            <a:custGeom>
              <a:rect b="b" l="l" r="r" t="t"/>
              <a:pathLst>
                <a:path extrusionOk="0" h="1240" w="8812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8003925" y="3051143"/>
              <a:ext cx="314412" cy="146639"/>
            </a:xfrm>
            <a:custGeom>
              <a:rect b="b" l="l" r="r" t="t"/>
              <a:pathLst>
                <a:path extrusionOk="0" h="4288" w="9194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7963196" y="2903752"/>
              <a:ext cx="338829" cy="291568"/>
            </a:xfrm>
            <a:custGeom>
              <a:rect b="b" l="l" r="r" t="t"/>
              <a:pathLst>
                <a:path extrusionOk="0" h="8526" w="9908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8" name="Google Shape;1748;p35"/>
          <p:cNvGrpSpPr/>
          <p:nvPr/>
        </p:nvGrpSpPr>
        <p:grpSpPr>
          <a:xfrm>
            <a:off x="457201" y="1945230"/>
            <a:ext cx="1948882" cy="824600"/>
            <a:chOff x="457200" y="959300"/>
            <a:chExt cx="2061000" cy="824600"/>
          </a:xfrm>
        </p:grpSpPr>
        <p:sp>
          <p:nvSpPr>
            <p:cNvPr id="1749" name="Google Shape;1749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Collect the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0" name="Google Shape;1750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1" name="Google Shape;1751;p35"/>
          <p:cNvGrpSpPr/>
          <p:nvPr/>
        </p:nvGrpSpPr>
        <p:grpSpPr>
          <a:xfrm>
            <a:off x="4411141" y="1255456"/>
            <a:ext cx="321730" cy="365708"/>
            <a:chOff x="2440779" y="4628606"/>
            <a:chExt cx="321730" cy="365708"/>
          </a:xfrm>
        </p:grpSpPr>
        <p:sp>
          <p:nvSpPr>
            <p:cNvPr id="1752" name="Google Shape;1752;p35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5" name="Google Shape;1755;p35"/>
          <p:cNvGrpSpPr/>
          <p:nvPr/>
        </p:nvGrpSpPr>
        <p:grpSpPr>
          <a:xfrm>
            <a:off x="3597551" y="1945230"/>
            <a:ext cx="1948882" cy="824600"/>
            <a:chOff x="457200" y="959300"/>
            <a:chExt cx="2061000" cy="824600"/>
          </a:xfrm>
        </p:grpSpPr>
        <p:sp>
          <p:nvSpPr>
            <p:cNvPr id="1756" name="Google Shape;175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Prepare</a:t>
              </a: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the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7" name="Google Shape;175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8" name="Google Shape;1758;p35"/>
          <p:cNvGrpSpPr/>
          <p:nvPr/>
        </p:nvGrpSpPr>
        <p:grpSpPr>
          <a:xfrm>
            <a:off x="7532914" y="2263025"/>
            <a:ext cx="360819" cy="355292"/>
            <a:chOff x="4781114" y="2878202"/>
            <a:chExt cx="360819" cy="355292"/>
          </a:xfrm>
        </p:grpSpPr>
        <p:sp>
          <p:nvSpPr>
            <p:cNvPr id="1759" name="Google Shape;1759;p35"/>
            <p:cNvSpPr/>
            <p:nvPr/>
          </p:nvSpPr>
          <p:spPr>
            <a:xfrm>
              <a:off x="4902990" y="2878202"/>
              <a:ext cx="116247" cy="110378"/>
            </a:xfrm>
            <a:custGeom>
              <a:rect b="b" l="l" r="r" t="t"/>
              <a:pathLst>
                <a:path extrusionOk="0" h="3235" w="3407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781114" y="3000522"/>
              <a:ext cx="115428" cy="110754"/>
            </a:xfrm>
            <a:custGeom>
              <a:rect b="b" l="l" r="r" t="t"/>
              <a:pathLst>
                <a:path extrusionOk="0" h="3246" w="3383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5025686" y="3000522"/>
              <a:ext cx="116247" cy="110754"/>
            </a:xfrm>
            <a:custGeom>
              <a:rect b="b" l="l" r="r" t="t"/>
              <a:pathLst>
                <a:path extrusionOk="0" h="3246" w="3407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4890707" y="3123081"/>
              <a:ext cx="122832" cy="110412"/>
            </a:xfrm>
            <a:custGeom>
              <a:rect b="b" l="l" r="r" t="t"/>
              <a:pathLst>
                <a:path extrusionOk="0" h="3236" w="360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37958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5020841" y="3119499"/>
              <a:ext cx="58652" cy="53227"/>
            </a:xfrm>
            <a:custGeom>
              <a:rect b="b" l="l" r="r" t="t"/>
              <a:pathLst>
                <a:path extrusionOk="0" h="1560" w="1719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837855" y="3119499"/>
              <a:ext cx="58686" cy="53227"/>
            </a:xfrm>
            <a:custGeom>
              <a:rect b="b" l="l" r="r" t="t"/>
              <a:pathLst>
                <a:path extrusionOk="0" h="1560" w="172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5020841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7" name="Google Shape;1767;p35"/>
          <p:cNvGrpSpPr/>
          <p:nvPr/>
        </p:nvGrpSpPr>
        <p:grpSpPr>
          <a:xfrm>
            <a:off x="6738901" y="2929230"/>
            <a:ext cx="1948882" cy="824600"/>
            <a:chOff x="457200" y="959300"/>
            <a:chExt cx="2061000" cy="824600"/>
          </a:xfrm>
        </p:grpSpPr>
        <p:sp>
          <p:nvSpPr>
            <p:cNvPr id="1768" name="Google Shape;1768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a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9" name="Google Shape;1769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0" name="Google Shape;1770;p35"/>
          <p:cNvSpPr/>
          <p:nvPr/>
        </p:nvSpPr>
        <p:spPr>
          <a:xfrm>
            <a:off x="4377954" y="3217722"/>
            <a:ext cx="390060" cy="365493"/>
          </a:xfrm>
          <a:custGeom>
            <a:rect b="b" l="l" r="r" t="t"/>
            <a:pathLst>
              <a:path extrusionOk="0" h="10712" w="11432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35"/>
          <p:cNvSpPr/>
          <p:nvPr/>
        </p:nvSpPr>
        <p:spPr>
          <a:xfrm>
            <a:off x="1019288" y="2988113"/>
            <a:ext cx="824700" cy="82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2" name="Google Shape;1772;p35"/>
          <p:cNvGrpSpPr/>
          <p:nvPr/>
        </p:nvGrpSpPr>
        <p:grpSpPr>
          <a:xfrm>
            <a:off x="457201" y="3907380"/>
            <a:ext cx="1948882" cy="824600"/>
            <a:chOff x="457200" y="959300"/>
            <a:chExt cx="2061000" cy="824600"/>
          </a:xfrm>
        </p:grpSpPr>
        <p:sp>
          <p:nvSpPr>
            <p:cNvPr id="1773" name="Google Shape;1773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Improve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4" name="Google Shape;1774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 Pluto is considered a dwarf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5" name="Google Shape;1775;p35"/>
          <p:cNvGrpSpPr/>
          <p:nvPr/>
        </p:nvGrpSpPr>
        <p:grpSpPr>
          <a:xfrm>
            <a:off x="3598551" y="3907380"/>
            <a:ext cx="1948882" cy="824600"/>
            <a:chOff x="457200" y="959300"/>
            <a:chExt cx="2061000" cy="824600"/>
          </a:xfrm>
        </p:grpSpPr>
        <p:sp>
          <p:nvSpPr>
            <p:cNvPr id="1776" name="Google Shape;177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the model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7" name="Google Shape;177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1243322" y="3221070"/>
            <a:ext cx="376627" cy="358819"/>
            <a:chOff x="2430622" y="2290545"/>
            <a:chExt cx="376627" cy="358819"/>
          </a:xfrm>
        </p:grpSpPr>
        <p:sp>
          <p:nvSpPr>
            <p:cNvPr id="1779" name="Google Shape;1779;p35"/>
            <p:cNvSpPr/>
            <p:nvPr/>
          </p:nvSpPr>
          <p:spPr>
            <a:xfrm>
              <a:off x="2430622" y="2290545"/>
              <a:ext cx="269166" cy="327896"/>
            </a:xfrm>
            <a:custGeom>
              <a:rect b="b" l="l" r="r" t="t"/>
              <a:pathLst>
                <a:path extrusionOk="0" h="9575" w="786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2565993" y="2474852"/>
              <a:ext cx="241256" cy="174513"/>
            </a:xfrm>
            <a:custGeom>
              <a:rect b="b" l="l" r="r" t="t"/>
              <a:pathLst>
                <a:path extrusionOk="0" h="5096" w="7045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1" name="Google Shape;1781;p35"/>
          <p:cNvCxnSpPr>
            <a:stCxn id="1742" idx="6"/>
            <a:endCxn id="1740" idx="2"/>
          </p:cNvCxnSpPr>
          <p:nvPr/>
        </p:nvCxnSpPr>
        <p:spPr>
          <a:xfrm>
            <a:off x="1843988" y="1438313"/>
            <a:ext cx="23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2" name="Google Shape;1782;p35"/>
          <p:cNvCxnSpPr>
            <a:stCxn id="1740" idx="6"/>
            <a:endCxn id="1741" idx="1"/>
          </p:cNvCxnSpPr>
          <p:nvPr/>
        </p:nvCxnSpPr>
        <p:spPr>
          <a:xfrm>
            <a:off x="4984338" y="1438313"/>
            <a:ext cx="2437500" cy="7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3" name="Google Shape;1783;p35"/>
          <p:cNvCxnSpPr>
            <a:stCxn id="1741" idx="3"/>
            <a:endCxn id="1739" idx="6"/>
          </p:cNvCxnSpPr>
          <p:nvPr/>
        </p:nvCxnSpPr>
        <p:spPr>
          <a:xfrm flipH="1">
            <a:off x="4985450" y="2732238"/>
            <a:ext cx="243630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4" name="Google Shape;1784;p35"/>
          <p:cNvCxnSpPr>
            <a:stCxn id="1739" idx="2"/>
            <a:endCxn id="1771" idx="6"/>
          </p:cNvCxnSpPr>
          <p:nvPr/>
        </p:nvCxnSpPr>
        <p:spPr>
          <a:xfrm rot="10800000">
            <a:off x="1844025" y="3400463"/>
            <a:ext cx="231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36"/>
          <p:cNvGrpSpPr/>
          <p:nvPr/>
        </p:nvGrpSpPr>
        <p:grpSpPr>
          <a:xfrm>
            <a:off x="3296926" y="1035541"/>
            <a:ext cx="2550136" cy="3687818"/>
            <a:chOff x="3346589" y="1035541"/>
            <a:chExt cx="2550136" cy="3687818"/>
          </a:xfrm>
        </p:grpSpPr>
        <p:grpSp>
          <p:nvGrpSpPr>
            <p:cNvPr id="1790" name="Google Shape;1790;p36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1791" name="Google Shape;1791;p36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rect b="b" l="l" r="r" t="t"/>
                <a:pathLst>
                  <a:path extrusionOk="0" h="10209" w="5188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rect b="b" l="l" r="r" t="t"/>
                <a:pathLst>
                  <a:path extrusionOk="0" h="8018" w="1448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rect b="b" l="l" r="r" t="t"/>
                <a:pathLst>
                  <a:path extrusionOk="0" h="11067" w="4253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rect b="b" l="l" r="r" t="t"/>
                <a:pathLst>
                  <a:path extrusionOk="0" h="9991" w="20263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rect b="b" l="l" r="r" t="t"/>
                <a:pathLst>
                  <a:path extrusionOk="0" h="13590" w="23631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rect b="b" l="l" r="r" t="t"/>
                <a:pathLst>
                  <a:path extrusionOk="0" h="6072" w="16881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rect b="b" l="l" r="r" t="t"/>
                <a:pathLst>
                  <a:path extrusionOk="0" h="36170" w="45699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rect b="b" l="l" r="r" t="t"/>
                <a:pathLst>
                  <a:path extrusionOk="0" h="28562" w="38079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rect b="b" l="l" r="r" t="t"/>
                <a:pathLst>
                  <a:path extrusionOk="0" h="26462" w="35031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rect b="b" l="l" r="r" t="t"/>
                <a:pathLst>
                  <a:path extrusionOk="0" h="1756" w="16382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rect b="b" l="l" r="r" t="t"/>
                <a:pathLst>
                  <a:path extrusionOk="0" h="1755" w="13334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rect b="b" l="l" r="r" t="t"/>
                <a:pathLst>
                  <a:path extrusionOk="0" h="1602" w="9505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rect b="b" l="l" r="r" t="t"/>
                <a:pathLst>
                  <a:path extrusionOk="0" h="1846" w="12463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rect b="b" l="l" r="r" t="t"/>
                <a:pathLst>
                  <a:path extrusionOk="0" h="4586" w="6366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rect b="b" l="l" r="r" t="t"/>
                <a:pathLst>
                  <a:path extrusionOk="0" h="2895" w="7007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rect b="b" l="l" r="r" t="t"/>
                <a:pathLst>
                  <a:path extrusionOk="0" h="6162" w="6367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rect b="b" l="l" r="r" t="t"/>
                <a:pathLst>
                  <a:path extrusionOk="0" h="2806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rect b="b" l="l" r="r" t="t"/>
                <a:pathLst>
                  <a:path extrusionOk="0" h="2806" w="2806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rect b="b" l="l" r="r" t="t"/>
                <a:pathLst>
                  <a:path extrusionOk="0" h="2805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rect b="b" l="l" r="r" t="t"/>
                <a:pathLst>
                  <a:path extrusionOk="0" h="2806" w="2805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rect b="b" l="l" r="r" t="t"/>
                <a:pathLst>
                  <a:path extrusionOk="0" h="4240" w="556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rect b="b" l="l" r="r" t="t"/>
                <a:pathLst>
                  <a:path extrusionOk="0" h="14884" w="17522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rect b="b" l="l" r="r" t="t"/>
                <a:pathLst>
                  <a:path extrusionOk="0" h="4663" w="6712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6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rect b="b" l="l" r="r" t="t"/>
                <a:pathLst>
                  <a:path extrusionOk="0" h="1141" w="6712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rect b="b" l="l" r="r" t="t"/>
                <a:pathLst>
                  <a:path extrusionOk="0" h="3895" w="6059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rect b="b" l="l" r="r" t="t"/>
                <a:pathLst>
                  <a:path extrusionOk="0" h="1372" w="6059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rect b="b" l="l" r="r" t="t"/>
                <a:pathLst>
                  <a:path extrusionOk="0" h="1052" w="2921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6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6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rect b="b" l="l" r="r" t="t"/>
                <a:pathLst>
                  <a:path extrusionOk="0" h="1231" w="556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rect b="b" l="l" r="r" t="t"/>
                <a:pathLst>
                  <a:path extrusionOk="0" h="1974" w="23414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6" name="Google Shape;1826;p36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8" name="Google Shape;1828;p36"/>
          <p:cNvSpPr/>
          <p:nvPr/>
        </p:nvSpPr>
        <p:spPr>
          <a:xfrm>
            <a:off x="457200" y="2628875"/>
            <a:ext cx="2061000" cy="15036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3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830" name="Google Shape;1830;p36"/>
          <p:cNvGrpSpPr/>
          <p:nvPr/>
        </p:nvGrpSpPr>
        <p:grpSpPr>
          <a:xfrm>
            <a:off x="457200" y="1333163"/>
            <a:ext cx="2061000" cy="824600"/>
            <a:chOff x="457200" y="959300"/>
            <a:chExt cx="2061000" cy="824600"/>
          </a:xfrm>
        </p:grpSpPr>
        <p:sp>
          <p:nvSpPr>
            <p:cNvPr id="1831" name="Google Shape;1831;p36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2" name="Google Shape;1832;p36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3" name="Google Shape;1833;p36"/>
          <p:cNvGrpSpPr/>
          <p:nvPr/>
        </p:nvGrpSpPr>
        <p:grpSpPr>
          <a:xfrm>
            <a:off x="6625800" y="1333175"/>
            <a:ext cx="2061000" cy="824600"/>
            <a:chOff x="457200" y="2087425"/>
            <a:chExt cx="2061000" cy="824600"/>
          </a:xfrm>
        </p:grpSpPr>
        <p:sp>
          <p:nvSpPr>
            <p:cNvPr id="1834" name="Google Shape;1834;p36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5" name="Google Shape;1835;p36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6" name="Google Shape;1836;p36"/>
          <p:cNvSpPr/>
          <p:nvPr/>
        </p:nvSpPr>
        <p:spPr>
          <a:xfrm>
            <a:off x="9289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36"/>
          <p:cNvSpPr txBox="1"/>
          <p:nvPr/>
        </p:nvSpPr>
        <p:spPr>
          <a:xfrm>
            <a:off x="10711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1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8" name="Google Shape;1838;p36"/>
          <p:cNvSpPr/>
          <p:nvPr/>
        </p:nvSpPr>
        <p:spPr>
          <a:xfrm>
            <a:off x="9289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36"/>
          <p:cNvSpPr txBox="1"/>
          <p:nvPr/>
        </p:nvSpPr>
        <p:spPr>
          <a:xfrm>
            <a:off x="10711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2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0" name="Google Shape;1840;p36"/>
          <p:cNvSpPr/>
          <p:nvPr/>
        </p:nvSpPr>
        <p:spPr>
          <a:xfrm>
            <a:off x="9289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36"/>
          <p:cNvSpPr txBox="1"/>
          <p:nvPr/>
        </p:nvSpPr>
        <p:spPr>
          <a:xfrm>
            <a:off x="10711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3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2" name="Google Shape;1842;p36"/>
          <p:cNvSpPr/>
          <p:nvPr/>
        </p:nvSpPr>
        <p:spPr>
          <a:xfrm>
            <a:off x="6625800" y="2628875"/>
            <a:ext cx="2061000" cy="15036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36"/>
          <p:cNvSpPr/>
          <p:nvPr/>
        </p:nvSpPr>
        <p:spPr>
          <a:xfrm>
            <a:off x="70975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36"/>
          <p:cNvSpPr txBox="1"/>
          <p:nvPr/>
        </p:nvSpPr>
        <p:spPr>
          <a:xfrm>
            <a:off x="72397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ut 1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5" name="Google Shape;1845;p36"/>
          <p:cNvSpPr/>
          <p:nvPr/>
        </p:nvSpPr>
        <p:spPr>
          <a:xfrm>
            <a:off x="70975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36"/>
          <p:cNvSpPr txBox="1"/>
          <p:nvPr/>
        </p:nvSpPr>
        <p:spPr>
          <a:xfrm>
            <a:off x="72397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ut 2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7" name="Google Shape;1847;p36"/>
          <p:cNvSpPr/>
          <p:nvPr/>
        </p:nvSpPr>
        <p:spPr>
          <a:xfrm>
            <a:off x="70975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36"/>
          <p:cNvSpPr txBox="1"/>
          <p:nvPr/>
        </p:nvSpPr>
        <p:spPr>
          <a:xfrm>
            <a:off x="72397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put 3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849" name="Google Shape;1849;p36"/>
          <p:cNvCxnSpPr>
            <a:stCxn id="1828" idx="3"/>
            <a:endCxn id="1826" idx="2"/>
          </p:cNvCxnSpPr>
          <p:nvPr/>
        </p:nvCxnSpPr>
        <p:spPr>
          <a:xfrm flipH="1" rot="10800000">
            <a:off x="2518200" y="2879375"/>
            <a:ext cx="1386300" cy="5013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0" name="Google Shape;1850;p36"/>
          <p:cNvCxnSpPr>
            <a:stCxn id="1842" idx="2"/>
            <a:endCxn id="1827" idx="6"/>
          </p:cNvCxnSpPr>
          <p:nvPr/>
        </p:nvCxnSpPr>
        <p:spPr>
          <a:xfrm rot="5400000">
            <a:off x="6597150" y="3382325"/>
            <a:ext cx="309000" cy="180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6012650" y="1417275"/>
            <a:ext cx="26685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37"/>
          <p:cNvSpPr/>
          <p:nvPr/>
        </p:nvSpPr>
        <p:spPr>
          <a:xfrm>
            <a:off x="3243725" y="1417275"/>
            <a:ext cx="2668500" cy="32004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474800" y="1417275"/>
            <a:ext cx="26685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3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859" name="Google Shape;1859;p37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6012638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688824" y="1262175"/>
            <a:ext cx="2240451" cy="3153525"/>
            <a:chOff x="688824" y="1376475"/>
            <a:chExt cx="2240451" cy="3153525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Supervised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64" name="Google Shape;1864;p37"/>
            <p:cNvGrpSpPr/>
            <p:nvPr/>
          </p:nvGrpSpPr>
          <p:grpSpPr>
            <a:xfrm>
              <a:off x="688834" y="1973951"/>
              <a:ext cx="2240441" cy="1488799"/>
              <a:chOff x="695359" y="2302076"/>
              <a:chExt cx="2240441" cy="1488799"/>
            </a:xfrm>
          </p:grpSpPr>
          <p:sp>
            <p:nvSpPr>
              <p:cNvPr id="1865" name="Google Shape;1865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Classification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6" name="Google Shape;1866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Fraud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Email spam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Diagnostics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Image classification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67" name="Google Shape;1867;p37"/>
            <p:cNvGrpSpPr/>
            <p:nvPr/>
          </p:nvGrpSpPr>
          <p:grpSpPr>
            <a:xfrm>
              <a:off x="688834" y="3613901"/>
              <a:ext cx="2240441" cy="916099"/>
              <a:chOff x="695359" y="2302076"/>
              <a:chExt cx="2240441" cy="916099"/>
            </a:xfrm>
          </p:grpSpPr>
          <p:sp>
            <p:nvSpPr>
              <p:cNvPr id="1868" name="Google Shape;1868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9" name="Google Shape;1869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Risk assessment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Score prediction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0" name="Google Shape;1870;p37"/>
          <p:cNvGrpSpPr/>
          <p:nvPr/>
        </p:nvGrpSpPr>
        <p:grpSpPr>
          <a:xfrm>
            <a:off x="3451784" y="1262175"/>
            <a:ext cx="2246353" cy="3153525"/>
            <a:chOff x="3451784" y="1376475"/>
            <a:chExt cx="2246353" cy="3153525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Uns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upervised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72" name="Google Shape;1872;p37"/>
            <p:cNvGrpSpPr/>
            <p:nvPr/>
          </p:nvGrpSpPr>
          <p:grpSpPr>
            <a:xfrm>
              <a:off x="3451784" y="1973951"/>
              <a:ext cx="2240441" cy="1488799"/>
              <a:chOff x="695359" y="2302076"/>
              <a:chExt cx="2240441" cy="1488799"/>
            </a:xfrm>
          </p:grpSpPr>
          <p:sp>
            <p:nvSpPr>
              <p:cNvPr id="1873" name="Google Shape;1873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Reduction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4" name="Google Shape;1874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Text mining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Data visualization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Face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Voice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75" name="Google Shape;1875;p37"/>
            <p:cNvGrpSpPr/>
            <p:nvPr/>
          </p:nvGrpSpPr>
          <p:grpSpPr>
            <a:xfrm>
              <a:off x="3451784" y="3613901"/>
              <a:ext cx="2240441" cy="916099"/>
              <a:chOff x="695359" y="2302076"/>
              <a:chExt cx="2240441" cy="916099"/>
            </a:xfrm>
          </p:grpSpPr>
          <p:sp>
            <p:nvSpPr>
              <p:cNvPr id="1876" name="Google Shape;1876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7" name="Google Shape;1877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City planning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Targeted marketing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8" name="Google Shape;1878;p37"/>
          <p:cNvGrpSpPr/>
          <p:nvPr/>
        </p:nvGrpSpPr>
        <p:grpSpPr>
          <a:xfrm>
            <a:off x="7286200" y="3428188"/>
            <a:ext cx="1188925" cy="1058925"/>
            <a:chOff x="1188850" y="432475"/>
            <a:chExt cx="1188925" cy="1058925"/>
          </a:xfrm>
        </p:grpSpPr>
        <p:sp>
          <p:nvSpPr>
            <p:cNvPr id="1879" name="Google Shape;1879;p37"/>
            <p:cNvSpPr/>
            <p:nvPr/>
          </p:nvSpPr>
          <p:spPr>
            <a:xfrm>
              <a:off x="1746975" y="1078000"/>
              <a:ext cx="458525" cy="413400"/>
            </a:xfrm>
            <a:custGeom>
              <a:rect b="b" l="l" r="r" t="t"/>
              <a:pathLst>
                <a:path extrusionOk="0" h="16536" w="18341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1559650" y="861850"/>
              <a:ext cx="746075" cy="429725"/>
            </a:xfrm>
            <a:custGeom>
              <a:rect b="b" l="l" r="r" t="t"/>
              <a:pathLst>
                <a:path extrusionOk="0" h="17189" w="29843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1188850" y="444325"/>
              <a:ext cx="1188925" cy="915150"/>
            </a:xfrm>
            <a:custGeom>
              <a:rect b="b" l="l" r="r" t="t"/>
              <a:pathLst>
                <a:path extrusionOk="0" h="36606" w="47557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16582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17200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1783475" y="720000"/>
              <a:ext cx="31400" cy="332075"/>
            </a:xfrm>
            <a:custGeom>
              <a:rect b="b" l="l" r="r" t="t"/>
              <a:pathLst>
                <a:path extrusionOk="0" h="13283" w="1256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1570525" y="932625"/>
              <a:ext cx="332075" cy="31725"/>
            </a:xfrm>
            <a:custGeom>
              <a:rect b="b" l="l" r="r" t="t"/>
              <a:pathLst>
                <a:path extrusionOk="0" h="1269" w="13283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1570525" y="870825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1570525" y="807750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1617275" y="767400"/>
              <a:ext cx="237300" cy="237300"/>
            </a:xfrm>
            <a:custGeom>
              <a:rect b="b" l="l" r="r" t="t"/>
              <a:pathLst>
                <a:path extrusionOk="0" h="9492" w="9492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1617275" y="767400"/>
              <a:ext cx="118500" cy="237300"/>
            </a:xfrm>
            <a:custGeom>
              <a:rect b="b" l="l" r="r" t="t"/>
              <a:pathLst>
                <a:path extrusionOk="0" h="9492" w="474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1735750" y="767400"/>
              <a:ext cx="118825" cy="237300"/>
            </a:xfrm>
            <a:custGeom>
              <a:rect b="b" l="l" r="r" t="t"/>
              <a:pathLst>
                <a:path extrusionOk="0" h="9492" w="4753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1656675" y="806775"/>
              <a:ext cx="158200" cy="158200"/>
            </a:xfrm>
            <a:custGeom>
              <a:rect b="b" l="l" r="r" t="t"/>
              <a:pathLst>
                <a:path extrusionOk="0" h="6328" w="6328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2035450" y="552225"/>
              <a:ext cx="89050" cy="345200"/>
            </a:xfrm>
            <a:custGeom>
              <a:rect b="b" l="l" r="r" t="t"/>
              <a:pathLst>
                <a:path extrusionOk="0" h="13808" w="3562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2215400" y="721925"/>
              <a:ext cx="80075" cy="173250"/>
            </a:xfrm>
            <a:custGeom>
              <a:rect b="b" l="l" r="r" t="t"/>
              <a:pathLst>
                <a:path extrusionOk="0" h="6930" w="3203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2016250" y="986725"/>
              <a:ext cx="127150" cy="171025"/>
            </a:xfrm>
            <a:custGeom>
              <a:rect b="b" l="l" r="r" t="t"/>
              <a:pathLst>
                <a:path extrusionOk="0" h="6841" w="5086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1636825" y="432475"/>
              <a:ext cx="325325" cy="175500"/>
            </a:xfrm>
            <a:custGeom>
              <a:rect b="b" l="l" r="r" t="t"/>
              <a:pathLst>
                <a:path extrusionOk="0" h="7020" w="13013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1382575" y="555100"/>
              <a:ext cx="204950" cy="139650"/>
            </a:xfrm>
            <a:custGeom>
              <a:rect b="b" l="l" r="r" t="t"/>
              <a:pathLst>
                <a:path extrusionOk="0" h="5586" w="8198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286200" y="717775"/>
              <a:ext cx="120425" cy="148600"/>
            </a:xfrm>
            <a:custGeom>
              <a:rect b="b" l="l" r="r" t="t"/>
              <a:pathLst>
                <a:path extrusionOk="0" h="5944" w="4817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1684200" y="1149400"/>
              <a:ext cx="111125" cy="186375"/>
            </a:xfrm>
            <a:custGeom>
              <a:rect b="b" l="l" r="r" t="t"/>
              <a:pathLst>
                <a:path extrusionOk="0" h="7455" w="4445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1399875" y="986725"/>
              <a:ext cx="244650" cy="379150"/>
            </a:xfrm>
            <a:custGeom>
              <a:rect b="b" l="l" r="r" t="t"/>
              <a:pathLst>
                <a:path extrusionOk="0" h="15166" w="9786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1920500" y="1064550"/>
              <a:ext cx="24375" cy="166850"/>
            </a:xfrm>
            <a:custGeom>
              <a:rect b="b" l="l" r="r" t="t"/>
              <a:pathLst>
                <a:path extrusionOk="0" h="6674" w="975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1386100" y="97297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1360175" y="818625"/>
              <a:ext cx="51875" cy="52225"/>
            </a:xfrm>
            <a:custGeom>
              <a:rect b="b" l="l" r="r" t="t"/>
              <a:pathLst>
                <a:path extrusionOk="0" h="2089" w="2075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1549400" y="656600"/>
              <a:ext cx="52225" cy="51900"/>
            </a:xfrm>
            <a:custGeom>
              <a:rect b="b" l="l" r="r" t="t"/>
              <a:pathLst>
                <a:path extrusionOk="0" h="2076" w="2089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1924025" y="569825"/>
              <a:ext cx="52225" cy="52225"/>
            </a:xfrm>
            <a:custGeom>
              <a:rect b="b" l="l" r="r" t="t"/>
              <a:pathLst>
                <a:path extrusionOk="0" h="2089" w="2089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174100" y="85705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021375" y="85930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101425" y="9822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1906750" y="1052050"/>
              <a:ext cx="51875" cy="51900"/>
            </a:xfrm>
            <a:custGeom>
              <a:rect b="b" l="l" r="r" t="t"/>
              <a:pathLst>
                <a:path extrusionOk="0" h="2076" w="2075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1670425" y="113562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1515775" y="1060050"/>
              <a:ext cx="24375" cy="97700"/>
            </a:xfrm>
            <a:custGeom>
              <a:rect b="b" l="l" r="r" t="t"/>
              <a:pathLst>
                <a:path extrusionOk="0" h="3908" w="975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1502025" y="10520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988075" y="721925"/>
              <a:ext cx="136425" cy="24375"/>
            </a:xfrm>
            <a:custGeom>
              <a:rect b="b" l="l" r="r" t="t"/>
              <a:pathLst>
                <a:path extrusionOk="0" h="975" w="5457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1974300" y="708150"/>
              <a:ext cx="51900" cy="52225"/>
            </a:xfrm>
            <a:custGeom>
              <a:rect b="b" l="l" r="r" t="t"/>
              <a:pathLst>
                <a:path extrusionOk="0" h="2089" w="2076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4" name="Google Shape;1914;p37"/>
          <p:cNvGrpSpPr/>
          <p:nvPr/>
        </p:nvGrpSpPr>
        <p:grpSpPr>
          <a:xfrm>
            <a:off x="6214775" y="1262175"/>
            <a:ext cx="2252287" cy="2086275"/>
            <a:chOff x="6214775" y="1376475"/>
            <a:chExt cx="2252287" cy="2086275"/>
          </a:xfrm>
        </p:grpSpPr>
        <p:sp>
          <p:nvSpPr>
            <p:cNvPr id="1915" name="Google Shape;1915;p37"/>
            <p:cNvSpPr txBox="1"/>
            <p:nvPr/>
          </p:nvSpPr>
          <p:spPr>
            <a:xfrm>
              <a:off x="6226661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Reinforcement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6" name="Google Shape;1916;p37"/>
            <p:cNvSpPr txBox="1"/>
            <p:nvPr/>
          </p:nvSpPr>
          <p:spPr>
            <a:xfrm>
              <a:off x="6214775" y="232935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Finances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Manufacturing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Stock  management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Autonomous cars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rect b="b" l="l" r="r" t="t"/>
              <a:pathLst>
                <a:path extrusionOk="0" h="26257" w="26257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rect b="b" l="l" r="r" t="t"/>
              <a:pathLst>
                <a:path extrusionOk="0" h="23337" w="2335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rect b="b" l="l" r="r" t="t"/>
              <a:pathLst>
                <a:path extrusionOk="0" h="1166" w="1551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rect b="b" l="l" r="r" t="t"/>
              <a:pathLst>
                <a:path extrusionOk="0" h="2345" w="5996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rect b="b" l="l" r="r" t="t"/>
              <a:pathLst>
                <a:path extrusionOk="0" h="4650" w="7058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rect b="b" l="l" r="r" t="t"/>
              <a:pathLst>
                <a:path extrusionOk="0" h="2012" w="488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rect b="b" l="l" r="r" t="t"/>
              <a:pathLst>
                <a:path extrusionOk="0" h="3882" w="1346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rect b="b" l="l" r="r" t="t"/>
              <a:pathLst>
                <a:path extrusionOk="0" h="5893" w="1832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rect b="b" l="l" r="r" t="t"/>
              <a:pathLst>
                <a:path extrusionOk="0" h="2857" w="488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rect b="b" l="l" r="r" t="t"/>
              <a:pathLst>
                <a:path extrusionOk="0" h="6802" w="6392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rect b="b" l="l" r="r" t="t"/>
              <a:pathLst>
                <a:path extrusionOk="0" h="4471" w="10055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rect b="b" l="l" r="r" t="t"/>
              <a:pathLst>
                <a:path extrusionOk="0" h="488" w="1871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rect b="b" l="l" r="r" t="t"/>
              <a:pathLst>
                <a:path extrusionOk="0" h="4932" w="3677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rect b="b" l="l" r="r" t="t"/>
              <a:pathLst>
                <a:path extrusionOk="0" h="5790" w="579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rect b="b" l="l" r="r" t="t"/>
              <a:pathLst>
                <a:path extrusionOk="0" h="4151" w="4151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rect b="b" l="l" r="r" t="t"/>
              <a:pathLst>
                <a:path extrusionOk="0" h="7570" w="7481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rect b="b" l="l" r="r" t="t"/>
              <a:pathLst>
                <a:path extrusionOk="0" h="1128" w="1128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rect b="b" l="l" r="r" t="t"/>
              <a:pathLst>
                <a:path extrusionOk="0" h="1141" w="1128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rect b="b" l="l" r="r" t="t"/>
              <a:pathLst>
                <a:path extrusionOk="0" h="1140" w="1128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rect b="b" l="l" r="r" t="t"/>
              <a:pathLst>
                <a:path extrusionOk="0" h="1141" w="114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rect b="b" l="l" r="r" t="t"/>
              <a:pathLst>
                <a:path extrusionOk="0" h="3857" w="3869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rect b="b" l="l" r="r" t="t"/>
              <a:pathLst>
                <a:path extrusionOk="0" h="2985" w="2998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rect b="b" l="l" r="r" t="t"/>
              <a:pathLst>
                <a:path extrusionOk="0" h="1461" w="1461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rect b="b" l="l" r="r" t="t"/>
              <a:pathLst>
                <a:path extrusionOk="0" h="2050" w="205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rect b="b" l="l" r="r" t="t"/>
              <a:pathLst>
                <a:path extrusionOk="0" h="5188" w="5188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rect b="b" l="l" r="r" t="t"/>
              <a:pathLst>
                <a:path extrusionOk="0" h="1858" w="1871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rect b="b" l="l" r="r" t="t"/>
              <a:pathLst>
                <a:path extrusionOk="0" h="13539" w="39142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rect b="b" l="l" r="r" t="t"/>
              <a:pathLst>
                <a:path extrusionOk="0" h="2601" w="2896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rect b="b" l="l" r="r" t="t"/>
              <a:pathLst>
                <a:path extrusionOk="0" h="8160" w="2819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rect b="b" l="l" r="r" t="t"/>
              <a:pathLst>
                <a:path extrusionOk="0" h="8160" w="2805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rect b="b" l="l" r="r" t="t"/>
              <a:pathLst>
                <a:path extrusionOk="0" h="31483" w="32033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rect b="b" l="l" r="r" t="t"/>
              <a:pathLst>
                <a:path extrusionOk="0" h="7096" w="7084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rect b="b" l="l" r="r" t="t"/>
              <a:pathLst>
                <a:path extrusionOk="0" h="4868" w="4855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rect b="b" l="l" r="r" t="t"/>
              <a:pathLst>
                <a:path extrusionOk="0" h="7096" w="7096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rect b="b" l="l" r="r" t="t"/>
              <a:pathLst>
                <a:path extrusionOk="0" h="4868" w="4868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rect b="b" l="l" r="r" t="t"/>
              <a:pathLst>
                <a:path extrusionOk="0" h="5828" w="20404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rect b="b" l="l" r="r" t="t"/>
              <a:pathLst>
                <a:path extrusionOk="0" h="3652" w="18239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rect b="b" l="l" r="r" t="t"/>
              <a:pathLst>
                <a:path extrusionOk="0" h="3652" w="305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rect b="b" l="l" r="r" t="t"/>
              <a:pathLst>
                <a:path extrusionOk="0" h="1653" w="12156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rect b="b" l="l" r="r" t="t"/>
              <a:pathLst>
                <a:path extrusionOk="0" h="5470" w="6981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rect b="b" l="l" r="r" t="t"/>
              <a:pathLst>
                <a:path extrusionOk="0" h="1819" w="6981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rect b="b" l="l" r="r" t="t"/>
              <a:pathLst>
                <a:path extrusionOk="0" h="13987" w="39142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457188" y="1105450"/>
            <a:ext cx="2653511" cy="678049"/>
            <a:chOff x="457188" y="1105450"/>
            <a:chExt cx="2653511" cy="678049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57188" y="1105450"/>
              <a:ext cx="2057413" cy="673388"/>
              <a:chOff x="3969538" y="1108688"/>
              <a:chExt cx="2057413" cy="673388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Predict trends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6033300" y="1105450"/>
            <a:ext cx="2653500" cy="678050"/>
            <a:chOff x="6033300" y="1105450"/>
            <a:chExt cx="2653500" cy="678050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629400" y="1105450"/>
              <a:ext cx="2057400" cy="671238"/>
              <a:chOff x="5976875" y="700383"/>
              <a:chExt cx="2057400" cy="67123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976875" y="70038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Innovation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457198" y="2579175"/>
            <a:ext cx="2653500" cy="682835"/>
            <a:chOff x="457198" y="2502863"/>
            <a:chExt cx="2653500" cy="682835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457198" y="2502863"/>
              <a:ext cx="2057402" cy="673397"/>
              <a:chOff x="3581360" y="1153915"/>
              <a:chExt cx="2057402" cy="673397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81362" y="11539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segmentation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1" cy="673408"/>
            <a:chOff x="457198" y="4057675"/>
            <a:chExt cx="2653501" cy="673408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057402" cy="673408"/>
              <a:chOff x="3581360" y="2254813"/>
              <a:chExt cx="2057402" cy="673408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Advert segmentation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564975"/>
            <a:ext cx="2653510" cy="711251"/>
            <a:chOff x="6033300" y="2501799"/>
            <a:chExt cx="2653510" cy="711251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629400" y="2501799"/>
              <a:ext cx="2057410" cy="673391"/>
              <a:chOff x="6629450" y="2628889"/>
              <a:chExt cx="2057410" cy="673391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629450" y="2628889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Cost reduction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57700"/>
            <a:ext cx="2653500" cy="674275"/>
            <a:chOff x="6033300" y="4057700"/>
            <a:chExt cx="2653500" cy="67427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29400" y="4057700"/>
              <a:ext cx="2057400" cy="673392"/>
              <a:chOff x="6629450" y="4058588"/>
              <a:chExt cx="2057400" cy="673392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29450" y="40585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Customer relations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for business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005" name="Google Shape;2005;p39"/>
          <p:cNvSpPr/>
          <p:nvPr/>
        </p:nvSpPr>
        <p:spPr>
          <a:xfrm>
            <a:off x="2612225" y="1019175"/>
            <a:ext cx="3931500" cy="703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39"/>
          <p:cNvSpPr txBox="1"/>
          <p:nvPr/>
        </p:nvSpPr>
        <p:spPr>
          <a:xfrm>
            <a:off x="2755050" y="1090650"/>
            <a:ext cx="3645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application example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07" name="Google Shape;2007;p39"/>
          <p:cNvGrpSpPr/>
          <p:nvPr/>
        </p:nvGrpSpPr>
        <p:grpSpPr>
          <a:xfrm>
            <a:off x="1042228" y="2105026"/>
            <a:ext cx="771000" cy="771000"/>
            <a:chOff x="1042228" y="2105026"/>
            <a:chExt cx="771000" cy="771000"/>
          </a:xfrm>
        </p:grpSpPr>
        <p:sp>
          <p:nvSpPr>
            <p:cNvPr id="2008" name="Google Shape;2008;p39"/>
            <p:cNvSpPr/>
            <p:nvPr/>
          </p:nvSpPr>
          <p:spPr>
            <a:xfrm>
              <a:off x="1042228" y="2105026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1233277" y="2331938"/>
              <a:ext cx="388846" cy="317145"/>
            </a:xfrm>
            <a:custGeom>
              <a:rect b="b" l="l" r="r" t="t"/>
              <a:pathLst>
                <a:path extrusionOk="0" h="15596" w="19122">
                  <a:moveTo>
                    <a:pt x="12981" y="0"/>
                  </a:moveTo>
                  <a:cubicBezTo>
                    <a:pt x="12091" y="0"/>
                    <a:pt x="10821" y="352"/>
                    <a:pt x="9915" y="1352"/>
                  </a:cubicBezTo>
                  <a:cubicBezTo>
                    <a:pt x="9203" y="2141"/>
                    <a:pt x="8847" y="3174"/>
                    <a:pt x="8856" y="4430"/>
                  </a:cubicBezTo>
                  <a:cubicBezTo>
                    <a:pt x="6243" y="4110"/>
                    <a:pt x="4101" y="2933"/>
                    <a:pt x="2323" y="846"/>
                  </a:cubicBezTo>
                  <a:cubicBezTo>
                    <a:pt x="2216" y="723"/>
                    <a:pt x="2064" y="650"/>
                    <a:pt x="1902" y="650"/>
                  </a:cubicBezTo>
                  <a:cubicBezTo>
                    <a:pt x="1875" y="650"/>
                    <a:pt x="1848" y="652"/>
                    <a:pt x="1820" y="656"/>
                  </a:cubicBezTo>
                  <a:cubicBezTo>
                    <a:pt x="1631" y="683"/>
                    <a:pt x="1468" y="805"/>
                    <a:pt x="1391" y="977"/>
                  </a:cubicBezTo>
                  <a:cubicBezTo>
                    <a:pt x="695" y="2512"/>
                    <a:pt x="701" y="3895"/>
                    <a:pt x="1403" y="5113"/>
                  </a:cubicBezTo>
                  <a:cubicBezTo>
                    <a:pt x="1389" y="5111"/>
                    <a:pt x="1374" y="5111"/>
                    <a:pt x="1360" y="5111"/>
                  </a:cubicBezTo>
                  <a:cubicBezTo>
                    <a:pt x="1076" y="5111"/>
                    <a:pt x="803" y="5375"/>
                    <a:pt x="824" y="5707"/>
                  </a:cubicBezTo>
                  <a:cubicBezTo>
                    <a:pt x="916" y="7101"/>
                    <a:pt x="1428" y="8182"/>
                    <a:pt x="2351" y="8934"/>
                  </a:cubicBezTo>
                  <a:cubicBezTo>
                    <a:pt x="2176" y="9073"/>
                    <a:pt x="2102" y="9307"/>
                    <a:pt x="2164" y="9524"/>
                  </a:cubicBezTo>
                  <a:cubicBezTo>
                    <a:pt x="2456" y="10535"/>
                    <a:pt x="3310" y="11633"/>
                    <a:pt x="4615" y="12155"/>
                  </a:cubicBezTo>
                  <a:cubicBezTo>
                    <a:pt x="3657" y="12655"/>
                    <a:pt x="2516" y="12903"/>
                    <a:pt x="1345" y="12903"/>
                  </a:cubicBezTo>
                  <a:cubicBezTo>
                    <a:pt x="1111" y="12903"/>
                    <a:pt x="876" y="12893"/>
                    <a:pt x="641" y="12873"/>
                  </a:cubicBezTo>
                  <a:cubicBezTo>
                    <a:pt x="628" y="12872"/>
                    <a:pt x="615" y="12872"/>
                    <a:pt x="603" y="12872"/>
                  </a:cubicBezTo>
                  <a:cubicBezTo>
                    <a:pt x="362" y="12872"/>
                    <a:pt x="155" y="13031"/>
                    <a:pt x="78" y="13266"/>
                  </a:cubicBezTo>
                  <a:cubicBezTo>
                    <a:pt x="0" y="13512"/>
                    <a:pt x="113" y="13788"/>
                    <a:pt x="334" y="13922"/>
                  </a:cubicBezTo>
                  <a:cubicBezTo>
                    <a:pt x="1162" y="14423"/>
                    <a:pt x="3243" y="15596"/>
                    <a:pt x="6294" y="15596"/>
                  </a:cubicBezTo>
                  <a:cubicBezTo>
                    <a:pt x="14568" y="15596"/>
                    <a:pt x="17244" y="8279"/>
                    <a:pt x="17244" y="4736"/>
                  </a:cubicBezTo>
                  <a:cubicBezTo>
                    <a:pt x="17241" y="4515"/>
                    <a:pt x="17243" y="4541"/>
                    <a:pt x="17230" y="4426"/>
                  </a:cubicBezTo>
                  <a:cubicBezTo>
                    <a:pt x="17250" y="4403"/>
                    <a:pt x="17326" y="4347"/>
                    <a:pt x="17386" y="4301"/>
                  </a:cubicBezTo>
                  <a:cubicBezTo>
                    <a:pt x="17696" y="4067"/>
                    <a:pt x="18237" y="3680"/>
                    <a:pt x="18983" y="2590"/>
                  </a:cubicBezTo>
                  <a:cubicBezTo>
                    <a:pt x="19121" y="2386"/>
                    <a:pt x="19111" y="2118"/>
                    <a:pt x="18957" y="1925"/>
                  </a:cubicBezTo>
                  <a:cubicBezTo>
                    <a:pt x="18840" y="1779"/>
                    <a:pt x="18708" y="1722"/>
                    <a:pt x="18558" y="1722"/>
                  </a:cubicBezTo>
                  <a:cubicBezTo>
                    <a:pt x="18451" y="1722"/>
                    <a:pt x="18336" y="1751"/>
                    <a:pt x="18212" y="1799"/>
                  </a:cubicBezTo>
                  <a:cubicBezTo>
                    <a:pt x="18352" y="1553"/>
                    <a:pt x="18467" y="1291"/>
                    <a:pt x="18559" y="1014"/>
                  </a:cubicBezTo>
                  <a:cubicBezTo>
                    <a:pt x="18631" y="800"/>
                    <a:pt x="18553" y="614"/>
                    <a:pt x="18382" y="465"/>
                  </a:cubicBezTo>
                  <a:cubicBezTo>
                    <a:pt x="18282" y="379"/>
                    <a:pt x="18151" y="335"/>
                    <a:pt x="18020" y="335"/>
                  </a:cubicBezTo>
                  <a:cubicBezTo>
                    <a:pt x="17928" y="335"/>
                    <a:pt x="17837" y="356"/>
                    <a:pt x="17754" y="398"/>
                  </a:cubicBezTo>
                  <a:cubicBezTo>
                    <a:pt x="16848" y="856"/>
                    <a:pt x="16172" y="1054"/>
                    <a:pt x="15873" y="1113"/>
                  </a:cubicBezTo>
                  <a:cubicBezTo>
                    <a:pt x="15090" y="395"/>
                    <a:pt x="14251" y="0"/>
                    <a:pt x="12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0" name="Google Shape;2010;p39"/>
          <p:cNvGrpSpPr/>
          <p:nvPr/>
        </p:nvGrpSpPr>
        <p:grpSpPr>
          <a:xfrm>
            <a:off x="3146974" y="2105013"/>
            <a:ext cx="771000" cy="771000"/>
            <a:chOff x="3146974" y="2105013"/>
            <a:chExt cx="771000" cy="771000"/>
          </a:xfrm>
        </p:grpSpPr>
        <p:sp>
          <p:nvSpPr>
            <p:cNvPr id="2011" name="Google Shape;2011;p39"/>
            <p:cNvSpPr/>
            <p:nvPr/>
          </p:nvSpPr>
          <p:spPr>
            <a:xfrm>
              <a:off x="314697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12" name="Google Shape;2012;p39"/>
            <p:cNvGrpSpPr/>
            <p:nvPr/>
          </p:nvGrpSpPr>
          <p:grpSpPr>
            <a:xfrm>
              <a:off x="3355185" y="2313339"/>
              <a:ext cx="354586" cy="354343"/>
              <a:chOff x="-34004625" y="3585850"/>
              <a:chExt cx="292225" cy="292025"/>
            </a:xfrm>
          </p:grpSpPr>
          <p:sp>
            <p:nvSpPr>
              <p:cNvPr id="2013" name="Google Shape;2013;p39"/>
              <p:cNvSpPr/>
              <p:nvPr/>
            </p:nvSpPr>
            <p:spPr>
              <a:xfrm>
                <a:off x="-33832150" y="3585850"/>
                <a:ext cx="103200" cy="154200"/>
              </a:xfrm>
              <a:custGeom>
                <a:rect b="b" l="l" r="r" t="t"/>
                <a:pathLst>
                  <a:path extrusionOk="0" h="6168" w="4128">
                    <a:moveTo>
                      <a:pt x="2426" y="1"/>
                    </a:moveTo>
                    <a:cubicBezTo>
                      <a:pt x="2286" y="1"/>
                      <a:pt x="2136" y="77"/>
                      <a:pt x="2112" y="244"/>
                    </a:cubicBezTo>
                    <a:lnTo>
                      <a:pt x="64" y="5064"/>
                    </a:lnTo>
                    <a:cubicBezTo>
                      <a:pt x="1" y="5222"/>
                      <a:pt x="64" y="5474"/>
                      <a:pt x="253" y="5506"/>
                    </a:cubicBezTo>
                    <a:cubicBezTo>
                      <a:pt x="295" y="5531"/>
                      <a:pt x="342" y="5543"/>
                      <a:pt x="389" y="5543"/>
                    </a:cubicBezTo>
                    <a:cubicBezTo>
                      <a:pt x="517" y="5543"/>
                      <a:pt x="648" y="5455"/>
                      <a:pt x="694" y="5317"/>
                    </a:cubicBezTo>
                    <a:lnTo>
                      <a:pt x="1261" y="4025"/>
                    </a:lnTo>
                    <a:cubicBezTo>
                      <a:pt x="1419" y="4088"/>
                      <a:pt x="1576" y="4119"/>
                      <a:pt x="1765" y="4119"/>
                    </a:cubicBezTo>
                    <a:cubicBezTo>
                      <a:pt x="1891" y="4119"/>
                      <a:pt x="1986" y="4088"/>
                      <a:pt x="2112" y="4056"/>
                    </a:cubicBezTo>
                    <a:lnTo>
                      <a:pt x="2112" y="4844"/>
                    </a:lnTo>
                    <a:cubicBezTo>
                      <a:pt x="1450" y="4970"/>
                      <a:pt x="946" y="5506"/>
                      <a:pt x="789" y="6167"/>
                    </a:cubicBezTo>
                    <a:lnTo>
                      <a:pt x="4128" y="6167"/>
                    </a:lnTo>
                    <a:cubicBezTo>
                      <a:pt x="4002" y="5506"/>
                      <a:pt x="3466" y="5001"/>
                      <a:pt x="2773" y="4844"/>
                    </a:cubicBezTo>
                    <a:lnTo>
                      <a:pt x="2773" y="3143"/>
                    </a:lnTo>
                    <a:cubicBezTo>
                      <a:pt x="2773" y="2670"/>
                      <a:pt x="2458" y="2324"/>
                      <a:pt x="2080" y="2166"/>
                    </a:cubicBezTo>
                    <a:lnTo>
                      <a:pt x="2773" y="496"/>
                    </a:lnTo>
                    <a:cubicBezTo>
                      <a:pt x="2773" y="307"/>
                      <a:pt x="2710" y="118"/>
                      <a:pt x="2553" y="24"/>
                    </a:cubicBezTo>
                    <a:cubicBezTo>
                      <a:pt x="2515" y="8"/>
                      <a:pt x="2471" y="1"/>
                      <a:pt x="2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39"/>
              <p:cNvSpPr/>
              <p:nvPr/>
            </p:nvSpPr>
            <p:spPr>
              <a:xfrm>
                <a:off x="-34004625" y="3690400"/>
                <a:ext cx="155175" cy="187475"/>
              </a:xfrm>
              <a:custGeom>
                <a:rect b="b" l="l" r="r" t="t"/>
                <a:pathLst>
                  <a:path extrusionOk="0" h="7499" w="6207">
                    <a:moveTo>
                      <a:pt x="693" y="0"/>
                    </a:moveTo>
                    <a:cubicBezTo>
                      <a:pt x="315" y="0"/>
                      <a:pt x="0" y="315"/>
                      <a:pt x="0" y="662"/>
                    </a:cubicBezTo>
                    <a:lnTo>
                      <a:pt x="0" y="6490"/>
                    </a:lnTo>
                    <a:cubicBezTo>
                      <a:pt x="32" y="7026"/>
                      <a:pt x="504" y="7498"/>
                      <a:pt x="1103" y="7498"/>
                    </a:cubicBezTo>
                    <a:lnTo>
                      <a:pt x="6207" y="7498"/>
                    </a:lnTo>
                    <a:lnTo>
                      <a:pt x="6207" y="5797"/>
                    </a:lnTo>
                    <a:cubicBezTo>
                      <a:pt x="6207" y="5608"/>
                      <a:pt x="6049" y="5451"/>
                      <a:pt x="5860" y="5451"/>
                    </a:cubicBezTo>
                    <a:lnTo>
                      <a:pt x="1765" y="5451"/>
                    </a:lnTo>
                    <a:cubicBezTo>
                      <a:pt x="1576" y="5451"/>
                      <a:pt x="1418" y="5293"/>
                      <a:pt x="1418" y="5104"/>
                    </a:cubicBezTo>
                    <a:lnTo>
                      <a:pt x="1418" y="662"/>
                    </a:lnTo>
                    <a:cubicBezTo>
                      <a:pt x="1418" y="252"/>
                      <a:pt x="1103" y="0"/>
                      <a:pt x="6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39"/>
              <p:cNvSpPr/>
              <p:nvPr/>
            </p:nvSpPr>
            <p:spPr>
              <a:xfrm>
                <a:off x="-33936100" y="3621075"/>
                <a:ext cx="51200" cy="51225"/>
              </a:xfrm>
              <a:custGeom>
                <a:rect b="b" l="l" r="r" t="t"/>
                <a:pathLst>
                  <a:path extrusionOk="0" h="2049" w="2048">
                    <a:moveTo>
                      <a:pt x="1040" y="1"/>
                    </a:moveTo>
                    <a:cubicBezTo>
                      <a:pt x="473" y="1"/>
                      <a:pt x="0" y="473"/>
                      <a:pt x="0" y="1041"/>
                    </a:cubicBezTo>
                    <a:cubicBezTo>
                      <a:pt x="0" y="1576"/>
                      <a:pt x="473" y="2049"/>
                      <a:pt x="1040" y="2049"/>
                    </a:cubicBezTo>
                    <a:cubicBezTo>
                      <a:pt x="1576" y="2049"/>
                      <a:pt x="2048" y="1576"/>
                      <a:pt x="2048" y="1041"/>
                    </a:cubicBezTo>
                    <a:cubicBezTo>
                      <a:pt x="2048" y="473"/>
                      <a:pt x="1607" y="1"/>
                      <a:pt x="10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39"/>
              <p:cNvSpPr/>
              <p:nvPr/>
            </p:nvSpPr>
            <p:spPr>
              <a:xfrm>
                <a:off x="-33952650" y="3690125"/>
                <a:ext cx="155975" cy="186950"/>
              </a:xfrm>
              <a:custGeom>
                <a:rect b="b" l="l" r="r" t="t"/>
                <a:pathLst>
                  <a:path extrusionOk="0" h="7478" w="6239">
                    <a:moveTo>
                      <a:pt x="1641" y="1"/>
                    </a:moveTo>
                    <a:cubicBezTo>
                      <a:pt x="1242" y="1"/>
                      <a:pt x="819" y="205"/>
                      <a:pt x="568" y="484"/>
                    </a:cubicBezTo>
                    <a:cubicBezTo>
                      <a:pt x="190" y="799"/>
                      <a:pt x="1" y="1209"/>
                      <a:pt x="1" y="1681"/>
                    </a:cubicBezTo>
                    <a:lnTo>
                      <a:pt x="1" y="4769"/>
                    </a:lnTo>
                    <a:lnTo>
                      <a:pt x="2679" y="4769"/>
                    </a:lnTo>
                    <a:cubicBezTo>
                      <a:pt x="2521" y="4359"/>
                      <a:pt x="2175" y="4107"/>
                      <a:pt x="1702" y="4107"/>
                    </a:cubicBezTo>
                    <a:lnTo>
                      <a:pt x="1040" y="4107"/>
                    </a:lnTo>
                    <a:cubicBezTo>
                      <a:pt x="820" y="4107"/>
                      <a:pt x="662" y="3949"/>
                      <a:pt x="662" y="3729"/>
                    </a:cubicBezTo>
                    <a:lnTo>
                      <a:pt x="662" y="2374"/>
                    </a:lnTo>
                    <a:cubicBezTo>
                      <a:pt x="662" y="2154"/>
                      <a:pt x="820" y="1996"/>
                      <a:pt x="1040" y="1996"/>
                    </a:cubicBezTo>
                    <a:cubicBezTo>
                      <a:pt x="1229" y="1996"/>
                      <a:pt x="1387" y="2154"/>
                      <a:pt x="1387" y="2374"/>
                    </a:cubicBezTo>
                    <a:lnTo>
                      <a:pt x="1387" y="3382"/>
                    </a:lnTo>
                    <a:lnTo>
                      <a:pt x="1733" y="3382"/>
                    </a:lnTo>
                    <a:cubicBezTo>
                      <a:pt x="2553" y="3382"/>
                      <a:pt x="3277" y="3981"/>
                      <a:pt x="3435" y="4769"/>
                    </a:cubicBezTo>
                    <a:lnTo>
                      <a:pt x="3813" y="4769"/>
                    </a:lnTo>
                    <a:cubicBezTo>
                      <a:pt x="4380" y="4769"/>
                      <a:pt x="4852" y="5241"/>
                      <a:pt x="4852" y="5777"/>
                    </a:cubicBezTo>
                    <a:lnTo>
                      <a:pt x="4852" y="7478"/>
                    </a:lnTo>
                    <a:lnTo>
                      <a:pt x="6239" y="7478"/>
                    </a:lnTo>
                    <a:lnTo>
                      <a:pt x="6239" y="5084"/>
                    </a:lnTo>
                    <a:cubicBezTo>
                      <a:pt x="6176" y="4580"/>
                      <a:pt x="5703" y="4107"/>
                      <a:pt x="5168" y="4107"/>
                    </a:cubicBezTo>
                    <a:lnTo>
                      <a:pt x="3781" y="4107"/>
                    </a:lnTo>
                    <a:cubicBezTo>
                      <a:pt x="3592" y="4107"/>
                      <a:pt x="3435" y="3949"/>
                      <a:pt x="3435" y="3729"/>
                    </a:cubicBezTo>
                    <a:lnTo>
                      <a:pt x="3435" y="1807"/>
                    </a:lnTo>
                    <a:cubicBezTo>
                      <a:pt x="3435" y="862"/>
                      <a:pt x="2710" y="43"/>
                      <a:pt x="1796" y="11"/>
                    </a:cubicBezTo>
                    <a:cubicBezTo>
                      <a:pt x="1745" y="4"/>
                      <a:pt x="1694" y="1"/>
                      <a:pt x="16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39"/>
              <p:cNvSpPr/>
              <p:nvPr/>
            </p:nvSpPr>
            <p:spPr>
              <a:xfrm>
                <a:off x="-33849475" y="3758125"/>
                <a:ext cx="137075" cy="33100"/>
              </a:xfrm>
              <a:custGeom>
                <a:rect b="b" l="l" r="r" t="t"/>
                <a:pathLst>
                  <a:path extrusionOk="0" h="1324" w="5483">
                    <a:moveTo>
                      <a:pt x="1" y="1"/>
                    </a:moveTo>
                    <a:lnTo>
                      <a:pt x="1" y="662"/>
                    </a:lnTo>
                    <a:lnTo>
                      <a:pt x="1041" y="662"/>
                    </a:lnTo>
                    <a:cubicBezTo>
                      <a:pt x="1576" y="662"/>
                      <a:pt x="2080" y="946"/>
                      <a:pt x="2395" y="1324"/>
                    </a:cubicBezTo>
                    <a:lnTo>
                      <a:pt x="5136" y="1324"/>
                    </a:lnTo>
                    <a:cubicBezTo>
                      <a:pt x="5325" y="1324"/>
                      <a:pt x="5483" y="1166"/>
                      <a:pt x="5483" y="977"/>
                    </a:cubicBezTo>
                    <a:lnTo>
                      <a:pt x="5483" y="316"/>
                    </a:lnTo>
                    <a:cubicBezTo>
                      <a:pt x="5483" y="158"/>
                      <a:pt x="5325" y="1"/>
                      <a:pt x="51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18" name="Google Shape;2018;p39"/>
          <p:cNvGrpSpPr/>
          <p:nvPr/>
        </p:nvGrpSpPr>
        <p:grpSpPr>
          <a:xfrm>
            <a:off x="5234624" y="2105013"/>
            <a:ext cx="771000" cy="771000"/>
            <a:chOff x="5234624" y="2105013"/>
            <a:chExt cx="771000" cy="771000"/>
          </a:xfrm>
        </p:grpSpPr>
        <p:sp>
          <p:nvSpPr>
            <p:cNvPr id="2019" name="Google Shape;2019;p39"/>
            <p:cNvSpPr/>
            <p:nvPr/>
          </p:nvSpPr>
          <p:spPr>
            <a:xfrm>
              <a:off x="523462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20" name="Google Shape;2020;p39"/>
            <p:cNvGrpSpPr/>
            <p:nvPr/>
          </p:nvGrpSpPr>
          <p:grpSpPr>
            <a:xfrm>
              <a:off x="5442832" y="2312784"/>
              <a:ext cx="354599" cy="355453"/>
              <a:chOff x="-3771675" y="3971775"/>
              <a:chExt cx="291300" cy="292025"/>
            </a:xfrm>
          </p:grpSpPr>
          <p:sp>
            <p:nvSpPr>
              <p:cNvPr id="2021" name="Google Shape;2021;p39"/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rect b="b" l="l" r="r" t="t"/>
                <a:pathLst>
                  <a:path extrusionOk="0" h="2671" w="8759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39"/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rect b="b" l="l" r="r" t="t"/>
                <a:pathLst>
                  <a:path extrusionOk="0" h="3120" w="8885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39"/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rect b="b" l="l" r="r" t="t"/>
                <a:pathLst>
                  <a:path extrusionOk="0" h="7562" w="7562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39"/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rect b="b" l="l" r="r" t="t"/>
                <a:pathLst>
                  <a:path extrusionOk="0" h="3057" w="3781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39"/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rect b="b" l="l" r="r" t="t"/>
                <a:pathLst>
                  <a:path extrusionOk="0" h="3813" w="542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26" name="Google Shape;2026;p39"/>
          <p:cNvGrpSpPr/>
          <p:nvPr/>
        </p:nvGrpSpPr>
        <p:grpSpPr>
          <a:xfrm>
            <a:off x="6745799" y="3200875"/>
            <a:ext cx="1941000" cy="1529475"/>
            <a:chOff x="6846374" y="3042675"/>
            <a:chExt cx="1941000" cy="1529475"/>
          </a:xfrm>
        </p:grpSpPr>
        <p:sp>
          <p:nvSpPr>
            <p:cNvPr id="2027" name="Google Shape;2027;p39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8" name="Google Shape;2028;p39"/>
            <p:cNvSpPr txBox="1"/>
            <p:nvPr/>
          </p:nvSpPr>
          <p:spPr>
            <a:xfrm>
              <a:off x="6846374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9" name="Google Shape;2029;p39"/>
            <p:cNvSpPr txBox="1"/>
            <p:nvPr/>
          </p:nvSpPr>
          <p:spPr>
            <a:xfrm>
              <a:off x="68463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0" name="Google Shape;2030;p39"/>
          <p:cNvGrpSpPr/>
          <p:nvPr/>
        </p:nvGrpSpPr>
        <p:grpSpPr>
          <a:xfrm>
            <a:off x="2553383" y="3148560"/>
            <a:ext cx="1941050" cy="1581790"/>
            <a:chOff x="2535800" y="2990360"/>
            <a:chExt cx="1941050" cy="1581790"/>
          </a:xfrm>
        </p:grpSpPr>
        <p:sp>
          <p:nvSpPr>
            <p:cNvPr id="2031" name="Google Shape;2031;p39"/>
            <p:cNvSpPr/>
            <p:nvPr/>
          </p:nvSpPr>
          <p:spPr>
            <a:xfrm>
              <a:off x="3204055" y="299036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2" name="Google Shape;2032;p39"/>
            <p:cNvSpPr txBox="1"/>
            <p:nvPr/>
          </p:nvSpPr>
          <p:spPr>
            <a:xfrm>
              <a:off x="2535849" y="37735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3" name="Google Shape;2033;p39"/>
            <p:cNvSpPr txBox="1"/>
            <p:nvPr/>
          </p:nvSpPr>
          <p:spPr>
            <a:xfrm>
              <a:off x="2535800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4" name="Google Shape;2034;p39"/>
          <p:cNvGrpSpPr/>
          <p:nvPr/>
        </p:nvGrpSpPr>
        <p:grpSpPr>
          <a:xfrm>
            <a:off x="457200" y="3148560"/>
            <a:ext cx="1941000" cy="1581790"/>
            <a:chOff x="457200" y="3148560"/>
            <a:chExt cx="1941000" cy="1581790"/>
          </a:xfrm>
        </p:grpSpPr>
        <p:sp>
          <p:nvSpPr>
            <p:cNvPr id="2035" name="Google Shape;2035;p39"/>
            <p:cNvSpPr/>
            <p:nvPr/>
          </p:nvSpPr>
          <p:spPr>
            <a:xfrm>
              <a:off x="1125453" y="3148560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6" name="Google Shape;2036;p39"/>
            <p:cNvSpPr txBox="1"/>
            <p:nvPr/>
          </p:nvSpPr>
          <p:spPr>
            <a:xfrm>
              <a:off x="457200" y="39317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Tweet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7" name="Google Shape;2037;p39"/>
            <p:cNvSpPr txBox="1"/>
            <p:nvPr/>
          </p:nvSpPr>
          <p:spPr>
            <a:xfrm>
              <a:off x="457200" y="42890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8" name="Google Shape;2038;p39"/>
          <p:cNvGrpSpPr/>
          <p:nvPr/>
        </p:nvGrpSpPr>
        <p:grpSpPr>
          <a:xfrm>
            <a:off x="4649616" y="3200875"/>
            <a:ext cx="1941001" cy="1529475"/>
            <a:chOff x="5111775" y="3042675"/>
            <a:chExt cx="1941001" cy="1529475"/>
          </a:xfrm>
        </p:grpSpPr>
        <p:sp>
          <p:nvSpPr>
            <p:cNvPr id="2039" name="Google Shape;2039;p39"/>
            <p:cNvSpPr/>
            <p:nvPr/>
          </p:nvSpPr>
          <p:spPr>
            <a:xfrm>
              <a:off x="5780028" y="304267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0" name="Google Shape;2040;p39"/>
            <p:cNvSpPr txBox="1"/>
            <p:nvPr/>
          </p:nvSpPr>
          <p:spPr>
            <a:xfrm>
              <a:off x="5111775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Classification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1" name="Google Shape;2041;p39"/>
            <p:cNvSpPr txBox="1"/>
            <p:nvPr/>
          </p:nvSpPr>
          <p:spPr>
            <a:xfrm>
              <a:off x="51117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42" name="Google Shape;2042;p39"/>
          <p:cNvCxnSpPr>
            <a:stCxn id="2008" idx="6"/>
            <a:endCxn id="2011" idx="2"/>
          </p:cNvCxnSpPr>
          <p:nvPr/>
        </p:nvCxnSpPr>
        <p:spPr>
          <a:xfrm>
            <a:off x="1813228" y="2490526"/>
            <a:ext cx="133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3" name="Google Shape;2043;p39"/>
          <p:cNvCxnSpPr>
            <a:stCxn id="2011" idx="6"/>
            <a:endCxn id="2019" idx="2"/>
          </p:cNvCxnSpPr>
          <p:nvPr/>
        </p:nvCxnSpPr>
        <p:spPr>
          <a:xfrm>
            <a:off x="3917974" y="2490513"/>
            <a:ext cx="13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4" name="Google Shape;2044;p39"/>
          <p:cNvCxnSpPr>
            <a:stCxn id="2019" idx="6"/>
            <a:endCxn id="2045" idx="1"/>
          </p:cNvCxnSpPr>
          <p:nvPr/>
        </p:nvCxnSpPr>
        <p:spPr>
          <a:xfrm flipH="1" rot="10800000">
            <a:off x="6005624" y="2210613"/>
            <a:ext cx="12240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6" name="Google Shape;2046;p39"/>
          <p:cNvCxnSpPr>
            <a:stCxn id="2019" idx="6"/>
            <a:endCxn id="2047" idx="1"/>
          </p:cNvCxnSpPr>
          <p:nvPr/>
        </p:nvCxnSpPr>
        <p:spPr>
          <a:xfrm>
            <a:off x="6005624" y="2490513"/>
            <a:ext cx="12240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48" name="Google Shape;2048;p39"/>
          <p:cNvGrpSpPr/>
          <p:nvPr/>
        </p:nvGrpSpPr>
        <p:grpSpPr>
          <a:xfrm>
            <a:off x="7229475" y="2040992"/>
            <a:ext cx="1313061" cy="339253"/>
            <a:chOff x="7229475" y="2040992"/>
            <a:chExt cx="1313061" cy="339253"/>
          </a:xfrm>
        </p:grpSpPr>
        <p:sp>
          <p:nvSpPr>
            <p:cNvPr id="2045" name="Google Shape;2045;p39"/>
            <p:cNvSpPr txBox="1"/>
            <p:nvPr/>
          </p:nvSpPr>
          <p:spPr>
            <a:xfrm>
              <a:off x="7229475" y="2044725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Polite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49" name="Google Shape;2049;p39"/>
            <p:cNvGrpSpPr/>
            <p:nvPr/>
          </p:nvGrpSpPr>
          <p:grpSpPr>
            <a:xfrm>
              <a:off x="8203283" y="2040992"/>
              <a:ext cx="339253" cy="339253"/>
              <a:chOff x="1492675" y="4992125"/>
              <a:chExt cx="481825" cy="481825"/>
            </a:xfrm>
          </p:grpSpPr>
          <p:sp>
            <p:nvSpPr>
              <p:cNvPr id="2050" name="Google Shape;2050;p39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1" name="Google Shape;2051;p39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rect b="b" l="l" r="r" t="t"/>
                <a:pathLst>
                  <a:path extrusionOk="0" h="5030" w="7604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052" name="Google Shape;2052;p39"/>
          <p:cNvGrpSpPr/>
          <p:nvPr/>
        </p:nvGrpSpPr>
        <p:grpSpPr>
          <a:xfrm>
            <a:off x="7229475" y="2600742"/>
            <a:ext cx="1313053" cy="339253"/>
            <a:chOff x="7229475" y="2600742"/>
            <a:chExt cx="1313053" cy="339253"/>
          </a:xfrm>
        </p:grpSpPr>
        <p:sp>
          <p:nvSpPr>
            <p:cNvPr id="2047" name="Google Shape;2047;p39"/>
            <p:cNvSpPr txBox="1"/>
            <p:nvPr/>
          </p:nvSpPr>
          <p:spPr>
            <a:xfrm>
              <a:off x="7229475" y="2604463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Offensive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53" name="Google Shape;2053;p39"/>
            <p:cNvGrpSpPr/>
            <p:nvPr/>
          </p:nvGrpSpPr>
          <p:grpSpPr>
            <a:xfrm>
              <a:off x="8203275" y="2600742"/>
              <a:ext cx="339253" cy="339253"/>
              <a:chOff x="2085525" y="4992125"/>
              <a:chExt cx="481825" cy="481825"/>
            </a:xfrm>
          </p:grpSpPr>
          <p:sp>
            <p:nvSpPr>
              <p:cNvPr id="2054" name="Google Shape;2054;p39"/>
              <p:cNvSpPr/>
              <p:nvPr/>
            </p:nvSpPr>
            <p:spPr>
              <a:xfrm>
                <a:off x="2244150" y="5152125"/>
                <a:ext cx="164500" cy="161825"/>
              </a:xfrm>
              <a:custGeom>
                <a:rect b="b" l="l" r="r" t="t"/>
                <a:pathLst>
                  <a:path extrusionOk="0" h="6473" w="6580">
                    <a:moveTo>
                      <a:pt x="618" y="1"/>
                    </a:moveTo>
                    <a:cubicBezTo>
                      <a:pt x="474" y="1"/>
                      <a:pt x="329" y="56"/>
                      <a:pt x="220" y="165"/>
                    </a:cubicBezTo>
                    <a:cubicBezTo>
                      <a:pt x="3" y="385"/>
                      <a:pt x="0" y="737"/>
                      <a:pt x="214" y="957"/>
                    </a:cubicBezTo>
                    <a:lnTo>
                      <a:pt x="2093" y="2836"/>
                    </a:lnTo>
                    <a:cubicBezTo>
                      <a:pt x="2313" y="3059"/>
                      <a:pt x="2313" y="3414"/>
                      <a:pt x="2093" y="3637"/>
                    </a:cubicBezTo>
                    <a:lnTo>
                      <a:pt x="214" y="5516"/>
                    </a:lnTo>
                    <a:cubicBezTo>
                      <a:pt x="0" y="5736"/>
                      <a:pt x="3" y="6088"/>
                      <a:pt x="220" y="6308"/>
                    </a:cubicBezTo>
                    <a:cubicBezTo>
                      <a:pt x="329" y="6418"/>
                      <a:pt x="474" y="6473"/>
                      <a:pt x="618" y="6473"/>
                    </a:cubicBezTo>
                    <a:cubicBezTo>
                      <a:pt x="760" y="6473"/>
                      <a:pt x="902" y="6420"/>
                      <a:pt x="1012" y="6314"/>
                    </a:cubicBezTo>
                    <a:lnTo>
                      <a:pt x="1018" y="6308"/>
                    </a:lnTo>
                    <a:lnTo>
                      <a:pt x="2897" y="4495"/>
                    </a:lnTo>
                    <a:cubicBezTo>
                      <a:pt x="3007" y="4390"/>
                      <a:pt x="3148" y="4337"/>
                      <a:pt x="3290" y="4337"/>
                    </a:cubicBezTo>
                    <a:cubicBezTo>
                      <a:pt x="3431" y="4337"/>
                      <a:pt x="3573" y="4390"/>
                      <a:pt x="3683" y="4495"/>
                    </a:cubicBezTo>
                    <a:lnTo>
                      <a:pt x="5562" y="6308"/>
                    </a:lnTo>
                    <a:lnTo>
                      <a:pt x="5568" y="6314"/>
                    </a:lnTo>
                    <a:cubicBezTo>
                      <a:pt x="5678" y="6420"/>
                      <a:pt x="5820" y="6473"/>
                      <a:pt x="5962" y="6473"/>
                    </a:cubicBezTo>
                    <a:cubicBezTo>
                      <a:pt x="6106" y="6473"/>
                      <a:pt x="6250" y="6418"/>
                      <a:pt x="6360" y="6308"/>
                    </a:cubicBezTo>
                    <a:cubicBezTo>
                      <a:pt x="6577" y="6088"/>
                      <a:pt x="6580" y="5736"/>
                      <a:pt x="6366" y="5516"/>
                    </a:cubicBezTo>
                    <a:lnTo>
                      <a:pt x="4487" y="3637"/>
                    </a:lnTo>
                    <a:cubicBezTo>
                      <a:pt x="4267" y="3414"/>
                      <a:pt x="4267" y="3059"/>
                      <a:pt x="4487" y="2836"/>
                    </a:cubicBezTo>
                    <a:lnTo>
                      <a:pt x="6366" y="957"/>
                    </a:lnTo>
                    <a:cubicBezTo>
                      <a:pt x="6580" y="737"/>
                      <a:pt x="6577" y="385"/>
                      <a:pt x="6360" y="165"/>
                    </a:cubicBezTo>
                    <a:cubicBezTo>
                      <a:pt x="6250" y="56"/>
                      <a:pt x="6106" y="1"/>
                      <a:pt x="5962" y="1"/>
                    </a:cubicBezTo>
                    <a:cubicBezTo>
                      <a:pt x="5820" y="1"/>
                      <a:pt x="5678" y="53"/>
                      <a:pt x="5568" y="159"/>
                    </a:cubicBezTo>
                    <a:lnTo>
                      <a:pt x="5562" y="165"/>
                    </a:lnTo>
                    <a:lnTo>
                      <a:pt x="3683" y="1978"/>
                    </a:lnTo>
                    <a:cubicBezTo>
                      <a:pt x="3573" y="2083"/>
                      <a:pt x="3431" y="2136"/>
                      <a:pt x="3290" y="2136"/>
                    </a:cubicBezTo>
                    <a:cubicBezTo>
                      <a:pt x="3148" y="2136"/>
                      <a:pt x="3007" y="2083"/>
                      <a:pt x="2897" y="1978"/>
                    </a:cubicBezTo>
                    <a:lnTo>
                      <a:pt x="1018" y="165"/>
                    </a:lnTo>
                    <a:lnTo>
                      <a:pt x="1012" y="159"/>
                    </a:lnTo>
                    <a:cubicBezTo>
                      <a:pt x="902" y="53"/>
                      <a:pt x="760" y="1"/>
                      <a:pt x="6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5" name="Google Shape;2055;p39"/>
              <p:cNvSpPr/>
              <p:nvPr/>
            </p:nvSpPr>
            <p:spPr>
              <a:xfrm>
                <a:off x="208552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313" y="5263"/>
                    </a:moveTo>
                    <a:cubicBezTo>
                      <a:pt x="12748" y="5263"/>
                      <a:pt x="13183" y="5429"/>
                      <a:pt x="13515" y="5761"/>
                    </a:cubicBezTo>
                    <a:cubicBezTo>
                      <a:pt x="14174" y="6424"/>
                      <a:pt x="14171" y="7496"/>
                      <a:pt x="13509" y="8155"/>
                    </a:cubicBezTo>
                    <a:lnTo>
                      <a:pt x="12030" y="9637"/>
                    </a:lnTo>
                    <a:lnTo>
                      <a:pt x="13512" y="11118"/>
                    </a:lnTo>
                    <a:cubicBezTo>
                      <a:pt x="14174" y="11778"/>
                      <a:pt x="14177" y="12850"/>
                      <a:pt x="13515" y="13512"/>
                    </a:cubicBezTo>
                    <a:cubicBezTo>
                      <a:pt x="13184" y="13844"/>
                      <a:pt x="12749" y="14011"/>
                      <a:pt x="12315" y="14011"/>
                    </a:cubicBezTo>
                    <a:cubicBezTo>
                      <a:pt x="11883" y="14011"/>
                      <a:pt x="11451" y="13847"/>
                      <a:pt x="11121" y="13518"/>
                    </a:cubicBezTo>
                    <a:lnTo>
                      <a:pt x="9636" y="12088"/>
                    </a:lnTo>
                    <a:lnTo>
                      <a:pt x="8152" y="13518"/>
                    </a:lnTo>
                    <a:cubicBezTo>
                      <a:pt x="7822" y="13847"/>
                      <a:pt x="7390" y="14011"/>
                      <a:pt x="6958" y="14011"/>
                    </a:cubicBezTo>
                    <a:cubicBezTo>
                      <a:pt x="6523" y="14011"/>
                      <a:pt x="6087" y="13844"/>
                      <a:pt x="5755" y="13512"/>
                    </a:cubicBezTo>
                    <a:cubicBezTo>
                      <a:pt x="5095" y="12850"/>
                      <a:pt x="5098" y="11778"/>
                      <a:pt x="5761" y="11118"/>
                    </a:cubicBezTo>
                    <a:lnTo>
                      <a:pt x="7239" y="9637"/>
                    </a:lnTo>
                    <a:lnTo>
                      <a:pt x="5758" y="8155"/>
                    </a:lnTo>
                    <a:cubicBezTo>
                      <a:pt x="5095" y="7496"/>
                      <a:pt x="5092" y="6424"/>
                      <a:pt x="5755" y="5761"/>
                    </a:cubicBezTo>
                    <a:cubicBezTo>
                      <a:pt x="6085" y="5429"/>
                      <a:pt x="6519" y="5263"/>
                      <a:pt x="6954" y="5263"/>
                    </a:cubicBezTo>
                    <a:cubicBezTo>
                      <a:pt x="7386" y="5263"/>
                      <a:pt x="7818" y="5428"/>
                      <a:pt x="8149" y="5758"/>
                    </a:cubicBezTo>
                    <a:lnTo>
                      <a:pt x="9633" y="7188"/>
                    </a:lnTo>
                    <a:lnTo>
                      <a:pt x="11118" y="5758"/>
                    </a:lnTo>
                    <a:cubicBezTo>
                      <a:pt x="11448" y="5428"/>
                      <a:pt x="11881" y="5263"/>
                      <a:pt x="12313" y="5263"/>
                    </a:cubicBezTo>
                    <a:close/>
                    <a:moveTo>
                      <a:pt x="9636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2" y="4686"/>
                      <a:pt x="0" y="7098"/>
                      <a:pt x="0" y="9637"/>
                    </a:cubicBezTo>
                    <a:cubicBezTo>
                      <a:pt x="0" y="12175"/>
                      <a:pt x="1012" y="14587"/>
                      <a:pt x="2849" y="16424"/>
                    </a:cubicBezTo>
                    <a:cubicBezTo>
                      <a:pt x="4686" y="18261"/>
                      <a:pt x="7095" y="19273"/>
                      <a:pt x="9636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61" y="14587"/>
                      <a:pt x="19272" y="12175"/>
                      <a:pt x="19272" y="9637"/>
                    </a:cubicBezTo>
                    <a:cubicBezTo>
                      <a:pt x="19272" y="7098"/>
                      <a:pt x="18261" y="4686"/>
                      <a:pt x="16421" y="2849"/>
                    </a:cubicBezTo>
                    <a:cubicBezTo>
                      <a:pt x="14584" y="1012"/>
                      <a:pt x="12175" y="1"/>
                      <a:pt x="96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4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2061" name="Google Shape;2061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350" y="982738"/>
            <a:ext cx="5479301" cy="33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2" name="Google Shape;2062;p40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63" name="Google Shape;2063;p40"/>
          <p:cNvGrpSpPr/>
          <p:nvPr/>
        </p:nvGrpSpPr>
        <p:grpSpPr>
          <a:xfrm>
            <a:off x="3657525" y="1757237"/>
            <a:ext cx="1857600" cy="2354488"/>
            <a:chOff x="3657525" y="1700087"/>
            <a:chExt cx="1857600" cy="2354488"/>
          </a:xfrm>
        </p:grpSpPr>
        <p:sp>
          <p:nvSpPr>
            <p:cNvPr id="2064" name="Google Shape;2064;p40"/>
            <p:cNvSpPr/>
            <p:nvPr/>
          </p:nvSpPr>
          <p:spPr>
            <a:xfrm>
              <a:off x="3657525" y="3876675"/>
              <a:ext cx="1857600" cy="1779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5" name="Google Shape;2065;p40"/>
            <p:cNvGrpSpPr/>
            <p:nvPr/>
          </p:nvGrpSpPr>
          <p:grpSpPr>
            <a:xfrm>
              <a:off x="3914644" y="1700087"/>
              <a:ext cx="1314414" cy="2297556"/>
              <a:chOff x="5672100" y="1487825"/>
              <a:chExt cx="1557363" cy="2722223"/>
            </a:xfrm>
          </p:grpSpPr>
          <p:sp>
            <p:nvSpPr>
              <p:cNvPr id="2066" name="Google Shape;2066;p40"/>
              <p:cNvSpPr/>
              <p:nvPr/>
            </p:nvSpPr>
            <p:spPr>
              <a:xfrm>
                <a:off x="6396824" y="1958728"/>
                <a:ext cx="129354" cy="452692"/>
              </a:xfrm>
              <a:custGeom>
                <a:rect b="b" l="l" r="r" t="t"/>
                <a:pathLst>
                  <a:path extrusionOk="0" h="14345" w="4099">
                    <a:moveTo>
                      <a:pt x="2050" y="0"/>
                    </a:moveTo>
                    <a:lnTo>
                      <a:pt x="0" y="14345"/>
                    </a:lnTo>
                    <a:lnTo>
                      <a:pt x="4099" y="14345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0"/>
              <p:cNvSpPr/>
              <p:nvPr/>
            </p:nvSpPr>
            <p:spPr>
              <a:xfrm>
                <a:off x="6221394" y="2363297"/>
                <a:ext cx="480210" cy="55825"/>
              </a:xfrm>
              <a:custGeom>
                <a:rect b="b" l="l" r="r" t="t"/>
                <a:pathLst>
                  <a:path extrusionOk="0" h="1769" w="15217">
                    <a:moveTo>
                      <a:pt x="718" y="1"/>
                    </a:moveTo>
                    <a:lnTo>
                      <a:pt x="1" y="1768"/>
                    </a:lnTo>
                    <a:lnTo>
                      <a:pt x="15217" y="1768"/>
                    </a:lnTo>
                    <a:lnTo>
                      <a:pt x="144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>
                <a:off x="6345479" y="3269506"/>
                <a:ext cx="230023" cy="498766"/>
              </a:xfrm>
              <a:custGeom>
                <a:rect b="b" l="l" r="r" t="t"/>
                <a:pathLst>
                  <a:path extrusionOk="0" h="15805" w="7289">
                    <a:moveTo>
                      <a:pt x="1" y="0"/>
                    </a:moveTo>
                    <a:lnTo>
                      <a:pt x="1" y="15805"/>
                    </a:lnTo>
                    <a:lnTo>
                      <a:pt x="7289" y="15805"/>
                    </a:lnTo>
                    <a:lnTo>
                      <a:pt x="7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6292147" y="3768243"/>
                <a:ext cx="336719" cy="90191"/>
              </a:xfrm>
              <a:custGeom>
                <a:rect b="b" l="l" r="r" t="t"/>
                <a:pathLst>
                  <a:path extrusionOk="0" h="2858" w="10670">
                    <a:moveTo>
                      <a:pt x="2049" y="1"/>
                    </a:moveTo>
                    <a:lnTo>
                      <a:pt x="1832" y="14"/>
                    </a:lnTo>
                    <a:lnTo>
                      <a:pt x="1640" y="39"/>
                    </a:lnTo>
                    <a:lnTo>
                      <a:pt x="1435" y="91"/>
                    </a:lnTo>
                    <a:lnTo>
                      <a:pt x="1255" y="155"/>
                    </a:lnTo>
                    <a:lnTo>
                      <a:pt x="1076" y="244"/>
                    </a:lnTo>
                    <a:lnTo>
                      <a:pt x="897" y="347"/>
                    </a:lnTo>
                    <a:lnTo>
                      <a:pt x="743" y="462"/>
                    </a:lnTo>
                    <a:lnTo>
                      <a:pt x="602" y="603"/>
                    </a:lnTo>
                    <a:lnTo>
                      <a:pt x="474" y="744"/>
                    </a:lnTo>
                    <a:lnTo>
                      <a:pt x="346" y="898"/>
                    </a:lnTo>
                    <a:lnTo>
                      <a:pt x="244" y="1064"/>
                    </a:lnTo>
                    <a:lnTo>
                      <a:pt x="167" y="1243"/>
                    </a:lnTo>
                    <a:lnTo>
                      <a:pt x="90" y="1435"/>
                    </a:lnTo>
                    <a:lnTo>
                      <a:pt x="39" y="1628"/>
                    </a:lnTo>
                    <a:lnTo>
                      <a:pt x="13" y="1833"/>
                    </a:lnTo>
                    <a:lnTo>
                      <a:pt x="0" y="2050"/>
                    </a:lnTo>
                    <a:lnTo>
                      <a:pt x="0" y="2857"/>
                    </a:lnTo>
                    <a:lnTo>
                      <a:pt x="10669" y="2857"/>
                    </a:lnTo>
                    <a:lnTo>
                      <a:pt x="10669" y="2050"/>
                    </a:lnTo>
                    <a:lnTo>
                      <a:pt x="10656" y="1833"/>
                    </a:lnTo>
                    <a:lnTo>
                      <a:pt x="10618" y="1628"/>
                    </a:lnTo>
                    <a:lnTo>
                      <a:pt x="10567" y="1435"/>
                    </a:lnTo>
                    <a:lnTo>
                      <a:pt x="10503" y="1243"/>
                    </a:lnTo>
                    <a:lnTo>
                      <a:pt x="10413" y="1064"/>
                    </a:lnTo>
                    <a:lnTo>
                      <a:pt x="10311" y="898"/>
                    </a:lnTo>
                    <a:lnTo>
                      <a:pt x="10195" y="744"/>
                    </a:lnTo>
                    <a:lnTo>
                      <a:pt x="10067" y="603"/>
                    </a:lnTo>
                    <a:lnTo>
                      <a:pt x="9913" y="462"/>
                    </a:lnTo>
                    <a:lnTo>
                      <a:pt x="9760" y="347"/>
                    </a:lnTo>
                    <a:lnTo>
                      <a:pt x="9593" y="244"/>
                    </a:lnTo>
                    <a:lnTo>
                      <a:pt x="9414" y="155"/>
                    </a:lnTo>
                    <a:lnTo>
                      <a:pt x="9222" y="91"/>
                    </a:lnTo>
                    <a:lnTo>
                      <a:pt x="9030" y="39"/>
                    </a:lnTo>
                    <a:lnTo>
                      <a:pt x="8825" y="14"/>
                    </a:lnTo>
                    <a:lnTo>
                      <a:pt x="8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5809944" y="3820818"/>
                <a:ext cx="1300705" cy="389230"/>
              </a:xfrm>
              <a:custGeom>
                <a:rect b="b" l="l" r="r" t="t"/>
                <a:pathLst>
                  <a:path extrusionOk="0" h="12334" w="41217">
                    <a:moveTo>
                      <a:pt x="5162" y="0"/>
                    </a:moveTo>
                    <a:lnTo>
                      <a:pt x="5162" y="1204"/>
                    </a:lnTo>
                    <a:lnTo>
                      <a:pt x="2959" y="1947"/>
                    </a:lnTo>
                    <a:lnTo>
                      <a:pt x="1973" y="1255"/>
                    </a:lnTo>
                    <a:lnTo>
                      <a:pt x="0" y="4060"/>
                    </a:lnTo>
                    <a:lnTo>
                      <a:pt x="961" y="4739"/>
                    </a:lnTo>
                    <a:lnTo>
                      <a:pt x="871" y="5085"/>
                    </a:lnTo>
                    <a:lnTo>
                      <a:pt x="807" y="5431"/>
                    </a:lnTo>
                    <a:lnTo>
                      <a:pt x="769" y="5802"/>
                    </a:lnTo>
                    <a:lnTo>
                      <a:pt x="743" y="6173"/>
                    </a:lnTo>
                    <a:lnTo>
                      <a:pt x="769" y="6545"/>
                    </a:lnTo>
                    <a:lnTo>
                      <a:pt x="807" y="6903"/>
                    </a:lnTo>
                    <a:lnTo>
                      <a:pt x="871" y="7262"/>
                    </a:lnTo>
                    <a:lnTo>
                      <a:pt x="961" y="7608"/>
                    </a:lnTo>
                    <a:lnTo>
                      <a:pt x="0" y="8274"/>
                    </a:lnTo>
                    <a:lnTo>
                      <a:pt x="1973" y="11079"/>
                    </a:lnTo>
                    <a:lnTo>
                      <a:pt x="2959" y="10387"/>
                    </a:lnTo>
                    <a:lnTo>
                      <a:pt x="5098" y="11130"/>
                    </a:lnTo>
                    <a:lnTo>
                      <a:pt x="5098" y="12334"/>
                    </a:lnTo>
                    <a:lnTo>
                      <a:pt x="8530" y="12334"/>
                    </a:lnTo>
                    <a:lnTo>
                      <a:pt x="8530" y="11130"/>
                    </a:lnTo>
                    <a:lnTo>
                      <a:pt x="11950" y="11130"/>
                    </a:lnTo>
                    <a:lnTo>
                      <a:pt x="11950" y="12334"/>
                    </a:lnTo>
                    <a:lnTo>
                      <a:pt x="15383" y="12334"/>
                    </a:lnTo>
                    <a:lnTo>
                      <a:pt x="15383" y="11130"/>
                    </a:lnTo>
                    <a:lnTo>
                      <a:pt x="18930" y="11130"/>
                    </a:lnTo>
                    <a:lnTo>
                      <a:pt x="18930" y="12334"/>
                    </a:lnTo>
                    <a:lnTo>
                      <a:pt x="22350" y="12334"/>
                    </a:lnTo>
                    <a:lnTo>
                      <a:pt x="22350" y="11130"/>
                    </a:lnTo>
                    <a:lnTo>
                      <a:pt x="25783" y="11130"/>
                    </a:lnTo>
                    <a:lnTo>
                      <a:pt x="25783" y="12334"/>
                    </a:lnTo>
                    <a:lnTo>
                      <a:pt x="29215" y="12334"/>
                    </a:lnTo>
                    <a:lnTo>
                      <a:pt x="29215" y="11130"/>
                    </a:lnTo>
                    <a:lnTo>
                      <a:pt x="32635" y="11130"/>
                    </a:lnTo>
                    <a:lnTo>
                      <a:pt x="32635" y="12334"/>
                    </a:lnTo>
                    <a:lnTo>
                      <a:pt x="36067" y="12334"/>
                    </a:lnTo>
                    <a:lnTo>
                      <a:pt x="36067" y="11130"/>
                    </a:lnTo>
                    <a:lnTo>
                      <a:pt x="38270" y="10387"/>
                    </a:lnTo>
                    <a:lnTo>
                      <a:pt x="39257" y="11079"/>
                    </a:lnTo>
                    <a:lnTo>
                      <a:pt x="41216" y="8274"/>
                    </a:lnTo>
                    <a:lnTo>
                      <a:pt x="40268" y="7608"/>
                    </a:lnTo>
                    <a:lnTo>
                      <a:pt x="40358" y="7262"/>
                    </a:lnTo>
                    <a:lnTo>
                      <a:pt x="40422" y="6903"/>
                    </a:lnTo>
                    <a:lnTo>
                      <a:pt x="40460" y="6545"/>
                    </a:lnTo>
                    <a:lnTo>
                      <a:pt x="40473" y="6173"/>
                    </a:lnTo>
                    <a:lnTo>
                      <a:pt x="40460" y="5802"/>
                    </a:lnTo>
                    <a:lnTo>
                      <a:pt x="40422" y="5431"/>
                    </a:lnTo>
                    <a:lnTo>
                      <a:pt x="40358" y="5085"/>
                    </a:lnTo>
                    <a:lnTo>
                      <a:pt x="40268" y="4739"/>
                    </a:lnTo>
                    <a:lnTo>
                      <a:pt x="41216" y="4060"/>
                    </a:lnTo>
                    <a:lnTo>
                      <a:pt x="39257" y="1255"/>
                    </a:lnTo>
                    <a:lnTo>
                      <a:pt x="38270" y="1947"/>
                    </a:lnTo>
                    <a:lnTo>
                      <a:pt x="36131" y="1204"/>
                    </a:lnTo>
                    <a:lnTo>
                      <a:pt x="36131" y="0"/>
                    </a:lnTo>
                    <a:lnTo>
                      <a:pt x="32699" y="0"/>
                    </a:lnTo>
                    <a:lnTo>
                      <a:pt x="32699" y="1204"/>
                    </a:lnTo>
                    <a:lnTo>
                      <a:pt x="29266" y="1204"/>
                    </a:lnTo>
                    <a:lnTo>
                      <a:pt x="29266" y="0"/>
                    </a:lnTo>
                    <a:lnTo>
                      <a:pt x="25847" y="0"/>
                    </a:lnTo>
                    <a:lnTo>
                      <a:pt x="25847" y="1204"/>
                    </a:lnTo>
                    <a:lnTo>
                      <a:pt x="22414" y="1204"/>
                    </a:lnTo>
                    <a:lnTo>
                      <a:pt x="22414" y="0"/>
                    </a:lnTo>
                    <a:lnTo>
                      <a:pt x="18994" y="0"/>
                    </a:lnTo>
                    <a:lnTo>
                      <a:pt x="18994" y="1204"/>
                    </a:lnTo>
                    <a:lnTo>
                      <a:pt x="15434" y="1204"/>
                    </a:lnTo>
                    <a:lnTo>
                      <a:pt x="15434" y="0"/>
                    </a:lnTo>
                    <a:lnTo>
                      <a:pt x="12014" y="0"/>
                    </a:lnTo>
                    <a:lnTo>
                      <a:pt x="12014" y="1204"/>
                    </a:lnTo>
                    <a:lnTo>
                      <a:pt x="8582" y="1204"/>
                    </a:lnTo>
                    <a:lnTo>
                      <a:pt x="8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5864918" y="3889929"/>
                <a:ext cx="1191169" cy="251008"/>
              </a:xfrm>
              <a:custGeom>
                <a:rect b="b" l="l" r="r" t="t"/>
                <a:pathLst>
                  <a:path extrusionOk="0" h="7954" w="37746">
                    <a:moveTo>
                      <a:pt x="3971" y="0"/>
                    </a:moveTo>
                    <a:lnTo>
                      <a:pt x="3766" y="13"/>
                    </a:lnTo>
                    <a:lnTo>
                      <a:pt x="3561" y="26"/>
                    </a:lnTo>
                    <a:lnTo>
                      <a:pt x="3369" y="51"/>
                    </a:lnTo>
                    <a:lnTo>
                      <a:pt x="3177" y="90"/>
                    </a:lnTo>
                    <a:lnTo>
                      <a:pt x="2985" y="128"/>
                    </a:lnTo>
                    <a:lnTo>
                      <a:pt x="2792" y="179"/>
                    </a:lnTo>
                    <a:lnTo>
                      <a:pt x="2600" y="244"/>
                    </a:lnTo>
                    <a:lnTo>
                      <a:pt x="2421" y="320"/>
                    </a:lnTo>
                    <a:lnTo>
                      <a:pt x="2255" y="397"/>
                    </a:lnTo>
                    <a:lnTo>
                      <a:pt x="2075" y="487"/>
                    </a:lnTo>
                    <a:lnTo>
                      <a:pt x="1909" y="577"/>
                    </a:lnTo>
                    <a:lnTo>
                      <a:pt x="1755" y="679"/>
                    </a:lnTo>
                    <a:lnTo>
                      <a:pt x="1601" y="794"/>
                    </a:lnTo>
                    <a:lnTo>
                      <a:pt x="1448" y="910"/>
                    </a:lnTo>
                    <a:lnTo>
                      <a:pt x="1307" y="1038"/>
                    </a:lnTo>
                    <a:lnTo>
                      <a:pt x="1166" y="1166"/>
                    </a:lnTo>
                    <a:lnTo>
                      <a:pt x="1038" y="1307"/>
                    </a:lnTo>
                    <a:lnTo>
                      <a:pt x="910" y="1447"/>
                    </a:lnTo>
                    <a:lnTo>
                      <a:pt x="794" y="1601"/>
                    </a:lnTo>
                    <a:lnTo>
                      <a:pt x="679" y="1755"/>
                    </a:lnTo>
                    <a:lnTo>
                      <a:pt x="577" y="1921"/>
                    </a:lnTo>
                    <a:lnTo>
                      <a:pt x="474" y="2088"/>
                    </a:lnTo>
                    <a:lnTo>
                      <a:pt x="397" y="2254"/>
                    </a:lnTo>
                    <a:lnTo>
                      <a:pt x="308" y="2434"/>
                    </a:lnTo>
                    <a:lnTo>
                      <a:pt x="244" y="2613"/>
                    </a:lnTo>
                    <a:lnTo>
                      <a:pt x="180" y="2792"/>
                    </a:lnTo>
                    <a:lnTo>
                      <a:pt x="128" y="2984"/>
                    </a:lnTo>
                    <a:lnTo>
                      <a:pt x="77" y="3177"/>
                    </a:lnTo>
                    <a:lnTo>
                      <a:pt x="52" y="3369"/>
                    </a:lnTo>
                    <a:lnTo>
                      <a:pt x="26" y="3574"/>
                    </a:lnTo>
                    <a:lnTo>
                      <a:pt x="0" y="3778"/>
                    </a:lnTo>
                    <a:lnTo>
                      <a:pt x="0" y="3983"/>
                    </a:lnTo>
                    <a:lnTo>
                      <a:pt x="0" y="4188"/>
                    </a:lnTo>
                    <a:lnTo>
                      <a:pt x="26" y="4380"/>
                    </a:lnTo>
                    <a:lnTo>
                      <a:pt x="52" y="4585"/>
                    </a:lnTo>
                    <a:lnTo>
                      <a:pt x="77" y="4777"/>
                    </a:lnTo>
                    <a:lnTo>
                      <a:pt x="128" y="4970"/>
                    </a:lnTo>
                    <a:lnTo>
                      <a:pt x="180" y="5162"/>
                    </a:lnTo>
                    <a:lnTo>
                      <a:pt x="244" y="5341"/>
                    </a:lnTo>
                    <a:lnTo>
                      <a:pt x="308" y="5520"/>
                    </a:lnTo>
                    <a:lnTo>
                      <a:pt x="397" y="5700"/>
                    </a:lnTo>
                    <a:lnTo>
                      <a:pt x="474" y="5866"/>
                    </a:lnTo>
                    <a:lnTo>
                      <a:pt x="577" y="6033"/>
                    </a:lnTo>
                    <a:lnTo>
                      <a:pt x="679" y="6199"/>
                    </a:lnTo>
                    <a:lnTo>
                      <a:pt x="794" y="6353"/>
                    </a:lnTo>
                    <a:lnTo>
                      <a:pt x="910" y="6507"/>
                    </a:lnTo>
                    <a:lnTo>
                      <a:pt x="1038" y="6647"/>
                    </a:lnTo>
                    <a:lnTo>
                      <a:pt x="1166" y="6788"/>
                    </a:lnTo>
                    <a:lnTo>
                      <a:pt x="1307" y="6916"/>
                    </a:lnTo>
                    <a:lnTo>
                      <a:pt x="1448" y="7044"/>
                    </a:lnTo>
                    <a:lnTo>
                      <a:pt x="1601" y="7160"/>
                    </a:lnTo>
                    <a:lnTo>
                      <a:pt x="1755" y="7275"/>
                    </a:lnTo>
                    <a:lnTo>
                      <a:pt x="1909" y="7378"/>
                    </a:lnTo>
                    <a:lnTo>
                      <a:pt x="2075" y="7467"/>
                    </a:lnTo>
                    <a:lnTo>
                      <a:pt x="2255" y="7557"/>
                    </a:lnTo>
                    <a:lnTo>
                      <a:pt x="2421" y="7634"/>
                    </a:lnTo>
                    <a:lnTo>
                      <a:pt x="2600" y="7711"/>
                    </a:lnTo>
                    <a:lnTo>
                      <a:pt x="2792" y="7775"/>
                    </a:lnTo>
                    <a:lnTo>
                      <a:pt x="2985" y="7826"/>
                    </a:lnTo>
                    <a:lnTo>
                      <a:pt x="3177" y="7877"/>
                    </a:lnTo>
                    <a:lnTo>
                      <a:pt x="3369" y="7903"/>
                    </a:lnTo>
                    <a:lnTo>
                      <a:pt x="3561" y="7928"/>
                    </a:lnTo>
                    <a:lnTo>
                      <a:pt x="3766" y="7941"/>
                    </a:lnTo>
                    <a:lnTo>
                      <a:pt x="3971" y="7954"/>
                    </a:lnTo>
                    <a:lnTo>
                      <a:pt x="33762" y="7954"/>
                    </a:lnTo>
                    <a:lnTo>
                      <a:pt x="33967" y="7941"/>
                    </a:lnTo>
                    <a:lnTo>
                      <a:pt x="34172" y="7928"/>
                    </a:lnTo>
                    <a:lnTo>
                      <a:pt x="34377" y="7903"/>
                    </a:lnTo>
                    <a:lnTo>
                      <a:pt x="34569" y="7877"/>
                    </a:lnTo>
                    <a:lnTo>
                      <a:pt x="34761" y="7826"/>
                    </a:lnTo>
                    <a:lnTo>
                      <a:pt x="34953" y="7775"/>
                    </a:lnTo>
                    <a:lnTo>
                      <a:pt x="35132" y="7711"/>
                    </a:lnTo>
                    <a:lnTo>
                      <a:pt x="35312" y="7634"/>
                    </a:lnTo>
                    <a:lnTo>
                      <a:pt x="35491" y="7557"/>
                    </a:lnTo>
                    <a:lnTo>
                      <a:pt x="35657" y="7467"/>
                    </a:lnTo>
                    <a:lnTo>
                      <a:pt x="35824" y="7378"/>
                    </a:lnTo>
                    <a:lnTo>
                      <a:pt x="35990" y="7275"/>
                    </a:lnTo>
                    <a:lnTo>
                      <a:pt x="36144" y="7160"/>
                    </a:lnTo>
                    <a:lnTo>
                      <a:pt x="36298" y="7044"/>
                    </a:lnTo>
                    <a:lnTo>
                      <a:pt x="36439" y="6916"/>
                    </a:lnTo>
                    <a:lnTo>
                      <a:pt x="36580" y="6788"/>
                    </a:lnTo>
                    <a:lnTo>
                      <a:pt x="36708" y="6647"/>
                    </a:lnTo>
                    <a:lnTo>
                      <a:pt x="36836" y="6507"/>
                    </a:lnTo>
                    <a:lnTo>
                      <a:pt x="36951" y="6353"/>
                    </a:lnTo>
                    <a:lnTo>
                      <a:pt x="37066" y="6199"/>
                    </a:lnTo>
                    <a:lnTo>
                      <a:pt x="37169" y="6033"/>
                    </a:lnTo>
                    <a:lnTo>
                      <a:pt x="37258" y="5866"/>
                    </a:lnTo>
                    <a:lnTo>
                      <a:pt x="37348" y="5700"/>
                    </a:lnTo>
                    <a:lnTo>
                      <a:pt x="37425" y="5520"/>
                    </a:lnTo>
                    <a:lnTo>
                      <a:pt x="37502" y="5341"/>
                    </a:lnTo>
                    <a:lnTo>
                      <a:pt x="37566" y="5162"/>
                    </a:lnTo>
                    <a:lnTo>
                      <a:pt x="37617" y="4970"/>
                    </a:lnTo>
                    <a:lnTo>
                      <a:pt x="37655" y="4777"/>
                    </a:lnTo>
                    <a:lnTo>
                      <a:pt x="37694" y="4585"/>
                    </a:lnTo>
                    <a:lnTo>
                      <a:pt x="37719" y="4380"/>
                    </a:lnTo>
                    <a:lnTo>
                      <a:pt x="37732" y="4188"/>
                    </a:lnTo>
                    <a:lnTo>
                      <a:pt x="37745" y="3983"/>
                    </a:lnTo>
                    <a:lnTo>
                      <a:pt x="37732" y="3778"/>
                    </a:lnTo>
                    <a:lnTo>
                      <a:pt x="37719" y="3574"/>
                    </a:lnTo>
                    <a:lnTo>
                      <a:pt x="37694" y="3369"/>
                    </a:lnTo>
                    <a:lnTo>
                      <a:pt x="37655" y="3177"/>
                    </a:lnTo>
                    <a:lnTo>
                      <a:pt x="37617" y="2984"/>
                    </a:lnTo>
                    <a:lnTo>
                      <a:pt x="37566" y="2792"/>
                    </a:lnTo>
                    <a:lnTo>
                      <a:pt x="37502" y="2613"/>
                    </a:lnTo>
                    <a:lnTo>
                      <a:pt x="37425" y="2434"/>
                    </a:lnTo>
                    <a:lnTo>
                      <a:pt x="37348" y="2254"/>
                    </a:lnTo>
                    <a:lnTo>
                      <a:pt x="37258" y="2088"/>
                    </a:lnTo>
                    <a:lnTo>
                      <a:pt x="37169" y="1921"/>
                    </a:lnTo>
                    <a:lnTo>
                      <a:pt x="37066" y="1755"/>
                    </a:lnTo>
                    <a:lnTo>
                      <a:pt x="36951" y="1601"/>
                    </a:lnTo>
                    <a:lnTo>
                      <a:pt x="36836" y="1447"/>
                    </a:lnTo>
                    <a:lnTo>
                      <a:pt x="36708" y="1307"/>
                    </a:lnTo>
                    <a:lnTo>
                      <a:pt x="36580" y="1166"/>
                    </a:lnTo>
                    <a:lnTo>
                      <a:pt x="36439" y="1038"/>
                    </a:lnTo>
                    <a:lnTo>
                      <a:pt x="36298" y="910"/>
                    </a:lnTo>
                    <a:lnTo>
                      <a:pt x="36144" y="794"/>
                    </a:lnTo>
                    <a:lnTo>
                      <a:pt x="35990" y="679"/>
                    </a:lnTo>
                    <a:lnTo>
                      <a:pt x="35824" y="577"/>
                    </a:lnTo>
                    <a:lnTo>
                      <a:pt x="35657" y="487"/>
                    </a:lnTo>
                    <a:lnTo>
                      <a:pt x="35491" y="397"/>
                    </a:lnTo>
                    <a:lnTo>
                      <a:pt x="35312" y="320"/>
                    </a:lnTo>
                    <a:lnTo>
                      <a:pt x="35132" y="244"/>
                    </a:lnTo>
                    <a:lnTo>
                      <a:pt x="34953" y="179"/>
                    </a:lnTo>
                    <a:lnTo>
                      <a:pt x="34761" y="128"/>
                    </a:lnTo>
                    <a:lnTo>
                      <a:pt x="34569" y="90"/>
                    </a:lnTo>
                    <a:lnTo>
                      <a:pt x="34377" y="51"/>
                    </a:lnTo>
                    <a:lnTo>
                      <a:pt x="34172" y="26"/>
                    </a:lnTo>
                    <a:lnTo>
                      <a:pt x="33967" y="13"/>
                    </a:lnTo>
                    <a:lnTo>
                      <a:pt x="337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40"/>
              <p:cNvSpPr/>
              <p:nvPr/>
            </p:nvSpPr>
            <p:spPr>
              <a:xfrm>
                <a:off x="5896444" y="3921455"/>
                <a:ext cx="1128118" cy="187956"/>
              </a:xfrm>
              <a:custGeom>
                <a:rect b="b" l="l" r="r" t="t"/>
                <a:pathLst>
                  <a:path extrusionOk="0" h="5956" w="35748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2917" y="5956"/>
                    </a:lnTo>
                    <a:lnTo>
                      <a:pt x="33070" y="5943"/>
                    </a:lnTo>
                    <a:lnTo>
                      <a:pt x="33365" y="5905"/>
                    </a:lnTo>
                    <a:lnTo>
                      <a:pt x="33659" y="5828"/>
                    </a:lnTo>
                    <a:lnTo>
                      <a:pt x="33928" y="5725"/>
                    </a:lnTo>
                    <a:lnTo>
                      <a:pt x="34184" y="5597"/>
                    </a:lnTo>
                    <a:lnTo>
                      <a:pt x="34428" y="5456"/>
                    </a:lnTo>
                    <a:lnTo>
                      <a:pt x="34658" y="5277"/>
                    </a:lnTo>
                    <a:lnTo>
                      <a:pt x="34876" y="5085"/>
                    </a:lnTo>
                    <a:lnTo>
                      <a:pt x="35068" y="4880"/>
                    </a:lnTo>
                    <a:lnTo>
                      <a:pt x="35235" y="4649"/>
                    </a:lnTo>
                    <a:lnTo>
                      <a:pt x="35388" y="4406"/>
                    </a:lnTo>
                    <a:lnTo>
                      <a:pt x="35517" y="4137"/>
                    </a:lnTo>
                    <a:lnTo>
                      <a:pt x="35619" y="3868"/>
                    </a:lnTo>
                    <a:lnTo>
                      <a:pt x="35683" y="3586"/>
                    </a:lnTo>
                    <a:lnTo>
                      <a:pt x="35734" y="3279"/>
                    </a:lnTo>
                    <a:lnTo>
                      <a:pt x="35747" y="3138"/>
                    </a:lnTo>
                    <a:lnTo>
                      <a:pt x="35747" y="2984"/>
                    </a:lnTo>
                    <a:lnTo>
                      <a:pt x="35747" y="2831"/>
                    </a:lnTo>
                    <a:lnTo>
                      <a:pt x="35734" y="2677"/>
                    </a:lnTo>
                    <a:lnTo>
                      <a:pt x="35683" y="2382"/>
                    </a:lnTo>
                    <a:lnTo>
                      <a:pt x="35619" y="2088"/>
                    </a:lnTo>
                    <a:lnTo>
                      <a:pt x="35517" y="1819"/>
                    </a:lnTo>
                    <a:lnTo>
                      <a:pt x="35388" y="1563"/>
                    </a:lnTo>
                    <a:lnTo>
                      <a:pt x="35235" y="1319"/>
                    </a:lnTo>
                    <a:lnTo>
                      <a:pt x="35068" y="1089"/>
                    </a:lnTo>
                    <a:lnTo>
                      <a:pt x="34876" y="871"/>
                    </a:lnTo>
                    <a:lnTo>
                      <a:pt x="34658" y="679"/>
                    </a:lnTo>
                    <a:lnTo>
                      <a:pt x="34428" y="512"/>
                    </a:lnTo>
                    <a:lnTo>
                      <a:pt x="34184" y="359"/>
                    </a:lnTo>
                    <a:lnTo>
                      <a:pt x="33928" y="231"/>
                    </a:lnTo>
                    <a:lnTo>
                      <a:pt x="33659" y="128"/>
                    </a:lnTo>
                    <a:lnTo>
                      <a:pt x="33365" y="64"/>
                    </a:lnTo>
                    <a:lnTo>
                      <a:pt x="33070" y="13"/>
                    </a:lnTo>
                    <a:lnTo>
                      <a:pt x="32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40"/>
              <p:cNvSpPr/>
              <p:nvPr/>
            </p:nvSpPr>
            <p:spPr>
              <a:xfrm>
                <a:off x="5693528" y="2429189"/>
                <a:ext cx="1535935" cy="1155194"/>
              </a:xfrm>
              <a:custGeom>
                <a:rect b="b" l="l" r="r" t="t"/>
                <a:pathLst>
                  <a:path extrusionOk="0" h="36606" w="48671">
                    <a:moveTo>
                      <a:pt x="18162" y="0"/>
                    </a:moveTo>
                    <a:lnTo>
                      <a:pt x="17881" y="13"/>
                    </a:lnTo>
                    <a:lnTo>
                      <a:pt x="17599" y="39"/>
                    </a:lnTo>
                    <a:lnTo>
                      <a:pt x="17330" y="77"/>
                    </a:lnTo>
                    <a:lnTo>
                      <a:pt x="17048" y="116"/>
                    </a:lnTo>
                    <a:lnTo>
                      <a:pt x="16779" y="167"/>
                    </a:lnTo>
                    <a:lnTo>
                      <a:pt x="16510" y="218"/>
                    </a:lnTo>
                    <a:lnTo>
                      <a:pt x="16241" y="282"/>
                    </a:lnTo>
                    <a:lnTo>
                      <a:pt x="15985" y="359"/>
                    </a:lnTo>
                    <a:lnTo>
                      <a:pt x="15729" y="449"/>
                    </a:lnTo>
                    <a:lnTo>
                      <a:pt x="15473" y="538"/>
                    </a:lnTo>
                    <a:lnTo>
                      <a:pt x="15217" y="628"/>
                    </a:lnTo>
                    <a:lnTo>
                      <a:pt x="14973" y="743"/>
                    </a:lnTo>
                    <a:lnTo>
                      <a:pt x="14730" y="846"/>
                    </a:lnTo>
                    <a:lnTo>
                      <a:pt x="14486" y="974"/>
                    </a:lnTo>
                    <a:lnTo>
                      <a:pt x="14256" y="1102"/>
                    </a:lnTo>
                    <a:lnTo>
                      <a:pt x="14025" y="1230"/>
                    </a:lnTo>
                    <a:lnTo>
                      <a:pt x="13795" y="1371"/>
                    </a:lnTo>
                    <a:lnTo>
                      <a:pt x="13577" y="1525"/>
                    </a:lnTo>
                    <a:lnTo>
                      <a:pt x="13359" y="1678"/>
                    </a:lnTo>
                    <a:lnTo>
                      <a:pt x="13154" y="1845"/>
                    </a:lnTo>
                    <a:lnTo>
                      <a:pt x="12950" y="2011"/>
                    </a:lnTo>
                    <a:lnTo>
                      <a:pt x="12745" y="2178"/>
                    </a:lnTo>
                    <a:lnTo>
                      <a:pt x="12552" y="2357"/>
                    </a:lnTo>
                    <a:lnTo>
                      <a:pt x="12360" y="2549"/>
                    </a:lnTo>
                    <a:lnTo>
                      <a:pt x="12181" y="2741"/>
                    </a:lnTo>
                    <a:lnTo>
                      <a:pt x="12002" y="2933"/>
                    </a:lnTo>
                    <a:lnTo>
                      <a:pt x="11835" y="3138"/>
                    </a:lnTo>
                    <a:lnTo>
                      <a:pt x="11669" y="3343"/>
                    </a:lnTo>
                    <a:lnTo>
                      <a:pt x="11502" y="3561"/>
                    </a:lnTo>
                    <a:lnTo>
                      <a:pt x="11361" y="3779"/>
                    </a:lnTo>
                    <a:lnTo>
                      <a:pt x="11208" y="3996"/>
                    </a:lnTo>
                    <a:lnTo>
                      <a:pt x="10990" y="3971"/>
                    </a:lnTo>
                    <a:lnTo>
                      <a:pt x="10772" y="3945"/>
                    </a:lnTo>
                    <a:lnTo>
                      <a:pt x="10542" y="3932"/>
                    </a:lnTo>
                    <a:lnTo>
                      <a:pt x="10311" y="3920"/>
                    </a:lnTo>
                    <a:lnTo>
                      <a:pt x="10017" y="3932"/>
                    </a:lnTo>
                    <a:lnTo>
                      <a:pt x="9722" y="3958"/>
                    </a:lnTo>
                    <a:lnTo>
                      <a:pt x="9427" y="3984"/>
                    </a:lnTo>
                    <a:lnTo>
                      <a:pt x="9146" y="4035"/>
                    </a:lnTo>
                    <a:lnTo>
                      <a:pt x="8864" y="4099"/>
                    </a:lnTo>
                    <a:lnTo>
                      <a:pt x="8582" y="4189"/>
                    </a:lnTo>
                    <a:lnTo>
                      <a:pt x="8313" y="4278"/>
                    </a:lnTo>
                    <a:lnTo>
                      <a:pt x="8057" y="4381"/>
                    </a:lnTo>
                    <a:lnTo>
                      <a:pt x="7801" y="4496"/>
                    </a:lnTo>
                    <a:lnTo>
                      <a:pt x="7545" y="4624"/>
                    </a:lnTo>
                    <a:lnTo>
                      <a:pt x="7301" y="4765"/>
                    </a:lnTo>
                    <a:lnTo>
                      <a:pt x="7071" y="4919"/>
                    </a:lnTo>
                    <a:lnTo>
                      <a:pt x="6840" y="5072"/>
                    </a:lnTo>
                    <a:lnTo>
                      <a:pt x="6622" y="5252"/>
                    </a:lnTo>
                    <a:lnTo>
                      <a:pt x="6405" y="5431"/>
                    </a:lnTo>
                    <a:lnTo>
                      <a:pt x="6213" y="5623"/>
                    </a:lnTo>
                    <a:lnTo>
                      <a:pt x="6008" y="5828"/>
                    </a:lnTo>
                    <a:lnTo>
                      <a:pt x="5828" y="6033"/>
                    </a:lnTo>
                    <a:lnTo>
                      <a:pt x="5662" y="6251"/>
                    </a:lnTo>
                    <a:lnTo>
                      <a:pt x="5495" y="6481"/>
                    </a:lnTo>
                    <a:lnTo>
                      <a:pt x="5342" y="6725"/>
                    </a:lnTo>
                    <a:lnTo>
                      <a:pt x="5201" y="6968"/>
                    </a:lnTo>
                    <a:lnTo>
                      <a:pt x="5073" y="7211"/>
                    </a:lnTo>
                    <a:lnTo>
                      <a:pt x="4957" y="7467"/>
                    </a:lnTo>
                    <a:lnTo>
                      <a:pt x="4855" y="7736"/>
                    </a:lnTo>
                    <a:lnTo>
                      <a:pt x="4765" y="8005"/>
                    </a:lnTo>
                    <a:lnTo>
                      <a:pt x="4688" y="8287"/>
                    </a:lnTo>
                    <a:lnTo>
                      <a:pt x="4624" y="8556"/>
                    </a:lnTo>
                    <a:lnTo>
                      <a:pt x="4573" y="8851"/>
                    </a:lnTo>
                    <a:lnTo>
                      <a:pt x="4535" y="9145"/>
                    </a:lnTo>
                    <a:lnTo>
                      <a:pt x="4509" y="9440"/>
                    </a:lnTo>
                    <a:lnTo>
                      <a:pt x="4509" y="9734"/>
                    </a:lnTo>
                    <a:lnTo>
                      <a:pt x="4509" y="9978"/>
                    </a:lnTo>
                    <a:lnTo>
                      <a:pt x="4535" y="10234"/>
                    </a:lnTo>
                    <a:lnTo>
                      <a:pt x="4560" y="10477"/>
                    </a:lnTo>
                    <a:lnTo>
                      <a:pt x="4599" y="10721"/>
                    </a:lnTo>
                    <a:lnTo>
                      <a:pt x="4343" y="10849"/>
                    </a:lnTo>
                    <a:lnTo>
                      <a:pt x="4086" y="11002"/>
                    </a:lnTo>
                    <a:lnTo>
                      <a:pt x="3856" y="11156"/>
                    </a:lnTo>
                    <a:lnTo>
                      <a:pt x="3613" y="11323"/>
                    </a:lnTo>
                    <a:lnTo>
                      <a:pt x="3382" y="11489"/>
                    </a:lnTo>
                    <a:lnTo>
                      <a:pt x="3152" y="11668"/>
                    </a:lnTo>
                    <a:lnTo>
                      <a:pt x="2934" y="11848"/>
                    </a:lnTo>
                    <a:lnTo>
                      <a:pt x="2729" y="12040"/>
                    </a:lnTo>
                    <a:lnTo>
                      <a:pt x="2524" y="12245"/>
                    </a:lnTo>
                    <a:lnTo>
                      <a:pt x="2319" y="12450"/>
                    </a:lnTo>
                    <a:lnTo>
                      <a:pt x="2127" y="12655"/>
                    </a:lnTo>
                    <a:lnTo>
                      <a:pt x="1935" y="12872"/>
                    </a:lnTo>
                    <a:lnTo>
                      <a:pt x="1768" y="13103"/>
                    </a:lnTo>
                    <a:lnTo>
                      <a:pt x="1589" y="13333"/>
                    </a:lnTo>
                    <a:lnTo>
                      <a:pt x="1422" y="13564"/>
                    </a:lnTo>
                    <a:lnTo>
                      <a:pt x="1269" y="13807"/>
                    </a:lnTo>
                    <a:lnTo>
                      <a:pt x="1128" y="14063"/>
                    </a:lnTo>
                    <a:lnTo>
                      <a:pt x="987" y="14307"/>
                    </a:lnTo>
                    <a:lnTo>
                      <a:pt x="859" y="14576"/>
                    </a:lnTo>
                    <a:lnTo>
                      <a:pt x="731" y="14832"/>
                    </a:lnTo>
                    <a:lnTo>
                      <a:pt x="616" y="15101"/>
                    </a:lnTo>
                    <a:lnTo>
                      <a:pt x="513" y="15370"/>
                    </a:lnTo>
                    <a:lnTo>
                      <a:pt x="423" y="15652"/>
                    </a:lnTo>
                    <a:lnTo>
                      <a:pt x="334" y="15933"/>
                    </a:lnTo>
                    <a:lnTo>
                      <a:pt x="257" y="16215"/>
                    </a:lnTo>
                    <a:lnTo>
                      <a:pt x="193" y="16497"/>
                    </a:lnTo>
                    <a:lnTo>
                      <a:pt x="129" y="16792"/>
                    </a:lnTo>
                    <a:lnTo>
                      <a:pt x="90" y="17086"/>
                    </a:lnTo>
                    <a:lnTo>
                      <a:pt x="52" y="17394"/>
                    </a:lnTo>
                    <a:lnTo>
                      <a:pt x="26" y="17688"/>
                    </a:lnTo>
                    <a:lnTo>
                      <a:pt x="1" y="17996"/>
                    </a:lnTo>
                    <a:lnTo>
                      <a:pt x="1" y="18303"/>
                    </a:lnTo>
                    <a:lnTo>
                      <a:pt x="1" y="18610"/>
                    </a:lnTo>
                    <a:lnTo>
                      <a:pt x="26" y="18918"/>
                    </a:lnTo>
                    <a:lnTo>
                      <a:pt x="52" y="19225"/>
                    </a:lnTo>
                    <a:lnTo>
                      <a:pt x="90" y="19520"/>
                    </a:lnTo>
                    <a:lnTo>
                      <a:pt x="129" y="19814"/>
                    </a:lnTo>
                    <a:lnTo>
                      <a:pt x="193" y="20109"/>
                    </a:lnTo>
                    <a:lnTo>
                      <a:pt x="257" y="20391"/>
                    </a:lnTo>
                    <a:lnTo>
                      <a:pt x="334" y="20685"/>
                    </a:lnTo>
                    <a:lnTo>
                      <a:pt x="423" y="20967"/>
                    </a:lnTo>
                    <a:lnTo>
                      <a:pt x="513" y="21236"/>
                    </a:lnTo>
                    <a:lnTo>
                      <a:pt x="616" y="21505"/>
                    </a:lnTo>
                    <a:lnTo>
                      <a:pt x="731" y="21774"/>
                    </a:lnTo>
                    <a:lnTo>
                      <a:pt x="859" y="22043"/>
                    </a:lnTo>
                    <a:lnTo>
                      <a:pt x="987" y="22299"/>
                    </a:lnTo>
                    <a:lnTo>
                      <a:pt x="1128" y="22555"/>
                    </a:lnTo>
                    <a:lnTo>
                      <a:pt x="1269" y="22798"/>
                    </a:lnTo>
                    <a:lnTo>
                      <a:pt x="1422" y="23042"/>
                    </a:lnTo>
                    <a:lnTo>
                      <a:pt x="1589" y="23272"/>
                    </a:lnTo>
                    <a:lnTo>
                      <a:pt x="1768" y="23503"/>
                    </a:lnTo>
                    <a:lnTo>
                      <a:pt x="1935" y="23733"/>
                    </a:lnTo>
                    <a:lnTo>
                      <a:pt x="2127" y="23951"/>
                    </a:lnTo>
                    <a:lnTo>
                      <a:pt x="2319" y="24156"/>
                    </a:lnTo>
                    <a:lnTo>
                      <a:pt x="2524" y="24374"/>
                    </a:lnTo>
                    <a:lnTo>
                      <a:pt x="2729" y="24566"/>
                    </a:lnTo>
                    <a:lnTo>
                      <a:pt x="2934" y="24758"/>
                    </a:lnTo>
                    <a:lnTo>
                      <a:pt x="3152" y="24937"/>
                    </a:lnTo>
                    <a:lnTo>
                      <a:pt x="3382" y="25117"/>
                    </a:lnTo>
                    <a:lnTo>
                      <a:pt x="3613" y="25296"/>
                    </a:lnTo>
                    <a:lnTo>
                      <a:pt x="3856" y="25450"/>
                    </a:lnTo>
                    <a:lnTo>
                      <a:pt x="4086" y="25603"/>
                    </a:lnTo>
                    <a:lnTo>
                      <a:pt x="4343" y="25757"/>
                    </a:lnTo>
                    <a:lnTo>
                      <a:pt x="4599" y="25898"/>
                    </a:lnTo>
                    <a:lnTo>
                      <a:pt x="4560" y="26141"/>
                    </a:lnTo>
                    <a:lnTo>
                      <a:pt x="4535" y="26385"/>
                    </a:lnTo>
                    <a:lnTo>
                      <a:pt x="4509" y="26628"/>
                    </a:lnTo>
                    <a:lnTo>
                      <a:pt x="4509" y="26871"/>
                    </a:lnTo>
                    <a:lnTo>
                      <a:pt x="4509" y="27179"/>
                    </a:lnTo>
                    <a:lnTo>
                      <a:pt x="4535" y="27473"/>
                    </a:lnTo>
                    <a:lnTo>
                      <a:pt x="4573" y="27768"/>
                    </a:lnTo>
                    <a:lnTo>
                      <a:pt x="4624" y="28050"/>
                    </a:lnTo>
                    <a:lnTo>
                      <a:pt x="4688" y="28331"/>
                    </a:lnTo>
                    <a:lnTo>
                      <a:pt x="4765" y="28600"/>
                    </a:lnTo>
                    <a:lnTo>
                      <a:pt x="4855" y="28869"/>
                    </a:lnTo>
                    <a:lnTo>
                      <a:pt x="4957" y="29138"/>
                    </a:lnTo>
                    <a:lnTo>
                      <a:pt x="5073" y="29395"/>
                    </a:lnTo>
                    <a:lnTo>
                      <a:pt x="5201" y="29651"/>
                    </a:lnTo>
                    <a:lnTo>
                      <a:pt x="5342" y="29894"/>
                    </a:lnTo>
                    <a:lnTo>
                      <a:pt x="5495" y="30125"/>
                    </a:lnTo>
                    <a:lnTo>
                      <a:pt x="5662" y="30355"/>
                    </a:lnTo>
                    <a:lnTo>
                      <a:pt x="5828" y="30573"/>
                    </a:lnTo>
                    <a:lnTo>
                      <a:pt x="6008" y="30791"/>
                    </a:lnTo>
                    <a:lnTo>
                      <a:pt x="6213" y="30983"/>
                    </a:lnTo>
                    <a:lnTo>
                      <a:pt x="6405" y="31175"/>
                    </a:lnTo>
                    <a:lnTo>
                      <a:pt x="6622" y="31367"/>
                    </a:lnTo>
                    <a:lnTo>
                      <a:pt x="6840" y="31533"/>
                    </a:lnTo>
                    <a:lnTo>
                      <a:pt x="7071" y="31700"/>
                    </a:lnTo>
                    <a:lnTo>
                      <a:pt x="7301" y="31841"/>
                    </a:lnTo>
                    <a:lnTo>
                      <a:pt x="7545" y="31982"/>
                    </a:lnTo>
                    <a:lnTo>
                      <a:pt x="7801" y="32110"/>
                    </a:lnTo>
                    <a:lnTo>
                      <a:pt x="8057" y="32238"/>
                    </a:lnTo>
                    <a:lnTo>
                      <a:pt x="8313" y="32340"/>
                    </a:lnTo>
                    <a:lnTo>
                      <a:pt x="8582" y="32430"/>
                    </a:lnTo>
                    <a:lnTo>
                      <a:pt x="8864" y="32507"/>
                    </a:lnTo>
                    <a:lnTo>
                      <a:pt x="9146" y="32571"/>
                    </a:lnTo>
                    <a:lnTo>
                      <a:pt x="9427" y="32622"/>
                    </a:lnTo>
                    <a:lnTo>
                      <a:pt x="9722" y="32661"/>
                    </a:lnTo>
                    <a:lnTo>
                      <a:pt x="10017" y="32686"/>
                    </a:lnTo>
                    <a:lnTo>
                      <a:pt x="10542" y="32686"/>
                    </a:lnTo>
                    <a:lnTo>
                      <a:pt x="10772" y="32673"/>
                    </a:lnTo>
                    <a:lnTo>
                      <a:pt x="10990" y="32648"/>
                    </a:lnTo>
                    <a:lnTo>
                      <a:pt x="11208" y="32609"/>
                    </a:lnTo>
                    <a:lnTo>
                      <a:pt x="11361" y="32840"/>
                    </a:lnTo>
                    <a:lnTo>
                      <a:pt x="11502" y="33058"/>
                    </a:lnTo>
                    <a:lnTo>
                      <a:pt x="11669" y="33263"/>
                    </a:lnTo>
                    <a:lnTo>
                      <a:pt x="11835" y="33467"/>
                    </a:lnTo>
                    <a:lnTo>
                      <a:pt x="12002" y="33672"/>
                    </a:lnTo>
                    <a:lnTo>
                      <a:pt x="12181" y="33877"/>
                    </a:lnTo>
                    <a:lnTo>
                      <a:pt x="12360" y="34069"/>
                    </a:lnTo>
                    <a:lnTo>
                      <a:pt x="12552" y="34249"/>
                    </a:lnTo>
                    <a:lnTo>
                      <a:pt x="12745" y="34428"/>
                    </a:lnTo>
                    <a:lnTo>
                      <a:pt x="12950" y="34607"/>
                    </a:lnTo>
                    <a:lnTo>
                      <a:pt x="13154" y="34774"/>
                    </a:lnTo>
                    <a:lnTo>
                      <a:pt x="13359" y="34928"/>
                    </a:lnTo>
                    <a:lnTo>
                      <a:pt x="13577" y="35081"/>
                    </a:lnTo>
                    <a:lnTo>
                      <a:pt x="13795" y="35235"/>
                    </a:lnTo>
                    <a:lnTo>
                      <a:pt x="14025" y="35376"/>
                    </a:lnTo>
                    <a:lnTo>
                      <a:pt x="14256" y="35517"/>
                    </a:lnTo>
                    <a:lnTo>
                      <a:pt x="14486" y="35645"/>
                    </a:lnTo>
                    <a:lnTo>
                      <a:pt x="14730" y="35760"/>
                    </a:lnTo>
                    <a:lnTo>
                      <a:pt x="14973" y="35875"/>
                    </a:lnTo>
                    <a:lnTo>
                      <a:pt x="15217" y="35978"/>
                    </a:lnTo>
                    <a:lnTo>
                      <a:pt x="15473" y="36080"/>
                    </a:lnTo>
                    <a:lnTo>
                      <a:pt x="15729" y="36170"/>
                    </a:lnTo>
                    <a:lnTo>
                      <a:pt x="15985" y="36247"/>
                    </a:lnTo>
                    <a:lnTo>
                      <a:pt x="16241" y="36324"/>
                    </a:lnTo>
                    <a:lnTo>
                      <a:pt x="16510" y="36388"/>
                    </a:lnTo>
                    <a:lnTo>
                      <a:pt x="16779" y="36452"/>
                    </a:lnTo>
                    <a:lnTo>
                      <a:pt x="17048" y="36503"/>
                    </a:lnTo>
                    <a:lnTo>
                      <a:pt x="17330" y="36541"/>
                    </a:lnTo>
                    <a:lnTo>
                      <a:pt x="17599" y="36567"/>
                    </a:lnTo>
                    <a:lnTo>
                      <a:pt x="17881" y="36593"/>
                    </a:lnTo>
                    <a:lnTo>
                      <a:pt x="18162" y="36605"/>
                    </a:lnTo>
                    <a:lnTo>
                      <a:pt x="18790" y="36605"/>
                    </a:lnTo>
                    <a:lnTo>
                      <a:pt x="19123" y="36580"/>
                    </a:lnTo>
                    <a:lnTo>
                      <a:pt x="19456" y="36554"/>
                    </a:lnTo>
                    <a:lnTo>
                      <a:pt x="19789" y="36503"/>
                    </a:lnTo>
                    <a:lnTo>
                      <a:pt x="20109" y="36452"/>
                    </a:lnTo>
                    <a:lnTo>
                      <a:pt x="20429" y="36375"/>
                    </a:lnTo>
                    <a:lnTo>
                      <a:pt x="20750" y="36298"/>
                    </a:lnTo>
                    <a:lnTo>
                      <a:pt x="21057" y="36208"/>
                    </a:lnTo>
                    <a:lnTo>
                      <a:pt x="21364" y="36106"/>
                    </a:lnTo>
                    <a:lnTo>
                      <a:pt x="21659" y="35991"/>
                    </a:lnTo>
                    <a:lnTo>
                      <a:pt x="21953" y="35863"/>
                    </a:lnTo>
                    <a:lnTo>
                      <a:pt x="22248" y="35722"/>
                    </a:lnTo>
                    <a:lnTo>
                      <a:pt x="22530" y="35581"/>
                    </a:lnTo>
                    <a:lnTo>
                      <a:pt x="22812" y="35427"/>
                    </a:lnTo>
                    <a:lnTo>
                      <a:pt x="23081" y="35248"/>
                    </a:lnTo>
                    <a:lnTo>
                      <a:pt x="23337" y="35081"/>
                    </a:lnTo>
                    <a:lnTo>
                      <a:pt x="23593" y="34889"/>
                    </a:lnTo>
                    <a:lnTo>
                      <a:pt x="23849" y="34697"/>
                    </a:lnTo>
                    <a:lnTo>
                      <a:pt x="24080" y="34492"/>
                    </a:lnTo>
                    <a:lnTo>
                      <a:pt x="24323" y="34274"/>
                    </a:lnTo>
                    <a:lnTo>
                      <a:pt x="24541" y="34057"/>
                    </a:lnTo>
                    <a:lnTo>
                      <a:pt x="24758" y="33826"/>
                    </a:lnTo>
                    <a:lnTo>
                      <a:pt x="24976" y="33596"/>
                    </a:lnTo>
                    <a:lnTo>
                      <a:pt x="25168" y="33352"/>
                    </a:lnTo>
                    <a:lnTo>
                      <a:pt x="25360" y="33096"/>
                    </a:lnTo>
                    <a:lnTo>
                      <a:pt x="25540" y="32840"/>
                    </a:lnTo>
                    <a:lnTo>
                      <a:pt x="25719" y="32571"/>
                    </a:lnTo>
                    <a:lnTo>
                      <a:pt x="25885" y="32302"/>
                    </a:lnTo>
                    <a:lnTo>
                      <a:pt x="26039" y="32020"/>
                    </a:lnTo>
                    <a:lnTo>
                      <a:pt x="26180" y="31738"/>
                    </a:lnTo>
                    <a:lnTo>
                      <a:pt x="26308" y="31444"/>
                    </a:lnTo>
                    <a:lnTo>
                      <a:pt x="26436" y="31149"/>
                    </a:lnTo>
                    <a:lnTo>
                      <a:pt x="26628" y="31316"/>
                    </a:lnTo>
                    <a:lnTo>
                      <a:pt x="26833" y="31482"/>
                    </a:lnTo>
                    <a:lnTo>
                      <a:pt x="27051" y="31649"/>
                    </a:lnTo>
                    <a:lnTo>
                      <a:pt x="27269" y="31790"/>
                    </a:lnTo>
                    <a:lnTo>
                      <a:pt x="27499" y="31931"/>
                    </a:lnTo>
                    <a:lnTo>
                      <a:pt x="27730" y="32059"/>
                    </a:lnTo>
                    <a:lnTo>
                      <a:pt x="27973" y="32174"/>
                    </a:lnTo>
                    <a:lnTo>
                      <a:pt x="28216" y="32276"/>
                    </a:lnTo>
                    <a:lnTo>
                      <a:pt x="28473" y="32366"/>
                    </a:lnTo>
                    <a:lnTo>
                      <a:pt x="28729" y="32456"/>
                    </a:lnTo>
                    <a:lnTo>
                      <a:pt x="28985" y="32520"/>
                    </a:lnTo>
                    <a:lnTo>
                      <a:pt x="29254" y="32584"/>
                    </a:lnTo>
                    <a:lnTo>
                      <a:pt x="29523" y="32622"/>
                    </a:lnTo>
                    <a:lnTo>
                      <a:pt x="29805" y="32661"/>
                    </a:lnTo>
                    <a:lnTo>
                      <a:pt x="30086" y="32686"/>
                    </a:lnTo>
                    <a:lnTo>
                      <a:pt x="30368" y="32686"/>
                    </a:lnTo>
                    <a:lnTo>
                      <a:pt x="30688" y="32673"/>
                    </a:lnTo>
                    <a:lnTo>
                      <a:pt x="31009" y="32648"/>
                    </a:lnTo>
                    <a:lnTo>
                      <a:pt x="31329" y="32609"/>
                    </a:lnTo>
                    <a:lnTo>
                      <a:pt x="31636" y="32545"/>
                    </a:lnTo>
                    <a:lnTo>
                      <a:pt x="31931" y="32468"/>
                    </a:lnTo>
                    <a:lnTo>
                      <a:pt x="32238" y="32379"/>
                    </a:lnTo>
                    <a:lnTo>
                      <a:pt x="32520" y="32276"/>
                    </a:lnTo>
                    <a:lnTo>
                      <a:pt x="32802" y="32148"/>
                    </a:lnTo>
                    <a:lnTo>
                      <a:pt x="33083" y="32020"/>
                    </a:lnTo>
                    <a:lnTo>
                      <a:pt x="33340" y="31866"/>
                    </a:lnTo>
                    <a:lnTo>
                      <a:pt x="33596" y="31700"/>
                    </a:lnTo>
                    <a:lnTo>
                      <a:pt x="33852" y="31521"/>
                    </a:lnTo>
                    <a:lnTo>
                      <a:pt x="34082" y="31341"/>
                    </a:lnTo>
                    <a:lnTo>
                      <a:pt x="34313" y="31136"/>
                    </a:lnTo>
                    <a:lnTo>
                      <a:pt x="34531" y="30919"/>
                    </a:lnTo>
                    <a:lnTo>
                      <a:pt x="34736" y="30701"/>
                    </a:lnTo>
                    <a:lnTo>
                      <a:pt x="34915" y="30867"/>
                    </a:lnTo>
                    <a:lnTo>
                      <a:pt x="35107" y="31021"/>
                    </a:lnTo>
                    <a:lnTo>
                      <a:pt x="35299" y="31162"/>
                    </a:lnTo>
                    <a:lnTo>
                      <a:pt x="35504" y="31303"/>
                    </a:lnTo>
                    <a:lnTo>
                      <a:pt x="35709" y="31431"/>
                    </a:lnTo>
                    <a:lnTo>
                      <a:pt x="35927" y="31546"/>
                    </a:lnTo>
                    <a:lnTo>
                      <a:pt x="36145" y="31662"/>
                    </a:lnTo>
                    <a:lnTo>
                      <a:pt x="36375" y="31764"/>
                    </a:lnTo>
                    <a:lnTo>
                      <a:pt x="36606" y="31854"/>
                    </a:lnTo>
                    <a:lnTo>
                      <a:pt x="36836" y="31931"/>
                    </a:lnTo>
                    <a:lnTo>
                      <a:pt x="37080" y="31995"/>
                    </a:lnTo>
                    <a:lnTo>
                      <a:pt x="37336" y="32046"/>
                    </a:lnTo>
                    <a:lnTo>
                      <a:pt x="37579" y="32097"/>
                    </a:lnTo>
                    <a:lnTo>
                      <a:pt x="37835" y="32123"/>
                    </a:lnTo>
                    <a:lnTo>
                      <a:pt x="38091" y="32135"/>
                    </a:lnTo>
                    <a:lnTo>
                      <a:pt x="38360" y="32148"/>
                    </a:lnTo>
                    <a:lnTo>
                      <a:pt x="38629" y="32135"/>
                    </a:lnTo>
                    <a:lnTo>
                      <a:pt x="38898" y="32123"/>
                    </a:lnTo>
                    <a:lnTo>
                      <a:pt x="39154" y="32084"/>
                    </a:lnTo>
                    <a:lnTo>
                      <a:pt x="39423" y="32046"/>
                    </a:lnTo>
                    <a:lnTo>
                      <a:pt x="39667" y="31982"/>
                    </a:lnTo>
                    <a:lnTo>
                      <a:pt x="39923" y="31905"/>
                    </a:lnTo>
                    <a:lnTo>
                      <a:pt x="40166" y="31828"/>
                    </a:lnTo>
                    <a:lnTo>
                      <a:pt x="40410" y="31738"/>
                    </a:lnTo>
                    <a:lnTo>
                      <a:pt x="40640" y="31623"/>
                    </a:lnTo>
                    <a:lnTo>
                      <a:pt x="40871" y="31508"/>
                    </a:lnTo>
                    <a:lnTo>
                      <a:pt x="41088" y="31380"/>
                    </a:lnTo>
                    <a:lnTo>
                      <a:pt x="41306" y="31252"/>
                    </a:lnTo>
                    <a:lnTo>
                      <a:pt x="41511" y="31098"/>
                    </a:lnTo>
                    <a:lnTo>
                      <a:pt x="41703" y="30944"/>
                    </a:lnTo>
                    <a:lnTo>
                      <a:pt x="41895" y="30778"/>
                    </a:lnTo>
                    <a:lnTo>
                      <a:pt x="42087" y="30598"/>
                    </a:lnTo>
                    <a:lnTo>
                      <a:pt x="42254" y="30419"/>
                    </a:lnTo>
                    <a:lnTo>
                      <a:pt x="42420" y="30227"/>
                    </a:lnTo>
                    <a:lnTo>
                      <a:pt x="42574" y="30035"/>
                    </a:lnTo>
                    <a:lnTo>
                      <a:pt x="42728" y="29830"/>
                    </a:lnTo>
                    <a:lnTo>
                      <a:pt x="42869" y="29612"/>
                    </a:lnTo>
                    <a:lnTo>
                      <a:pt x="42984" y="29395"/>
                    </a:lnTo>
                    <a:lnTo>
                      <a:pt x="43112" y="29164"/>
                    </a:lnTo>
                    <a:lnTo>
                      <a:pt x="43214" y="28933"/>
                    </a:lnTo>
                    <a:lnTo>
                      <a:pt x="43304" y="28690"/>
                    </a:lnTo>
                    <a:lnTo>
                      <a:pt x="43394" y="28447"/>
                    </a:lnTo>
                    <a:lnTo>
                      <a:pt x="43458" y="28191"/>
                    </a:lnTo>
                    <a:lnTo>
                      <a:pt x="43522" y="27934"/>
                    </a:lnTo>
                    <a:lnTo>
                      <a:pt x="43560" y="27678"/>
                    </a:lnTo>
                    <a:lnTo>
                      <a:pt x="43599" y="27422"/>
                    </a:lnTo>
                    <a:lnTo>
                      <a:pt x="43624" y="27153"/>
                    </a:lnTo>
                    <a:lnTo>
                      <a:pt x="43624" y="26871"/>
                    </a:lnTo>
                    <a:lnTo>
                      <a:pt x="43624" y="26692"/>
                    </a:lnTo>
                    <a:lnTo>
                      <a:pt x="43612" y="26500"/>
                    </a:lnTo>
                    <a:lnTo>
                      <a:pt x="43573" y="26141"/>
                    </a:lnTo>
                    <a:lnTo>
                      <a:pt x="43842" y="26013"/>
                    </a:lnTo>
                    <a:lnTo>
                      <a:pt x="44124" y="25872"/>
                    </a:lnTo>
                    <a:lnTo>
                      <a:pt x="44393" y="25719"/>
                    </a:lnTo>
                    <a:lnTo>
                      <a:pt x="44649" y="25565"/>
                    </a:lnTo>
                    <a:lnTo>
                      <a:pt x="44905" y="25398"/>
                    </a:lnTo>
                    <a:lnTo>
                      <a:pt x="45161" y="25219"/>
                    </a:lnTo>
                    <a:lnTo>
                      <a:pt x="45392" y="25040"/>
                    </a:lnTo>
                    <a:lnTo>
                      <a:pt x="45635" y="24848"/>
                    </a:lnTo>
                    <a:lnTo>
                      <a:pt x="45866" y="24643"/>
                    </a:lnTo>
                    <a:lnTo>
                      <a:pt x="46083" y="24438"/>
                    </a:lnTo>
                    <a:lnTo>
                      <a:pt x="46301" y="24220"/>
                    </a:lnTo>
                    <a:lnTo>
                      <a:pt x="46506" y="24002"/>
                    </a:lnTo>
                    <a:lnTo>
                      <a:pt x="46698" y="23772"/>
                    </a:lnTo>
                    <a:lnTo>
                      <a:pt x="46890" y="23529"/>
                    </a:lnTo>
                    <a:lnTo>
                      <a:pt x="47070" y="23285"/>
                    </a:lnTo>
                    <a:lnTo>
                      <a:pt x="47249" y="23029"/>
                    </a:lnTo>
                    <a:lnTo>
                      <a:pt x="47415" y="22773"/>
                    </a:lnTo>
                    <a:lnTo>
                      <a:pt x="47569" y="22517"/>
                    </a:lnTo>
                    <a:lnTo>
                      <a:pt x="47710" y="22248"/>
                    </a:lnTo>
                    <a:lnTo>
                      <a:pt x="47851" y="21966"/>
                    </a:lnTo>
                    <a:lnTo>
                      <a:pt x="47979" y="21684"/>
                    </a:lnTo>
                    <a:lnTo>
                      <a:pt x="48094" y="21402"/>
                    </a:lnTo>
                    <a:lnTo>
                      <a:pt x="48197" y="21108"/>
                    </a:lnTo>
                    <a:lnTo>
                      <a:pt x="48299" y="20813"/>
                    </a:lnTo>
                    <a:lnTo>
                      <a:pt x="48376" y="20519"/>
                    </a:lnTo>
                    <a:lnTo>
                      <a:pt x="48453" y="20211"/>
                    </a:lnTo>
                    <a:lnTo>
                      <a:pt x="48517" y="19904"/>
                    </a:lnTo>
                    <a:lnTo>
                      <a:pt x="48568" y="19596"/>
                    </a:lnTo>
                    <a:lnTo>
                      <a:pt x="48619" y="19276"/>
                    </a:lnTo>
                    <a:lnTo>
                      <a:pt x="48645" y="18956"/>
                    </a:lnTo>
                    <a:lnTo>
                      <a:pt x="48671" y="18636"/>
                    </a:lnTo>
                    <a:lnTo>
                      <a:pt x="48671" y="18303"/>
                    </a:lnTo>
                    <a:lnTo>
                      <a:pt x="48671" y="17996"/>
                    </a:lnTo>
                    <a:lnTo>
                      <a:pt x="48645" y="17688"/>
                    </a:lnTo>
                    <a:lnTo>
                      <a:pt x="48619" y="17394"/>
                    </a:lnTo>
                    <a:lnTo>
                      <a:pt x="48581" y="17086"/>
                    </a:lnTo>
                    <a:lnTo>
                      <a:pt x="48543" y="16792"/>
                    </a:lnTo>
                    <a:lnTo>
                      <a:pt x="48479" y="16497"/>
                    </a:lnTo>
                    <a:lnTo>
                      <a:pt x="48414" y="16215"/>
                    </a:lnTo>
                    <a:lnTo>
                      <a:pt x="48338" y="15933"/>
                    </a:lnTo>
                    <a:lnTo>
                      <a:pt x="48248" y="15652"/>
                    </a:lnTo>
                    <a:lnTo>
                      <a:pt x="48158" y="15370"/>
                    </a:lnTo>
                    <a:lnTo>
                      <a:pt x="48056" y="15101"/>
                    </a:lnTo>
                    <a:lnTo>
                      <a:pt x="47941" y="14832"/>
                    </a:lnTo>
                    <a:lnTo>
                      <a:pt x="47813" y="14576"/>
                    </a:lnTo>
                    <a:lnTo>
                      <a:pt x="47684" y="14307"/>
                    </a:lnTo>
                    <a:lnTo>
                      <a:pt x="47544" y="14063"/>
                    </a:lnTo>
                    <a:lnTo>
                      <a:pt x="47403" y="13807"/>
                    </a:lnTo>
                    <a:lnTo>
                      <a:pt x="47236" y="13564"/>
                    </a:lnTo>
                    <a:lnTo>
                      <a:pt x="47082" y="13333"/>
                    </a:lnTo>
                    <a:lnTo>
                      <a:pt x="46903" y="13103"/>
                    </a:lnTo>
                    <a:lnTo>
                      <a:pt x="46724" y="12872"/>
                    </a:lnTo>
                    <a:lnTo>
                      <a:pt x="46545" y="12655"/>
                    </a:lnTo>
                    <a:lnTo>
                      <a:pt x="46352" y="12450"/>
                    </a:lnTo>
                    <a:lnTo>
                      <a:pt x="46147" y="12245"/>
                    </a:lnTo>
                    <a:lnTo>
                      <a:pt x="45943" y="12040"/>
                    </a:lnTo>
                    <a:lnTo>
                      <a:pt x="45738" y="11848"/>
                    </a:lnTo>
                    <a:lnTo>
                      <a:pt x="45520" y="11668"/>
                    </a:lnTo>
                    <a:lnTo>
                      <a:pt x="45289" y="11489"/>
                    </a:lnTo>
                    <a:lnTo>
                      <a:pt x="45059" y="11323"/>
                    </a:lnTo>
                    <a:lnTo>
                      <a:pt x="44815" y="11156"/>
                    </a:lnTo>
                    <a:lnTo>
                      <a:pt x="44585" y="11002"/>
                    </a:lnTo>
                    <a:lnTo>
                      <a:pt x="44329" y="10849"/>
                    </a:lnTo>
                    <a:lnTo>
                      <a:pt x="44073" y="10721"/>
                    </a:lnTo>
                    <a:lnTo>
                      <a:pt x="44111" y="10477"/>
                    </a:lnTo>
                    <a:lnTo>
                      <a:pt x="44137" y="10234"/>
                    </a:lnTo>
                    <a:lnTo>
                      <a:pt x="44162" y="9978"/>
                    </a:lnTo>
                    <a:lnTo>
                      <a:pt x="44162" y="9734"/>
                    </a:lnTo>
                    <a:lnTo>
                      <a:pt x="44162" y="9440"/>
                    </a:lnTo>
                    <a:lnTo>
                      <a:pt x="44137" y="9145"/>
                    </a:lnTo>
                    <a:lnTo>
                      <a:pt x="44098" y="8851"/>
                    </a:lnTo>
                    <a:lnTo>
                      <a:pt x="44047" y="8556"/>
                    </a:lnTo>
                    <a:lnTo>
                      <a:pt x="43983" y="8287"/>
                    </a:lnTo>
                    <a:lnTo>
                      <a:pt x="43906" y="8005"/>
                    </a:lnTo>
                    <a:lnTo>
                      <a:pt x="43816" y="7736"/>
                    </a:lnTo>
                    <a:lnTo>
                      <a:pt x="43714" y="7467"/>
                    </a:lnTo>
                    <a:lnTo>
                      <a:pt x="43599" y="7211"/>
                    </a:lnTo>
                    <a:lnTo>
                      <a:pt x="43471" y="6968"/>
                    </a:lnTo>
                    <a:lnTo>
                      <a:pt x="43330" y="6725"/>
                    </a:lnTo>
                    <a:lnTo>
                      <a:pt x="43176" y="6481"/>
                    </a:lnTo>
                    <a:lnTo>
                      <a:pt x="43010" y="6251"/>
                    </a:lnTo>
                    <a:lnTo>
                      <a:pt x="42843" y="6033"/>
                    </a:lnTo>
                    <a:lnTo>
                      <a:pt x="42651" y="5828"/>
                    </a:lnTo>
                    <a:lnTo>
                      <a:pt x="42459" y="5623"/>
                    </a:lnTo>
                    <a:lnTo>
                      <a:pt x="42267" y="5431"/>
                    </a:lnTo>
                    <a:lnTo>
                      <a:pt x="42049" y="5252"/>
                    </a:lnTo>
                    <a:lnTo>
                      <a:pt x="41831" y="5072"/>
                    </a:lnTo>
                    <a:lnTo>
                      <a:pt x="41601" y="4919"/>
                    </a:lnTo>
                    <a:lnTo>
                      <a:pt x="41370" y="4765"/>
                    </a:lnTo>
                    <a:lnTo>
                      <a:pt x="41127" y="4624"/>
                    </a:lnTo>
                    <a:lnTo>
                      <a:pt x="40871" y="4496"/>
                    </a:lnTo>
                    <a:lnTo>
                      <a:pt x="40614" y="4381"/>
                    </a:lnTo>
                    <a:lnTo>
                      <a:pt x="40358" y="4278"/>
                    </a:lnTo>
                    <a:lnTo>
                      <a:pt x="40089" y="4189"/>
                    </a:lnTo>
                    <a:lnTo>
                      <a:pt x="39808" y="4099"/>
                    </a:lnTo>
                    <a:lnTo>
                      <a:pt x="39526" y="4035"/>
                    </a:lnTo>
                    <a:lnTo>
                      <a:pt x="39244" y="3984"/>
                    </a:lnTo>
                    <a:lnTo>
                      <a:pt x="38949" y="3958"/>
                    </a:lnTo>
                    <a:lnTo>
                      <a:pt x="38655" y="3932"/>
                    </a:lnTo>
                    <a:lnTo>
                      <a:pt x="38360" y="3920"/>
                    </a:lnTo>
                    <a:lnTo>
                      <a:pt x="38130" y="3932"/>
                    </a:lnTo>
                    <a:lnTo>
                      <a:pt x="37899" y="3945"/>
                    </a:lnTo>
                    <a:lnTo>
                      <a:pt x="37681" y="3971"/>
                    </a:lnTo>
                    <a:lnTo>
                      <a:pt x="37464" y="3996"/>
                    </a:lnTo>
                    <a:lnTo>
                      <a:pt x="37310" y="3779"/>
                    </a:lnTo>
                    <a:lnTo>
                      <a:pt x="37156" y="3561"/>
                    </a:lnTo>
                    <a:lnTo>
                      <a:pt x="37003" y="3343"/>
                    </a:lnTo>
                    <a:lnTo>
                      <a:pt x="36836" y="3138"/>
                    </a:lnTo>
                    <a:lnTo>
                      <a:pt x="36670" y="2933"/>
                    </a:lnTo>
                    <a:lnTo>
                      <a:pt x="36490" y="2741"/>
                    </a:lnTo>
                    <a:lnTo>
                      <a:pt x="36311" y="2549"/>
                    </a:lnTo>
                    <a:lnTo>
                      <a:pt x="36119" y="2357"/>
                    </a:lnTo>
                    <a:lnTo>
                      <a:pt x="35927" y="2178"/>
                    </a:lnTo>
                    <a:lnTo>
                      <a:pt x="35722" y="2011"/>
                    </a:lnTo>
                    <a:lnTo>
                      <a:pt x="35517" y="1845"/>
                    </a:lnTo>
                    <a:lnTo>
                      <a:pt x="35312" y="1678"/>
                    </a:lnTo>
                    <a:lnTo>
                      <a:pt x="35094" y="1525"/>
                    </a:lnTo>
                    <a:lnTo>
                      <a:pt x="34864" y="1371"/>
                    </a:lnTo>
                    <a:lnTo>
                      <a:pt x="34646" y="1230"/>
                    </a:lnTo>
                    <a:lnTo>
                      <a:pt x="34415" y="1102"/>
                    </a:lnTo>
                    <a:lnTo>
                      <a:pt x="34185" y="974"/>
                    </a:lnTo>
                    <a:lnTo>
                      <a:pt x="33942" y="846"/>
                    </a:lnTo>
                    <a:lnTo>
                      <a:pt x="33698" y="743"/>
                    </a:lnTo>
                    <a:lnTo>
                      <a:pt x="33455" y="628"/>
                    </a:lnTo>
                    <a:lnTo>
                      <a:pt x="33199" y="538"/>
                    </a:lnTo>
                    <a:lnTo>
                      <a:pt x="32943" y="449"/>
                    </a:lnTo>
                    <a:lnTo>
                      <a:pt x="32686" y="359"/>
                    </a:lnTo>
                    <a:lnTo>
                      <a:pt x="32430" y="282"/>
                    </a:lnTo>
                    <a:lnTo>
                      <a:pt x="32161" y="218"/>
                    </a:lnTo>
                    <a:lnTo>
                      <a:pt x="31892" y="167"/>
                    </a:lnTo>
                    <a:lnTo>
                      <a:pt x="31623" y="116"/>
                    </a:lnTo>
                    <a:lnTo>
                      <a:pt x="31342" y="77"/>
                    </a:lnTo>
                    <a:lnTo>
                      <a:pt x="31073" y="39"/>
                    </a:lnTo>
                    <a:lnTo>
                      <a:pt x="30791" y="13"/>
                    </a:lnTo>
                    <a:lnTo>
                      <a:pt x="30509" y="0"/>
                    </a:lnTo>
                    <a:lnTo>
                      <a:pt x="30215" y="0"/>
                    </a:lnTo>
                    <a:lnTo>
                      <a:pt x="29792" y="13"/>
                    </a:lnTo>
                    <a:lnTo>
                      <a:pt x="29369" y="39"/>
                    </a:lnTo>
                    <a:lnTo>
                      <a:pt x="28959" y="90"/>
                    </a:lnTo>
                    <a:lnTo>
                      <a:pt x="28549" y="167"/>
                    </a:lnTo>
                    <a:lnTo>
                      <a:pt x="28152" y="257"/>
                    </a:lnTo>
                    <a:lnTo>
                      <a:pt x="27755" y="359"/>
                    </a:lnTo>
                    <a:lnTo>
                      <a:pt x="27371" y="487"/>
                    </a:lnTo>
                    <a:lnTo>
                      <a:pt x="27000" y="628"/>
                    </a:lnTo>
                    <a:lnTo>
                      <a:pt x="26628" y="795"/>
                    </a:lnTo>
                    <a:lnTo>
                      <a:pt x="26270" y="961"/>
                    </a:lnTo>
                    <a:lnTo>
                      <a:pt x="25924" y="1166"/>
                    </a:lnTo>
                    <a:lnTo>
                      <a:pt x="25578" y="1371"/>
                    </a:lnTo>
                    <a:lnTo>
                      <a:pt x="25258" y="1589"/>
                    </a:lnTo>
                    <a:lnTo>
                      <a:pt x="24938" y="1832"/>
                    </a:lnTo>
                    <a:lnTo>
                      <a:pt x="24630" y="2088"/>
                    </a:lnTo>
                    <a:lnTo>
                      <a:pt x="24336" y="2344"/>
                    </a:lnTo>
                    <a:lnTo>
                      <a:pt x="24041" y="2088"/>
                    </a:lnTo>
                    <a:lnTo>
                      <a:pt x="23734" y="1832"/>
                    </a:lnTo>
                    <a:lnTo>
                      <a:pt x="23414" y="1589"/>
                    </a:lnTo>
                    <a:lnTo>
                      <a:pt x="23093" y="1371"/>
                    </a:lnTo>
                    <a:lnTo>
                      <a:pt x="22748" y="1166"/>
                    </a:lnTo>
                    <a:lnTo>
                      <a:pt x="22402" y="961"/>
                    </a:lnTo>
                    <a:lnTo>
                      <a:pt x="22043" y="795"/>
                    </a:lnTo>
                    <a:lnTo>
                      <a:pt x="21672" y="628"/>
                    </a:lnTo>
                    <a:lnTo>
                      <a:pt x="21300" y="487"/>
                    </a:lnTo>
                    <a:lnTo>
                      <a:pt x="20916" y="359"/>
                    </a:lnTo>
                    <a:lnTo>
                      <a:pt x="20519" y="257"/>
                    </a:lnTo>
                    <a:lnTo>
                      <a:pt x="20122" y="167"/>
                    </a:lnTo>
                    <a:lnTo>
                      <a:pt x="19712" y="90"/>
                    </a:lnTo>
                    <a:lnTo>
                      <a:pt x="19302" y="39"/>
                    </a:lnTo>
                    <a:lnTo>
                      <a:pt x="18880" y="13"/>
                    </a:lnTo>
                    <a:lnTo>
                      <a:pt x="184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0"/>
              <p:cNvSpPr/>
              <p:nvPr/>
            </p:nvSpPr>
            <p:spPr>
              <a:xfrm>
                <a:off x="6390765" y="1919092"/>
                <a:ext cx="141504" cy="141914"/>
              </a:xfrm>
              <a:custGeom>
                <a:rect b="b" l="l" r="r" t="t"/>
                <a:pathLst>
                  <a:path extrusionOk="0" h="4497" w="4484">
                    <a:moveTo>
                      <a:pt x="2242" y="1"/>
                    </a:moveTo>
                    <a:lnTo>
                      <a:pt x="2011" y="14"/>
                    </a:lnTo>
                    <a:lnTo>
                      <a:pt x="1793" y="52"/>
                    </a:lnTo>
                    <a:lnTo>
                      <a:pt x="1576" y="103"/>
                    </a:lnTo>
                    <a:lnTo>
                      <a:pt x="1371" y="180"/>
                    </a:lnTo>
                    <a:lnTo>
                      <a:pt x="1166" y="283"/>
                    </a:lnTo>
                    <a:lnTo>
                      <a:pt x="987" y="385"/>
                    </a:lnTo>
                    <a:lnTo>
                      <a:pt x="807" y="526"/>
                    </a:lnTo>
                    <a:lnTo>
                      <a:pt x="654" y="667"/>
                    </a:lnTo>
                    <a:lnTo>
                      <a:pt x="513" y="821"/>
                    </a:lnTo>
                    <a:lnTo>
                      <a:pt x="385" y="1000"/>
                    </a:lnTo>
                    <a:lnTo>
                      <a:pt x="269" y="1179"/>
                    </a:lnTo>
                    <a:lnTo>
                      <a:pt x="167" y="1384"/>
                    </a:lnTo>
                    <a:lnTo>
                      <a:pt x="90" y="1589"/>
                    </a:lnTo>
                    <a:lnTo>
                      <a:pt x="39" y="1807"/>
                    </a:lnTo>
                    <a:lnTo>
                      <a:pt x="0" y="2024"/>
                    </a:lnTo>
                    <a:lnTo>
                      <a:pt x="0" y="2255"/>
                    </a:lnTo>
                    <a:lnTo>
                      <a:pt x="0" y="2486"/>
                    </a:lnTo>
                    <a:lnTo>
                      <a:pt x="39" y="2703"/>
                    </a:lnTo>
                    <a:lnTo>
                      <a:pt x="90" y="2921"/>
                    </a:lnTo>
                    <a:lnTo>
                      <a:pt x="167" y="3126"/>
                    </a:lnTo>
                    <a:lnTo>
                      <a:pt x="269" y="3331"/>
                    </a:lnTo>
                    <a:lnTo>
                      <a:pt x="385" y="3510"/>
                    </a:lnTo>
                    <a:lnTo>
                      <a:pt x="513" y="3677"/>
                    </a:lnTo>
                    <a:lnTo>
                      <a:pt x="654" y="3843"/>
                    </a:lnTo>
                    <a:lnTo>
                      <a:pt x="807" y="3984"/>
                    </a:lnTo>
                    <a:lnTo>
                      <a:pt x="987" y="4112"/>
                    </a:lnTo>
                    <a:lnTo>
                      <a:pt x="1166" y="4227"/>
                    </a:lnTo>
                    <a:lnTo>
                      <a:pt x="1371" y="4330"/>
                    </a:lnTo>
                    <a:lnTo>
                      <a:pt x="1576" y="4394"/>
                    </a:lnTo>
                    <a:lnTo>
                      <a:pt x="1793" y="4458"/>
                    </a:lnTo>
                    <a:lnTo>
                      <a:pt x="2011" y="4484"/>
                    </a:lnTo>
                    <a:lnTo>
                      <a:pt x="2242" y="4496"/>
                    </a:lnTo>
                    <a:lnTo>
                      <a:pt x="2472" y="4484"/>
                    </a:lnTo>
                    <a:lnTo>
                      <a:pt x="2690" y="4458"/>
                    </a:lnTo>
                    <a:lnTo>
                      <a:pt x="2908" y="4394"/>
                    </a:lnTo>
                    <a:lnTo>
                      <a:pt x="3113" y="4330"/>
                    </a:lnTo>
                    <a:lnTo>
                      <a:pt x="3318" y="4227"/>
                    </a:lnTo>
                    <a:lnTo>
                      <a:pt x="3497" y="4112"/>
                    </a:lnTo>
                    <a:lnTo>
                      <a:pt x="3676" y="3984"/>
                    </a:lnTo>
                    <a:lnTo>
                      <a:pt x="3830" y="3843"/>
                    </a:lnTo>
                    <a:lnTo>
                      <a:pt x="3971" y="3677"/>
                    </a:lnTo>
                    <a:lnTo>
                      <a:pt x="4099" y="3510"/>
                    </a:lnTo>
                    <a:lnTo>
                      <a:pt x="4214" y="3331"/>
                    </a:lnTo>
                    <a:lnTo>
                      <a:pt x="4317" y="3126"/>
                    </a:lnTo>
                    <a:lnTo>
                      <a:pt x="4393" y="2921"/>
                    </a:lnTo>
                    <a:lnTo>
                      <a:pt x="4445" y="2703"/>
                    </a:lnTo>
                    <a:lnTo>
                      <a:pt x="4470" y="2486"/>
                    </a:lnTo>
                    <a:lnTo>
                      <a:pt x="4483" y="2255"/>
                    </a:lnTo>
                    <a:lnTo>
                      <a:pt x="4470" y="2024"/>
                    </a:lnTo>
                    <a:lnTo>
                      <a:pt x="4445" y="1807"/>
                    </a:lnTo>
                    <a:lnTo>
                      <a:pt x="4393" y="1589"/>
                    </a:lnTo>
                    <a:lnTo>
                      <a:pt x="4317" y="1384"/>
                    </a:lnTo>
                    <a:lnTo>
                      <a:pt x="4214" y="1179"/>
                    </a:lnTo>
                    <a:lnTo>
                      <a:pt x="4099" y="1000"/>
                    </a:lnTo>
                    <a:lnTo>
                      <a:pt x="3971" y="821"/>
                    </a:lnTo>
                    <a:lnTo>
                      <a:pt x="3830" y="667"/>
                    </a:lnTo>
                    <a:lnTo>
                      <a:pt x="3676" y="526"/>
                    </a:lnTo>
                    <a:lnTo>
                      <a:pt x="3497" y="385"/>
                    </a:lnTo>
                    <a:lnTo>
                      <a:pt x="3318" y="283"/>
                    </a:lnTo>
                    <a:lnTo>
                      <a:pt x="3113" y="180"/>
                    </a:lnTo>
                    <a:lnTo>
                      <a:pt x="2908" y="103"/>
                    </a:lnTo>
                    <a:lnTo>
                      <a:pt x="2690" y="52"/>
                    </a:lnTo>
                    <a:lnTo>
                      <a:pt x="2472" y="14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6244842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6323673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40"/>
              <p:cNvSpPr/>
              <p:nvPr/>
            </p:nvSpPr>
            <p:spPr>
              <a:xfrm>
                <a:off x="6402473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40"/>
              <p:cNvSpPr/>
              <p:nvPr/>
            </p:nvSpPr>
            <p:spPr>
              <a:xfrm>
                <a:off x="6481304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40"/>
              <p:cNvSpPr/>
              <p:nvPr/>
            </p:nvSpPr>
            <p:spPr>
              <a:xfrm>
                <a:off x="6560104" y="2482932"/>
                <a:ext cx="39258" cy="115248"/>
              </a:xfrm>
              <a:custGeom>
                <a:rect b="b" l="l" r="r" t="t"/>
                <a:pathLst>
                  <a:path extrusionOk="0" h="3652" w="1244">
                    <a:moveTo>
                      <a:pt x="1" y="1"/>
                    </a:moveTo>
                    <a:lnTo>
                      <a:pt x="1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40"/>
              <p:cNvSpPr/>
              <p:nvPr/>
            </p:nvSpPr>
            <p:spPr>
              <a:xfrm>
                <a:off x="6638525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40"/>
              <p:cNvSpPr/>
              <p:nvPr/>
            </p:nvSpPr>
            <p:spPr>
              <a:xfrm>
                <a:off x="6659542" y="1637787"/>
                <a:ext cx="263978" cy="391692"/>
              </a:xfrm>
              <a:custGeom>
                <a:rect b="b" l="l" r="r" t="t"/>
                <a:pathLst>
                  <a:path extrusionOk="0" h="12412" w="8365">
                    <a:moveTo>
                      <a:pt x="8364" y="1"/>
                    </a:moveTo>
                    <a:lnTo>
                      <a:pt x="1" y="6200"/>
                    </a:lnTo>
                    <a:lnTo>
                      <a:pt x="3062" y="6200"/>
                    </a:lnTo>
                    <a:lnTo>
                      <a:pt x="1" y="12411"/>
                    </a:lnTo>
                    <a:lnTo>
                      <a:pt x="8364" y="6200"/>
                    </a:lnTo>
                    <a:lnTo>
                      <a:pt x="5303" y="6200"/>
                    </a:lnTo>
                    <a:lnTo>
                      <a:pt x="8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0"/>
              <p:cNvSpPr/>
              <p:nvPr/>
            </p:nvSpPr>
            <p:spPr>
              <a:xfrm>
                <a:off x="6034667" y="1487825"/>
                <a:ext cx="264357" cy="392102"/>
              </a:xfrm>
              <a:custGeom>
                <a:rect b="b" l="l" r="r" t="t"/>
                <a:pathLst>
                  <a:path extrusionOk="0" h="12425" w="8377">
                    <a:moveTo>
                      <a:pt x="1" y="1"/>
                    </a:moveTo>
                    <a:lnTo>
                      <a:pt x="3075" y="6213"/>
                    </a:lnTo>
                    <a:lnTo>
                      <a:pt x="1" y="6213"/>
                    </a:lnTo>
                    <a:lnTo>
                      <a:pt x="8377" y="12424"/>
                    </a:lnTo>
                    <a:lnTo>
                      <a:pt x="5316" y="6213"/>
                    </a:lnTo>
                    <a:lnTo>
                      <a:pt x="8377" y="6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0"/>
              <p:cNvSpPr/>
              <p:nvPr/>
            </p:nvSpPr>
            <p:spPr>
              <a:xfrm>
                <a:off x="5816003" y="2744860"/>
                <a:ext cx="603474" cy="155231"/>
              </a:xfrm>
              <a:custGeom>
                <a:rect b="b" l="l" r="r" t="t"/>
                <a:pathLst>
                  <a:path extrusionOk="0" h="4919" w="19123">
                    <a:moveTo>
                      <a:pt x="718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16"/>
                    </a:lnTo>
                    <a:lnTo>
                      <a:pt x="205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3" y="564"/>
                    </a:lnTo>
                    <a:lnTo>
                      <a:pt x="1" y="718"/>
                    </a:lnTo>
                    <a:lnTo>
                      <a:pt x="13" y="859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5" y="1217"/>
                    </a:lnTo>
                    <a:lnTo>
                      <a:pt x="308" y="1307"/>
                    </a:lnTo>
                    <a:lnTo>
                      <a:pt x="436" y="1371"/>
                    </a:lnTo>
                    <a:lnTo>
                      <a:pt x="564" y="1409"/>
                    </a:lnTo>
                    <a:lnTo>
                      <a:pt x="718" y="1435"/>
                    </a:lnTo>
                    <a:lnTo>
                      <a:pt x="14550" y="1435"/>
                    </a:lnTo>
                    <a:lnTo>
                      <a:pt x="17906" y="4714"/>
                    </a:lnTo>
                    <a:lnTo>
                      <a:pt x="18021" y="4803"/>
                    </a:lnTo>
                    <a:lnTo>
                      <a:pt x="18136" y="4867"/>
                    </a:lnTo>
                    <a:lnTo>
                      <a:pt x="18277" y="4906"/>
                    </a:lnTo>
                    <a:lnTo>
                      <a:pt x="18405" y="4919"/>
                    </a:lnTo>
                    <a:lnTo>
                      <a:pt x="18546" y="4906"/>
                    </a:lnTo>
                    <a:lnTo>
                      <a:pt x="18674" y="4867"/>
                    </a:lnTo>
                    <a:lnTo>
                      <a:pt x="18802" y="4803"/>
                    </a:lnTo>
                    <a:lnTo>
                      <a:pt x="18918" y="4701"/>
                    </a:lnTo>
                    <a:lnTo>
                      <a:pt x="19007" y="4598"/>
                    </a:lnTo>
                    <a:lnTo>
                      <a:pt x="19071" y="4470"/>
                    </a:lnTo>
                    <a:lnTo>
                      <a:pt x="19110" y="4329"/>
                    </a:lnTo>
                    <a:lnTo>
                      <a:pt x="19123" y="4201"/>
                    </a:lnTo>
                    <a:lnTo>
                      <a:pt x="19110" y="4060"/>
                    </a:lnTo>
                    <a:lnTo>
                      <a:pt x="19071" y="3932"/>
                    </a:lnTo>
                    <a:lnTo>
                      <a:pt x="18995" y="3804"/>
                    </a:lnTo>
                    <a:lnTo>
                      <a:pt x="18905" y="3689"/>
                    </a:lnTo>
                    <a:lnTo>
                      <a:pt x="15344" y="205"/>
                    </a:lnTo>
                    <a:lnTo>
                      <a:pt x="15229" y="116"/>
                    </a:lnTo>
                    <a:lnTo>
                      <a:pt x="15114" y="52"/>
                    </a:lnTo>
                    <a:lnTo>
                      <a:pt x="14973" y="13"/>
                    </a:lnTo>
                    <a:lnTo>
                      <a:pt x="14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40"/>
              <p:cNvSpPr/>
              <p:nvPr/>
            </p:nvSpPr>
            <p:spPr>
              <a:xfrm>
                <a:off x="5672100" y="3007988"/>
                <a:ext cx="371495" cy="44875"/>
              </a:xfrm>
              <a:custGeom>
                <a:rect b="b" l="l" r="r" t="t"/>
                <a:pathLst>
                  <a:path extrusionOk="0" h="1422" w="11772">
                    <a:moveTo>
                      <a:pt x="718" y="0"/>
                    </a:moveTo>
                    <a:lnTo>
                      <a:pt x="577" y="13"/>
                    </a:lnTo>
                    <a:lnTo>
                      <a:pt x="436" y="52"/>
                    </a:lnTo>
                    <a:lnTo>
                      <a:pt x="321" y="116"/>
                    </a:lnTo>
                    <a:lnTo>
                      <a:pt x="206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4" y="564"/>
                    </a:lnTo>
                    <a:lnTo>
                      <a:pt x="1" y="718"/>
                    </a:lnTo>
                    <a:lnTo>
                      <a:pt x="14" y="858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6" y="1217"/>
                    </a:lnTo>
                    <a:lnTo>
                      <a:pt x="321" y="1307"/>
                    </a:lnTo>
                    <a:lnTo>
                      <a:pt x="436" y="1371"/>
                    </a:lnTo>
                    <a:lnTo>
                      <a:pt x="577" y="1409"/>
                    </a:lnTo>
                    <a:lnTo>
                      <a:pt x="718" y="1422"/>
                    </a:lnTo>
                    <a:lnTo>
                      <a:pt x="11054" y="1422"/>
                    </a:lnTo>
                    <a:lnTo>
                      <a:pt x="11195" y="1409"/>
                    </a:lnTo>
                    <a:lnTo>
                      <a:pt x="11323" y="1371"/>
                    </a:lnTo>
                    <a:lnTo>
                      <a:pt x="11451" y="1307"/>
                    </a:lnTo>
                    <a:lnTo>
                      <a:pt x="11554" y="1217"/>
                    </a:lnTo>
                    <a:lnTo>
                      <a:pt x="11643" y="1115"/>
                    </a:lnTo>
                    <a:lnTo>
                      <a:pt x="11707" y="987"/>
                    </a:lnTo>
                    <a:lnTo>
                      <a:pt x="11746" y="858"/>
                    </a:lnTo>
                    <a:lnTo>
                      <a:pt x="11771" y="718"/>
                    </a:lnTo>
                    <a:lnTo>
                      <a:pt x="11746" y="564"/>
                    </a:lnTo>
                    <a:lnTo>
                      <a:pt x="11707" y="436"/>
                    </a:lnTo>
                    <a:lnTo>
                      <a:pt x="11643" y="308"/>
                    </a:lnTo>
                    <a:lnTo>
                      <a:pt x="11554" y="205"/>
                    </a:lnTo>
                    <a:lnTo>
                      <a:pt x="11451" y="116"/>
                    </a:lnTo>
                    <a:lnTo>
                      <a:pt x="11323" y="52"/>
                    </a:lnTo>
                    <a:lnTo>
                      <a:pt x="11195" y="13"/>
                    </a:ln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40"/>
              <p:cNvSpPr/>
              <p:nvPr/>
            </p:nvSpPr>
            <p:spPr>
              <a:xfrm>
                <a:off x="5816003" y="3109824"/>
                <a:ext cx="405419" cy="159302"/>
              </a:xfrm>
              <a:custGeom>
                <a:rect b="b" l="l" r="r" t="t"/>
                <a:pathLst>
                  <a:path extrusionOk="0" h="5048" w="12847">
                    <a:moveTo>
                      <a:pt x="12078" y="1"/>
                    </a:moveTo>
                    <a:lnTo>
                      <a:pt x="11937" y="14"/>
                    </a:lnTo>
                    <a:lnTo>
                      <a:pt x="11809" y="65"/>
                    </a:lnTo>
                    <a:lnTo>
                      <a:pt x="11694" y="155"/>
                    </a:lnTo>
                    <a:lnTo>
                      <a:pt x="7352" y="3613"/>
                    </a:lnTo>
                    <a:lnTo>
                      <a:pt x="718" y="3613"/>
                    </a:lnTo>
                    <a:lnTo>
                      <a:pt x="564" y="3626"/>
                    </a:lnTo>
                    <a:lnTo>
                      <a:pt x="436" y="3664"/>
                    </a:lnTo>
                    <a:lnTo>
                      <a:pt x="308" y="3728"/>
                    </a:lnTo>
                    <a:lnTo>
                      <a:pt x="205" y="3818"/>
                    </a:lnTo>
                    <a:lnTo>
                      <a:pt x="116" y="3920"/>
                    </a:lnTo>
                    <a:lnTo>
                      <a:pt x="52" y="4048"/>
                    </a:lnTo>
                    <a:lnTo>
                      <a:pt x="13" y="4176"/>
                    </a:lnTo>
                    <a:lnTo>
                      <a:pt x="1" y="4330"/>
                    </a:lnTo>
                    <a:lnTo>
                      <a:pt x="13" y="4471"/>
                    </a:lnTo>
                    <a:lnTo>
                      <a:pt x="52" y="4599"/>
                    </a:lnTo>
                    <a:lnTo>
                      <a:pt x="116" y="4727"/>
                    </a:lnTo>
                    <a:lnTo>
                      <a:pt x="205" y="4829"/>
                    </a:lnTo>
                    <a:lnTo>
                      <a:pt x="308" y="4919"/>
                    </a:lnTo>
                    <a:lnTo>
                      <a:pt x="436" y="4983"/>
                    </a:lnTo>
                    <a:lnTo>
                      <a:pt x="564" y="5022"/>
                    </a:lnTo>
                    <a:lnTo>
                      <a:pt x="718" y="5047"/>
                    </a:lnTo>
                    <a:lnTo>
                      <a:pt x="7608" y="5047"/>
                    </a:lnTo>
                    <a:lnTo>
                      <a:pt x="7724" y="5034"/>
                    </a:lnTo>
                    <a:lnTo>
                      <a:pt x="7839" y="4996"/>
                    </a:lnTo>
                    <a:lnTo>
                      <a:pt x="7954" y="4958"/>
                    </a:lnTo>
                    <a:lnTo>
                      <a:pt x="8057" y="4881"/>
                    </a:lnTo>
                    <a:lnTo>
                      <a:pt x="12578" y="1269"/>
                    </a:lnTo>
                    <a:lnTo>
                      <a:pt x="12693" y="1166"/>
                    </a:lnTo>
                    <a:lnTo>
                      <a:pt x="12770" y="1051"/>
                    </a:lnTo>
                    <a:lnTo>
                      <a:pt x="12821" y="923"/>
                    </a:lnTo>
                    <a:lnTo>
                      <a:pt x="12847" y="795"/>
                    </a:lnTo>
                    <a:lnTo>
                      <a:pt x="12847" y="654"/>
                    </a:lnTo>
                    <a:lnTo>
                      <a:pt x="12821" y="513"/>
                    </a:lnTo>
                    <a:lnTo>
                      <a:pt x="12770" y="385"/>
                    </a:lnTo>
                    <a:lnTo>
                      <a:pt x="12693" y="257"/>
                    </a:lnTo>
                    <a:lnTo>
                      <a:pt x="12591" y="155"/>
                    </a:lnTo>
                    <a:lnTo>
                      <a:pt x="12475" y="78"/>
                    </a:lnTo>
                    <a:lnTo>
                      <a:pt x="12347" y="27"/>
                    </a:lnTo>
                    <a:lnTo>
                      <a:pt x="12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0"/>
              <p:cNvSpPr/>
              <p:nvPr/>
            </p:nvSpPr>
            <p:spPr>
              <a:xfrm>
                <a:off x="6701577" y="2532667"/>
                <a:ext cx="196856" cy="210615"/>
              </a:xfrm>
              <a:custGeom>
                <a:rect b="b" l="l" r="r" t="t"/>
                <a:pathLst>
                  <a:path extrusionOk="0" h="6674" w="6238">
                    <a:moveTo>
                      <a:pt x="5521" y="0"/>
                    </a:moveTo>
                    <a:lnTo>
                      <a:pt x="5367" y="13"/>
                    </a:lnTo>
                    <a:lnTo>
                      <a:pt x="5239" y="64"/>
                    </a:lnTo>
                    <a:lnTo>
                      <a:pt x="5124" y="128"/>
                    </a:lnTo>
                    <a:lnTo>
                      <a:pt x="5008" y="218"/>
                    </a:lnTo>
                    <a:lnTo>
                      <a:pt x="4919" y="320"/>
                    </a:lnTo>
                    <a:lnTo>
                      <a:pt x="4855" y="436"/>
                    </a:lnTo>
                    <a:lnTo>
                      <a:pt x="4816" y="577"/>
                    </a:lnTo>
                    <a:lnTo>
                      <a:pt x="4804" y="717"/>
                    </a:lnTo>
                    <a:lnTo>
                      <a:pt x="4804" y="5251"/>
                    </a:lnTo>
                    <a:lnTo>
                      <a:pt x="705" y="5251"/>
                    </a:lnTo>
                    <a:lnTo>
                      <a:pt x="564" y="5264"/>
                    </a:lnTo>
                    <a:lnTo>
                      <a:pt x="436" y="5303"/>
                    </a:lnTo>
                    <a:lnTo>
                      <a:pt x="308" y="5367"/>
                    </a:lnTo>
                    <a:lnTo>
                      <a:pt x="205" y="5456"/>
                    </a:lnTo>
                    <a:lnTo>
                      <a:pt x="116" y="5559"/>
                    </a:lnTo>
                    <a:lnTo>
                      <a:pt x="52" y="5687"/>
                    </a:lnTo>
                    <a:lnTo>
                      <a:pt x="13" y="5815"/>
                    </a:lnTo>
                    <a:lnTo>
                      <a:pt x="1" y="5969"/>
                    </a:lnTo>
                    <a:lnTo>
                      <a:pt x="13" y="6110"/>
                    </a:lnTo>
                    <a:lnTo>
                      <a:pt x="52" y="6238"/>
                    </a:lnTo>
                    <a:lnTo>
                      <a:pt x="116" y="6366"/>
                    </a:lnTo>
                    <a:lnTo>
                      <a:pt x="205" y="6468"/>
                    </a:lnTo>
                    <a:lnTo>
                      <a:pt x="308" y="6558"/>
                    </a:lnTo>
                    <a:lnTo>
                      <a:pt x="436" y="6622"/>
                    </a:lnTo>
                    <a:lnTo>
                      <a:pt x="564" y="6660"/>
                    </a:lnTo>
                    <a:lnTo>
                      <a:pt x="705" y="6673"/>
                    </a:lnTo>
                    <a:lnTo>
                      <a:pt x="5521" y="6673"/>
                    </a:lnTo>
                    <a:lnTo>
                      <a:pt x="5662" y="6660"/>
                    </a:lnTo>
                    <a:lnTo>
                      <a:pt x="5803" y="6622"/>
                    </a:lnTo>
                    <a:lnTo>
                      <a:pt x="5918" y="6558"/>
                    </a:lnTo>
                    <a:lnTo>
                      <a:pt x="6020" y="6468"/>
                    </a:lnTo>
                    <a:lnTo>
                      <a:pt x="6110" y="6366"/>
                    </a:lnTo>
                    <a:lnTo>
                      <a:pt x="6174" y="6238"/>
                    </a:lnTo>
                    <a:lnTo>
                      <a:pt x="6225" y="6110"/>
                    </a:lnTo>
                    <a:lnTo>
                      <a:pt x="6238" y="5969"/>
                    </a:lnTo>
                    <a:lnTo>
                      <a:pt x="6238" y="717"/>
                    </a:lnTo>
                    <a:lnTo>
                      <a:pt x="6225" y="577"/>
                    </a:lnTo>
                    <a:lnTo>
                      <a:pt x="6174" y="436"/>
                    </a:lnTo>
                    <a:lnTo>
                      <a:pt x="6110" y="320"/>
                    </a:lnTo>
                    <a:lnTo>
                      <a:pt x="6020" y="218"/>
                    </a:lnTo>
                    <a:lnTo>
                      <a:pt x="5918" y="128"/>
                    </a:lnTo>
                    <a:lnTo>
                      <a:pt x="5803" y="64"/>
                    </a:lnTo>
                    <a:lnTo>
                      <a:pt x="5662" y="13"/>
                    </a:lnTo>
                    <a:lnTo>
                      <a:pt x="55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>
                <a:off x="6636915" y="2872164"/>
                <a:ext cx="590535" cy="180698"/>
              </a:xfrm>
              <a:custGeom>
                <a:rect b="b" l="l" r="r" t="t"/>
                <a:pathLst>
                  <a:path extrusionOk="0" h="5726" w="18713">
                    <a:moveTo>
                      <a:pt x="9747" y="1"/>
                    </a:moveTo>
                    <a:lnTo>
                      <a:pt x="9657" y="14"/>
                    </a:lnTo>
                    <a:lnTo>
                      <a:pt x="9581" y="39"/>
                    </a:lnTo>
                    <a:lnTo>
                      <a:pt x="9504" y="78"/>
                    </a:lnTo>
                    <a:lnTo>
                      <a:pt x="9427" y="129"/>
                    </a:lnTo>
                    <a:lnTo>
                      <a:pt x="9363" y="180"/>
                    </a:lnTo>
                    <a:lnTo>
                      <a:pt x="9299" y="244"/>
                    </a:lnTo>
                    <a:lnTo>
                      <a:pt x="9248" y="308"/>
                    </a:lnTo>
                    <a:lnTo>
                      <a:pt x="6545" y="4304"/>
                    </a:lnTo>
                    <a:lnTo>
                      <a:pt x="718" y="4304"/>
                    </a:lnTo>
                    <a:lnTo>
                      <a:pt x="564" y="4317"/>
                    </a:lnTo>
                    <a:lnTo>
                      <a:pt x="436" y="4356"/>
                    </a:lnTo>
                    <a:lnTo>
                      <a:pt x="308" y="4420"/>
                    </a:lnTo>
                    <a:lnTo>
                      <a:pt x="205" y="4509"/>
                    </a:lnTo>
                    <a:lnTo>
                      <a:pt x="116" y="4612"/>
                    </a:lnTo>
                    <a:lnTo>
                      <a:pt x="52" y="4740"/>
                    </a:lnTo>
                    <a:lnTo>
                      <a:pt x="13" y="4868"/>
                    </a:lnTo>
                    <a:lnTo>
                      <a:pt x="0" y="5022"/>
                    </a:lnTo>
                    <a:lnTo>
                      <a:pt x="13" y="5162"/>
                    </a:lnTo>
                    <a:lnTo>
                      <a:pt x="52" y="5291"/>
                    </a:lnTo>
                    <a:lnTo>
                      <a:pt x="116" y="5419"/>
                    </a:lnTo>
                    <a:lnTo>
                      <a:pt x="205" y="5521"/>
                    </a:lnTo>
                    <a:lnTo>
                      <a:pt x="308" y="5611"/>
                    </a:lnTo>
                    <a:lnTo>
                      <a:pt x="436" y="5675"/>
                    </a:lnTo>
                    <a:lnTo>
                      <a:pt x="564" y="5713"/>
                    </a:lnTo>
                    <a:lnTo>
                      <a:pt x="718" y="5726"/>
                    </a:lnTo>
                    <a:lnTo>
                      <a:pt x="7006" y="5726"/>
                    </a:lnTo>
                    <a:lnTo>
                      <a:pt x="7096" y="5713"/>
                    </a:lnTo>
                    <a:lnTo>
                      <a:pt x="7173" y="5688"/>
                    </a:lnTo>
                    <a:lnTo>
                      <a:pt x="7250" y="5649"/>
                    </a:lnTo>
                    <a:lnTo>
                      <a:pt x="7326" y="5598"/>
                    </a:lnTo>
                    <a:lnTo>
                      <a:pt x="7390" y="5547"/>
                    </a:lnTo>
                    <a:lnTo>
                      <a:pt x="7454" y="5483"/>
                    </a:lnTo>
                    <a:lnTo>
                      <a:pt x="7506" y="5419"/>
                    </a:lnTo>
                    <a:lnTo>
                      <a:pt x="10221" y="1423"/>
                    </a:lnTo>
                    <a:lnTo>
                      <a:pt x="18008" y="1423"/>
                    </a:lnTo>
                    <a:lnTo>
                      <a:pt x="18149" y="1410"/>
                    </a:lnTo>
                    <a:lnTo>
                      <a:pt x="18277" y="1371"/>
                    </a:lnTo>
                    <a:lnTo>
                      <a:pt x="18405" y="1307"/>
                    </a:lnTo>
                    <a:lnTo>
                      <a:pt x="18508" y="1218"/>
                    </a:lnTo>
                    <a:lnTo>
                      <a:pt x="18597" y="1115"/>
                    </a:lnTo>
                    <a:lnTo>
                      <a:pt x="18661" y="987"/>
                    </a:lnTo>
                    <a:lnTo>
                      <a:pt x="18700" y="859"/>
                    </a:lnTo>
                    <a:lnTo>
                      <a:pt x="18713" y="718"/>
                    </a:lnTo>
                    <a:lnTo>
                      <a:pt x="18700" y="564"/>
                    </a:lnTo>
                    <a:lnTo>
                      <a:pt x="18661" y="436"/>
                    </a:lnTo>
                    <a:lnTo>
                      <a:pt x="18597" y="308"/>
                    </a:lnTo>
                    <a:lnTo>
                      <a:pt x="18508" y="206"/>
                    </a:lnTo>
                    <a:lnTo>
                      <a:pt x="18405" y="116"/>
                    </a:lnTo>
                    <a:lnTo>
                      <a:pt x="18277" y="52"/>
                    </a:lnTo>
                    <a:lnTo>
                      <a:pt x="18149" y="14"/>
                    </a:lnTo>
                    <a:lnTo>
                      <a:pt x="180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40"/>
              <p:cNvSpPr/>
              <p:nvPr/>
            </p:nvSpPr>
            <p:spPr>
              <a:xfrm>
                <a:off x="6767059" y="3199574"/>
                <a:ext cx="154032" cy="221123"/>
              </a:xfrm>
              <a:custGeom>
                <a:rect b="b" l="l" r="r" t="t"/>
                <a:pathLst>
                  <a:path extrusionOk="0" h="7007" w="4881">
                    <a:moveTo>
                      <a:pt x="718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0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18"/>
                    </a:lnTo>
                    <a:lnTo>
                      <a:pt x="0" y="6289"/>
                    </a:lnTo>
                    <a:lnTo>
                      <a:pt x="13" y="6430"/>
                    </a:lnTo>
                    <a:lnTo>
                      <a:pt x="52" y="6571"/>
                    </a:lnTo>
                    <a:lnTo>
                      <a:pt x="129" y="6686"/>
                    </a:lnTo>
                    <a:lnTo>
                      <a:pt x="205" y="6788"/>
                    </a:lnTo>
                    <a:lnTo>
                      <a:pt x="321" y="6878"/>
                    </a:lnTo>
                    <a:lnTo>
                      <a:pt x="436" y="6942"/>
                    </a:lnTo>
                    <a:lnTo>
                      <a:pt x="577" y="6993"/>
                    </a:lnTo>
                    <a:lnTo>
                      <a:pt x="718" y="7006"/>
                    </a:lnTo>
                    <a:lnTo>
                      <a:pt x="859" y="6993"/>
                    </a:lnTo>
                    <a:lnTo>
                      <a:pt x="999" y="6942"/>
                    </a:lnTo>
                    <a:lnTo>
                      <a:pt x="1115" y="6878"/>
                    </a:lnTo>
                    <a:lnTo>
                      <a:pt x="1217" y="6788"/>
                    </a:lnTo>
                    <a:lnTo>
                      <a:pt x="1307" y="6686"/>
                    </a:lnTo>
                    <a:lnTo>
                      <a:pt x="1371" y="6571"/>
                    </a:lnTo>
                    <a:lnTo>
                      <a:pt x="1422" y="6430"/>
                    </a:lnTo>
                    <a:lnTo>
                      <a:pt x="1435" y="6289"/>
                    </a:lnTo>
                    <a:lnTo>
                      <a:pt x="1435" y="1435"/>
                    </a:lnTo>
                    <a:lnTo>
                      <a:pt x="4163" y="1435"/>
                    </a:lnTo>
                    <a:lnTo>
                      <a:pt x="4304" y="1422"/>
                    </a:lnTo>
                    <a:lnTo>
                      <a:pt x="4445" y="1384"/>
                    </a:lnTo>
                    <a:lnTo>
                      <a:pt x="4560" y="1319"/>
                    </a:lnTo>
                    <a:lnTo>
                      <a:pt x="4663" y="1230"/>
                    </a:lnTo>
                    <a:lnTo>
                      <a:pt x="4752" y="1127"/>
                    </a:lnTo>
                    <a:lnTo>
                      <a:pt x="4816" y="999"/>
                    </a:lnTo>
                    <a:lnTo>
                      <a:pt x="4867" y="871"/>
                    </a:lnTo>
                    <a:lnTo>
                      <a:pt x="4880" y="718"/>
                    </a:lnTo>
                    <a:lnTo>
                      <a:pt x="4867" y="577"/>
                    </a:lnTo>
                    <a:lnTo>
                      <a:pt x="4816" y="449"/>
                    </a:lnTo>
                    <a:lnTo>
                      <a:pt x="4752" y="320"/>
                    </a:lnTo>
                    <a:lnTo>
                      <a:pt x="4663" y="218"/>
                    </a:lnTo>
                    <a:lnTo>
                      <a:pt x="4560" y="128"/>
                    </a:lnTo>
                    <a:lnTo>
                      <a:pt x="4445" y="64"/>
                    </a:lnTo>
                    <a:lnTo>
                      <a:pt x="4304" y="26"/>
                    </a:lnTo>
                    <a:lnTo>
                      <a:pt x="41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40"/>
              <p:cNvSpPr/>
              <p:nvPr/>
            </p:nvSpPr>
            <p:spPr>
              <a:xfrm>
                <a:off x="6253331" y="3407318"/>
                <a:ext cx="44906" cy="199696"/>
              </a:xfrm>
              <a:custGeom>
                <a:rect b="b" l="l" r="r" t="t"/>
                <a:pathLst>
                  <a:path extrusionOk="0" h="6328" w="1423">
                    <a:moveTo>
                      <a:pt x="718" y="1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29"/>
                    </a:lnTo>
                    <a:lnTo>
                      <a:pt x="206" y="205"/>
                    </a:lnTo>
                    <a:lnTo>
                      <a:pt x="116" y="321"/>
                    </a:lnTo>
                    <a:lnTo>
                      <a:pt x="52" y="436"/>
                    </a:lnTo>
                    <a:lnTo>
                      <a:pt x="13" y="577"/>
                    </a:lnTo>
                    <a:lnTo>
                      <a:pt x="1" y="718"/>
                    </a:lnTo>
                    <a:lnTo>
                      <a:pt x="1" y="5610"/>
                    </a:lnTo>
                    <a:lnTo>
                      <a:pt x="13" y="5764"/>
                    </a:lnTo>
                    <a:lnTo>
                      <a:pt x="52" y="5892"/>
                    </a:lnTo>
                    <a:lnTo>
                      <a:pt x="116" y="6020"/>
                    </a:lnTo>
                    <a:lnTo>
                      <a:pt x="206" y="6123"/>
                    </a:lnTo>
                    <a:lnTo>
                      <a:pt x="308" y="6212"/>
                    </a:lnTo>
                    <a:lnTo>
                      <a:pt x="436" y="6276"/>
                    </a:lnTo>
                    <a:lnTo>
                      <a:pt x="564" y="6315"/>
                    </a:lnTo>
                    <a:lnTo>
                      <a:pt x="718" y="6328"/>
                    </a:lnTo>
                    <a:lnTo>
                      <a:pt x="859" y="6315"/>
                    </a:lnTo>
                    <a:lnTo>
                      <a:pt x="987" y="6276"/>
                    </a:lnTo>
                    <a:lnTo>
                      <a:pt x="1115" y="6212"/>
                    </a:lnTo>
                    <a:lnTo>
                      <a:pt x="1217" y="6123"/>
                    </a:lnTo>
                    <a:lnTo>
                      <a:pt x="1307" y="6020"/>
                    </a:lnTo>
                    <a:lnTo>
                      <a:pt x="1371" y="5892"/>
                    </a:lnTo>
                    <a:lnTo>
                      <a:pt x="1410" y="5764"/>
                    </a:lnTo>
                    <a:lnTo>
                      <a:pt x="1422" y="5610"/>
                    </a:lnTo>
                    <a:lnTo>
                      <a:pt x="1422" y="718"/>
                    </a:lnTo>
                    <a:lnTo>
                      <a:pt x="1410" y="577"/>
                    </a:lnTo>
                    <a:lnTo>
                      <a:pt x="1371" y="436"/>
                    </a:lnTo>
                    <a:lnTo>
                      <a:pt x="1307" y="321"/>
                    </a:lnTo>
                    <a:lnTo>
                      <a:pt x="1217" y="205"/>
                    </a:lnTo>
                    <a:lnTo>
                      <a:pt x="1115" y="129"/>
                    </a:lnTo>
                    <a:lnTo>
                      <a:pt x="987" y="52"/>
                    </a:lnTo>
                    <a:lnTo>
                      <a:pt x="859" y="13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40"/>
              <p:cNvSpPr/>
              <p:nvPr/>
            </p:nvSpPr>
            <p:spPr>
              <a:xfrm>
                <a:off x="6399664" y="3287683"/>
                <a:ext cx="150782" cy="147153"/>
              </a:xfrm>
              <a:custGeom>
                <a:rect b="b" l="l" r="r" t="t"/>
                <a:pathLst>
                  <a:path extrusionOk="0" h="4663" w="4778">
                    <a:moveTo>
                      <a:pt x="705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7" y="116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9"/>
                    </a:lnTo>
                    <a:lnTo>
                      <a:pt x="13" y="590"/>
                    </a:lnTo>
                    <a:lnTo>
                      <a:pt x="0" y="730"/>
                    </a:lnTo>
                    <a:lnTo>
                      <a:pt x="13" y="859"/>
                    </a:lnTo>
                    <a:lnTo>
                      <a:pt x="64" y="987"/>
                    </a:lnTo>
                    <a:lnTo>
                      <a:pt x="128" y="1115"/>
                    </a:lnTo>
                    <a:lnTo>
                      <a:pt x="218" y="1230"/>
                    </a:lnTo>
                    <a:lnTo>
                      <a:pt x="3561" y="4458"/>
                    </a:lnTo>
                    <a:lnTo>
                      <a:pt x="3676" y="4547"/>
                    </a:lnTo>
                    <a:lnTo>
                      <a:pt x="3791" y="4611"/>
                    </a:lnTo>
                    <a:lnTo>
                      <a:pt x="3919" y="4650"/>
                    </a:lnTo>
                    <a:lnTo>
                      <a:pt x="4060" y="4662"/>
                    </a:lnTo>
                    <a:lnTo>
                      <a:pt x="4201" y="4650"/>
                    </a:lnTo>
                    <a:lnTo>
                      <a:pt x="4329" y="4598"/>
                    </a:lnTo>
                    <a:lnTo>
                      <a:pt x="4457" y="4534"/>
                    </a:lnTo>
                    <a:lnTo>
                      <a:pt x="4521" y="4496"/>
                    </a:lnTo>
                    <a:lnTo>
                      <a:pt x="4573" y="4445"/>
                    </a:lnTo>
                    <a:lnTo>
                      <a:pt x="4662" y="4329"/>
                    </a:lnTo>
                    <a:lnTo>
                      <a:pt x="4726" y="4201"/>
                    </a:lnTo>
                    <a:lnTo>
                      <a:pt x="4765" y="4073"/>
                    </a:lnTo>
                    <a:lnTo>
                      <a:pt x="4777" y="3932"/>
                    </a:lnTo>
                    <a:lnTo>
                      <a:pt x="4752" y="3792"/>
                    </a:lnTo>
                    <a:lnTo>
                      <a:pt x="4713" y="3663"/>
                    </a:lnTo>
                    <a:lnTo>
                      <a:pt x="4649" y="3535"/>
                    </a:lnTo>
                    <a:lnTo>
                      <a:pt x="4560" y="3433"/>
                    </a:lnTo>
                    <a:lnTo>
                      <a:pt x="1217" y="193"/>
                    </a:lnTo>
                    <a:lnTo>
                      <a:pt x="1102" y="103"/>
                    </a:lnTo>
                    <a:lnTo>
                      <a:pt x="974" y="39"/>
                    </a:lnTo>
                    <a:lnTo>
                      <a:pt x="845" y="1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40"/>
              <p:cNvSpPr/>
              <p:nvPr/>
            </p:nvSpPr>
            <p:spPr>
              <a:xfrm>
                <a:off x="5973634" y="2985361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435" y="0"/>
                    </a:moveTo>
                    <a:lnTo>
                      <a:pt x="1281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5"/>
                    </a:lnTo>
                    <a:lnTo>
                      <a:pt x="743" y="179"/>
                    </a:lnTo>
                    <a:lnTo>
                      <a:pt x="628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1" y="1435"/>
                    </a:lnTo>
                    <a:lnTo>
                      <a:pt x="13" y="1575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3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1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40"/>
              <p:cNvSpPr/>
              <p:nvPr/>
            </p:nvSpPr>
            <p:spPr>
              <a:xfrm>
                <a:off x="6351949" y="2832559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8" y="244"/>
                    </a:lnTo>
                    <a:lnTo>
                      <a:pt x="513" y="321"/>
                    </a:lnTo>
                    <a:lnTo>
                      <a:pt x="411" y="411"/>
                    </a:lnTo>
                    <a:lnTo>
                      <a:pt x="321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03" y="872"/>
                    </a:lnTo>
                    <a:lnTo>
                      <a:pt x="65" y="1000"/>
                    </a:lnTo>
                    <a:lnTo>
                      <a:pt x="26" y="1141"/>
                    </a:lnTo>
                    <a:lnTo>
                      <a:pt x="1" y="1281"/>
                    </a:lnTo>
                    <a:lnTo>
                      <a:pt x="1" y="1422"/>
                    </a:lnTo>
                    <a:lnTo>
                      <a:pt x="1" y="1576"/>
                    </a:lnTo>
                    <a:lnTo>
                      <a:pt x="26" y="1717"/>
                    </a:lnTo>
                    <a:lnTo>
                      <a:pt x="65" y="1845"/>
                    </a:lnTo>
                    <a:lnTo>
                      <a:pt x="103" y="1986"/>
                    </a:lnTo>
                    <a:lnTo>
                      <a:pt x="167" y="2101"/>
                    </a:lnTo>
                    <a:lnTo>
                      <a:pt x="244" y="2229"/>
                    </a:lnTo>
                    <a:lnTo>
                      <a:pt x="321" y="2332"/>
                    </a:lnTo>
                    <a:lnTo>
                      <a:pt x="411" y="2434"/>
                    </a:lnTo>
                    <a:lnTo>
                      <a:pt x="513" y="2524"/>
                    </a:lnTo>
                    <a:lnTo>
                      <a:pt x="628" y="2614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22" y="2857"/>
                    </a:lnTo>
                    <a:lnTo>
                      <a:pt x="1563" y="2844"/>
                    </a:lnTo>
                    <a:lnTo>
                      <a:pt x="1717" y="2831"/>
                    </a:lnTo>
                    <a:lnTo>
                      <a:pt x="1845" y="2793"/>
                    </a:lnTo>
                    <a:lnTo>
                      <a:pt x="1973" y="2742"/>
                    </a:lnTo>
                    <a:lnTo>
                      <a:pt x="2101" y="2678"/>
                    </a:lnTo>
                    <a:lnTo>
                      <a:pt x="2217" y="2614"/>
                    </a:lnTo>
                    <a:lnTo>
                      <a:pt x="2332" y="2524"/>
                    </a:lnTo>
                    <a:lnTo>
                      <a:pt x="2434" y="2434"/>
                    </a:lnTo>
                    <a:lnTo>
                      <a:pt x="2524" y="2332"/>
                    </a:lnTo>
                    <a:lnTo>
                      <a:pt x="2614" y="2229"/>
                    </a:lnTo>
                    <a:lnTo>
                      <a:pt x="2678" y="2101"/>
                    </a:lnTo>
                    <a:lnTo>
                      <a:pt x="2742" y="1986"/>
                    </a:lnTo>
                    <a:lnTo>
                      <a:pt x="2793" y="1845"/>
                    </a:lnTo>
                    <a:lnTo>
                      <a:pt x="2819" y="1717"/>
                    </a:lnTo>
                    <a:lnTo>
                      <a:pt x="2844" y="1576"/>
                    </a:lnTo>
                    <a:lnTo>
                      <a:pt x="2857" y="1422"/>
                    </a:lnTo>
                    <a:lnTo>
                      <a:pt x="2844" y="1281"/>
                    </a:lnTo>
                    <a:lnTo>
                      <a:pt x="2819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78" y="744"/>
                    </a:lnTo>
                    <a:lnTo>
                      <a:pt x="2614" y="628"/>
                    </a:lnTo>
                    <a:lnTo>
                      <a:pt x="2524" y="513"/>
                    </a:lnTo>
                    <a:lnTo>
                      <a:pt x="2434" y="411"/>
                    </a:lnTo>
                    <a:lnTo>
                      <a:pt x="2332" y="321"/>
                    </a:lnTo>
                    <a:lnTo>
                      <a:pt x="2217" y="244"/>
                    </a:lnTo>
                    <a:lnTo>
                      <a:pt x="2101" y="167"/>
                    </a:lnTo>
                    <a:lnTo>
                      <a:pt x="1973" y="116"/>
                    </a:lnTo>
                    <a:lnTo>
                      <a:pt x="1845" y="65"/>
                    </a:lnTo>
                    <a:lnTo>
                      <a:pt x="1717" y="26"/>
                    </a:lnTo>
                    <a:lnTo>
                      <a:pt x="15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40"/>
              <p:cNvSpPr/>
              <p:nvPr/>
            </p:nvSpPr>
            <p:spPr>
              <a:xfrm>
                <a:off x="6619937" y="2985361"/>
                <a:ext cx="90570" cy="90160"/>
              </a:xfrm>
              <a:custGeom>
                <a:rect b="b" l="l" r="r" t="t"/>
                <a:pathLst>
                  <a:path extrusionOk="0" h="2857" w="2870">
                    <a:moveTo>
                      <a:pt x="1435" y="0"/>
                    </a:moveTo>
                    <a:lnTo>
                      <a:pt x="1294" y="13"/>
                    </a:lnTo>
                    <a:lnTo>
                      <a:pt x="1153" y="26"/>
                    </a:lnTo>
                    <a:lnTo>
                      <a:pt x="1012" y="64"/>
                    </a:lnTo>
                    <a:lnTo>
                      <a:pt x="884" y="115"/>
                    </a:lnTo>
                    <a:lnTo>
                      <a:pt x="756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3" y="525"/>
                    </a:lnTo>
                    <a:lnTo>
                      <a:pt x="257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39" y="1140"/>
                    </a:lnTo>
                    <a:lnTo>
                      <a:pt x="13" y="1281"/>
                    </a:lnTo>
                    <a:lnTo>
                      <a:pt x="0" y="1435"/>
                    </a:lnTo>
                    <a:lnTo>
                      <a:pt x="13" y="1575"/>
                    </a:lnTo>
                    <a:lnTo>
                      <a:pt x="39" y="1716"/>
                    </a:lnTo>
                    <a:lnTo>
                      <a:pt x="64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57" y="2229"/>
                    </a:lnTo>
                    <a:lnTo>
                      <a:pt x="333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6" y="2690"/>
                    </a:lnTo>
                    <a:lnTo>
                      <a:pt x="884" y="2741"/>
                    </a:lnTo>
                    <a:lnTo>
                      <a:pt x="1012" y="2792"/>
                    </a:lnTo>
                    <a:lnTo>
                      <a:pt x="1153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47" y="2434"/>
                    </a:lnTo>
                    <a:lnTo>
                      <a:pt x="2536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54" y="1985"/>
                    </a:lnTo>
                    <a:lnTo>
                      <a:pt x="2805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69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805" y="999"/>
                    </a:lnTo>
                    <a:lnTo>
                      <a:pt x="2754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25"/>
                    </a:lnTo>
                    <a:lnTo>
                      <a:pt x="2447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40"/>
              <p:cNvSpPr/>
              <p:nvPr/>
            </p:nvSpPr>
            <p:spPr>
              <a:xfrm>
                <a:off x="6853149" y="3177326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1"/>
                    </a:moveTo>
                    <a:lnTo>
                      <a:pt x="1140" y="26"/>
                    </a:lnTo>
                    <a:lnTo>
                      <a:pt x="1012" y="65"/>
                    </a:lnTo>
                    <a:lnTo>
                      <a:pt x="871" y="103"/>
                    </a:lnTo>
                    <a:lnTo>
                      <a:pt x="756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80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39" y="1141"/>
                    </a:lnTo>
                    <a:lnTo>
                      <a:pt x="13" y="1282"/>
                    </a:lnTo>
                    <a:lnTo>
                      <a:pt x="1" y="1423"/>
                    </a:lnTo>
                    <a:lnTo>
                      <a:pt x="13" y="1576"/>
                    </a:lnTo>
                    <a:lnTo>
                      <a:pt x="39" y="1717"/>
                    </a:lnTo>
                    <a:lnTo>
                      <a:pt x="65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4"/>
                    </a:lnTo>
                    <a:lnTo>
                      <a:pt x="756" y="2678"/>
                    </a:lnTo>
                    <a:lnTo>
                      <a:pt x="871" y="2742"/>
                    </a:lnTo>
                    <a:lnTo>
                      <a:pt x="1012" y="2793"/>
                    </a:lnTo>
                    <a:lnTo>
                      <a:pt x="1140" y="2831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29" y="2614"/>
                    </a:lnTo>
                    <a:lnTo>
                      <a:pt x="2344" y="2524"/>
                    </a:lnTo>
                    <a:lnTo>
                      <a:pt x="2447" y="2434"/>
                    </a:lnTo>
                    <a:lnTo>
                      <a:pt x="2536" y="2332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54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3"/>
                    </a:lnTo>
                    <a:lnTo>
                      <a:pt x="2857" y="1282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54" y="872"/>
                    </a:lnTo>
                    <a:lnTo>
                      <a:pt x="2690" y="744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47" y="411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>
                <a:off x="6665191" y="2675749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82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6"/>
                    </a:lnTo>
                    <a:lnTo>
                      <a:pt x="744" y="180"/>
                    </a:lnTo>
                    <a:lnTo>
                      <a:pt x="628" y="244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21" y="525"/>
                    </a:lnTo>
                    <a:lnTo>
                      <a:pt x="244" y="628"/>
                    </a:lnTo>
                    <a:lnTo>
                      <a:pt x="167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21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4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2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32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32" y="333"/>
                    </a:lnTo>
                    <a:lnTo>
                      <a:pt x="2229" y="244"/>
                    </a:lnTo>
                    <a:lnTo>
                      <a:pt x="2114" y="180"/>
                    </a:lnTo>
                    <a:lnTo>
                      <a:pt x="1986" y="116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40"/>
              <p:cNvSpPr/>
              <p:nvPr/>
            </p:nvSpPr>
            <p:spPr>
              <a:xfrm>
                <a:off x="6377005" y="3265057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94" y="13"/>
                    </a:lnTo>
                    <a:lnTo>
                      <a:pt x="1141" y="26"/>
                    </a:lnTo>
                    <a:lnTo>
                      <a:pt x="1013" y="64"/>
                    </a:lnTo>
                    <a:lnTo>
                      <a:pt x="885" y="115"/>
                    </a:lnTo>
                    <a:lnTo>
                      <a:pt x="757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39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39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7" y="2690"/>
                    </a:lnTo>
                    <a:lnTo>
                      <a:pt x="885" y="2741"/>
                    </a:lnTo>
                    <a:lnTo>
                      <a:pt x="1013" y="2792"/>
                    </a:lnTo>
                    <a:lnTo>
                      <a:pt x="1141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5" y="2536"/>
                    </a:lnTo>
                    <a:lnTo>
                      <a:pt x="2447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3"/>
                    </a:lnTo>
                    <a:lnTo>
                      <a:pt x="2755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55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47" y="423"/>
                    </a:lnTo>
                    <a:lnTo>
                      <a:pt x="2345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40"/>
              <p:cNvSpPr/>
              <p:nvPr/>
            </p:nvSpPr>
            <p:spPr>
              <a:xfrm>
                <a:off x="6153892" y="3087198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9" y="244"/>
                    </a:lnTo>
                    <a:lnTo>
                      <a:pt x="526" y="321"/>
                    </a:lnTo>
                    <a:lnTo>
                      <a:pt x="424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27" y="1141"/>
                    </a:lnTo>
                    <a:lnTo>
                      <a:pt x="14" y="1281"/>
                    </a:lnTo>
                    <a:lnTo>
                      <a:pt x="1" y="1422"/>
                    </a:lnTo>
                    <a:lnTo>
                      <a:pt x="14" y="1576"/>
                    </a:lnTo>
                    <a:lnTo>
                      <a:pt x="27" y="1717"/>
                    </a:lnTo>
                    <a:lnTo>
                      <a:pt x="65" y="1858"/>
                    </a:lnTo>
                    <a:lnTo>
                      <a:pt x="116" y="1986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4" y="2434"/>
                    </a:lnTo>
                    <a:lnTo>
                      <a:pt x="526" y="2524"/>
                    </a:lnTo>
                    <a:lnTo>
                      <a:pt x="629" y="2613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30" y="2613"/>
                    </a:lnTo>
                    <a:lnTo>
                      <a:pt x="2345" y="2524"/>
                    </a:lnTo>
                    <a:lnTo>
                      <a:pt x="2434" y="2434"/>
                    </a:lnTo>
                    <a:lnTo>
                      <a:pt x="2537" y="2332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6"/>
                    </a:lnTo>
                    <a:lnTo>
                      <a:pt x="2793" y="1858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91" y="744"/>
                    </a:lnTo>
                    <a:lnTo>
                      <a:pt x="2614" y="628"/>
                    </a:lnTo>
                    <a:lnTo>
                      <a:pt x="2537" y="513"/>
                    </a:lnTo>
                    <a:lnTo>
                      <a:pt x="2434" y="411"/>
                    </a:lnTo>
                    <a:lnTo>
                      <a:pt x="2345" y="321"/>
                    </a:lnTo>
                    <a:lnTo>
                      <a:pt x="2230" y="244"/>
                    </a:lnTo>
                    <a:lnTo>
                      <a:pt x="2114" y="167"/>
                    </a:lnTo>
                    <a:lnTo>
                      <a:pt x="1986" y="116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40"/>
              <p:cNvSpPr/>
              <p:nvPr/>
            </p:nvSpPr>
            <p:spPr>
              <a:xfrm>
                <a:off x="6230704" y="3361244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0"/>
                    </a:moveTo>
                    <a:lnTo>
                      <a:pt x="1140" y="26"/>
                    </a:lnTo>
                    <a:lnTo>
                      <a:pt x="999" y="64"/>
                    </a:lnTo>
                    <a:lnTo>
                      <a:pt x="871" y="103"/>
                    </a:lnTo>
                    <a:lnTo>
                      <a:pt x="743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0"/>
                    </a:lnTo>
                    <a:lnTo>
                      <a:pt x="333" y="513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0" y="1422"/>
                    </a:lnTo>
                    <a:lnTo>
                      <a:pt x="13" y="1576"/>
                    </a:lnTo>
                    <a:lnTo>
                      <a:pt x="26" y="1717"/>
                    </a:lnTo>
                    <a:lnTo>
                      <a:pt x="64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3" y="2331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3"/>
                    </a:lnTo>
                    <a:lnTo>
                      <a:pt x="743" y="2677"/>
                    </a:lnTo>
                    <a:lnTo>
                      <a:pt x="871" y="2741"/>
                    </a:lnTo>
                    <a:lnTo>
                      <a:pt x="999" y="2793"/>
                    </a:lnTo>
                    <a:lnTo>
                      <a:pt x="1140" y="2818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18"/>
                    </a:lnTo>
                    <a:lnTo>
                      <a:pt x="1858" y="2793"/>
                    </a:lnTo>
                    <a:lnTo>
                      <a:pt x="1986" y="2741"/>
                    </a:lnTo>
                    <a:lnTo>
                      <a:pt x="2114" y="2677"/>
                    </a:lnTo>
                    <a:lnTo>
                      <a:pt x="2229" y="2613"/>
                    </a:lnTo>
                    <a:lnTo>
                      <a:pt x="2344" y="2524"/>
                    </a:lnTo>
                    <a:lnTo>
                      <a:pt x="2434" y="2434"/>
                    </a:lnTo>
                    <a:lnTo>
                      <a:pt x="2536" y="2331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41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1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34" y="410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40"/>
              <p:cNvSpPr/>
              <p:nvPr/>
            </p:nvSpPr>
            <p:spPr>
              <a:xfrm>
                <a:off x="6199178" y="2411391"/>
                <a:ext cx="524643" cy="109568"/>
              </a:xfrm>
              <a:custGeom>
                <a:rect b="b" l="l" r="r" t="t"/>
                <a:pathLst>
                  <a:path extrusionOk="0" h="3472" w="16625">
                    <a:moveTo>
                      <a:pt x="0" y="1"/>
                    </a:moveTo>
                    <a:lnTo>
                      <a:pt x="0" y="3472"/>
                    </a:lnTo>
                    <a:lnTo>
                      <a:pt x="16625" y="3472"/>
                    </a:lnTo>
                    <a:lnTo>
                      <a:pt x="16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40"/>
              <p:cNvSpPr/>
              <p:nvPr/>
            </p:nvSpPr>
            <p:spPr>
              <a:xfrm>
                <a:off x="6530218" y="3921455"/>
                <a:ext cx="188367" cy="187956"/>
              </a:xfrm>
              <a:custGeom>
                <a:rect b="b" l="l" r="r" t="t"/>
                <a:pathLst>
                  <a:path extrusionOk="0" h="5956" w="5969">
                    <a:moveTo>
                      <a:pt x="2831" y="0"/>
                    </a:moveTo>
                    <a:lnTo>
                      <a:pt x="2677" y="13"/>
                    </a:lnTo>
                    <a:lnTo>
                      <a:pt x="2382" y="64"/>
                    </a:lnTo>
                    <a:lnTo>
                      <a:pt x="2101" y="128"/>
                    </a:lnTo>
                    <a:lnTo>
                      <a:pt x="1832" y="231"/>
                    </a:lnTo>
                    <a:lnTo>
                      <a:pt x="1563" y="359"/>
                    </a:lnTo>
                    <a:lnTo>
                      <a:pt x="1319" y="512"/>
                    </a:lnTo>
                    <a:lnTo>
                      <a:pt x="1089" y="679"/>
                    </a:lnTo>
                    <a:lnTo>
                      <a:pt x="884" y="871"/>
                    </a:lnTo>
                    <a:lnTo>
                      <a:pt x="692" y="1089"/>
                    </a:lnTo>
                    <a:lnTo>
                      <a:pt x="512" y="1319"/>
                    </a:lnTo>
                    <a:lnTo>
                      <a:pt x="371" y="1563"/>
                    </a:lnTo>
                    <a:lnTo>
                      <a:pt x="243" y="1819"/>
                    </a:lnTo>
                    <a:lnTo>
                      <a:pt x="141" y="2088"/>
                    </a:lnTo>
                    <a:lnTo>
                      <a:pt x="64" y="2382"/>
                    </a:lnTo>
                    <a:lnTo>
                      <a:pt x="26" y="2677"/>
                    </a:lnTo>
                    <a:lnTo>
                      <a:pt x="13" y="2831"/>
                    </a:lnTo>
                    <a:lnTo>
                      <a:pt x="0" y="2984"/>
                    </a:lnTo>
                    <a:lnTo>
                      <a:pt x="13" y="3138"/>
                    </a:lnTo>
                    <a:lnTo>
                      <a:pt x="26" y="3279"/>
                    </a:lnTo>
                    <a:lnTo>
                      <a:pt x="64" y="3586"/>
                    </a:lnTo>
                    <a:lnTo>
                      <a:pt x="141" y="3868"/>
                    </a:lnTo>
                    <a:lnTo>
                      <a:pt x="243" y="4137"/>
                    </a:lnTo>
                    <a:lnTo>
                      <a:pt x="371" y="4406"/>
                    </a:lnTo>
                    <a:lnTo>
                      <a:pt x="512" y="4649"/>
                    </a:lnTo>
                    <a:lnTo>
                      <a:pt x="692" y="4880"/>
                    </a:lnTo>
                    <a:lnTo>
                      <a:pt x="884" y="5085"/>
                    </a:lnTo>
                    <a:lnTo>
                      <a:pt x="1089" y="5277"/>
                    </a:lnTo>
                    <a:lnTo>
                      <a:pt x="1319" y="5456"/>
                    </a:lnTo>
                    <a:lnTo>
                      <a:pt x="1563" y="5597"/>
                    </a:lnTo>
                    <a:lnTo>
                      <a:pt x="1832" y="5725"/>
                    </a:lnTo>
                    <a:lnTo>
                      <a:pt x="2101" y="5828"/>
                    </a:lnTo>
                    <a:lnTo>
                      <a:pt x="2382" y="5905"/>
                    </a:lnTo>
                    <a:lnTo>
                      <a:pt x="2677" y="5943"/>
                    </a:lnTo>
                    <a:lnTo>
                      <a:pt x="2831" y="5956"/>
                    </a:lnTo>
                    <a:lnTo>
                      <a:pt x="3138" y="5956"/>
                    </a:lnTo>
                    <a:lnTo>
                      <a:pt x="3292" y="5943"/>
                    </a:lnTo>
                    <a:lnTo>
                      <a:pt x="3586" y="5905"/>
                    </a:lnTo>
                    <a:lnTo>
                      <a:pt x="3868" y="5828"/>
                    </a:lnTo>
                    <a:lnTo>
                      <a:pt x="4150" y="5725"/>
                    </a:lnTo>
                    <a:lnTo>
                      <a:pt x="4406" y="5597"/>
                    </a:lnTo>
                    <a:lnTo>
                      <a:pt x="4649" y="5456"/>
                    </a:lnTo>
                    <a:lnTo>
                      <a:pt x="4880" y="5277"/>
                    </a:lnTo>
                    <a:lnTo>
                      <a:pt x="5098" y="5085"/>
                    </a:lnTo>
                    <a:lnTo>
                      <a:pt x="5290" y="4880"/>
                    </a:lnTo>
                    <a:lnTo>
                      <a:pt x="5456" y="4649"/>
                    </a:lnTo>
                    <a:lnTo>
                      <a:pt x="5610" y="4406"/>
                    </a:lnTo>
                    <a:lnTo>
                      <a:pt x="5725" y="4137"/>
                    </a:lnTo>
                    <a:lnTo>
                      <a:pt x="5828" y="3868"/>
                    </a:lnTo>
                    <a:lnTo>
                      <a:pt x="5904" y="3586"/>
                    </a:lnTo>
                    <a:lnTo>
                      <a:pt x="5956" y="3279"/>
                    </a:lnTo>
                    <a:lnTo>
                      <a:pt x="5956" y="3138"/>
                    </a:lnTo>
                    <a:lnTo>
                      <a:pt x="5969" y="2984"/>
                    </a:lnTo>
                    <a:lnTo>
                      <a:pt x="5956" y="2831"/>
                    </a:lnTo>
                    <a:lnTo>
                      <a:pt x="5956" y="2677"/>
                    </a:lnTo>
                    <a:lnTo>
                      <a:pt x="5904" y="2382"/>
                    </a:lnTo>
                    <a:lnTo>
                      <a:pt x="5828" y="2088"/>
                    </a:lnTo>
                    <a:lnTo>
                      <a:pt x="5725" y="1819"/>
                    </a:lnTo>
                    <a:lnTo>
                      <a:pt x="5610" y="1563"/>
                    </a:lnTo>
                    <a:lnTo>
                      <a:pt x="5456" y="1319"/>
                    </a:lnTo>
                    <a:lnTo>
                      <a:pt x="5290" y="1089"/>
                    </a:lnTo>
                    <a:lnTo>
                      <a:pt x="5098" y="871"/>
                    </a:lnTo>
                    <a:lnTo>
                      <a:pt x="4880" y="679"/>
                    </a:lnTo>
                    <a:lnTo>
                      <a:pt x="4649" y="512"/>
                    </a:lnTo>
                    <a:lnTo>
                      <a:pt x="4406" y="359"/>
                    </a:lnTo>
                    <a:lnTo>
                      <a:pt x="4150" y="231"/>
                    </a:lnTo>
                    <a:lnTo>
                      <a:pt x="3868" y="128"/>
                    </a:lnTo>
                    <a:lnTo>
                      <a:pt x="3586" y="64"/>
                    </a:lnTo>
                    <a:lnTo>
                      <a:pt x="3292" y="13"/>
                    </a:lnTo>
                    <a:lnTo>
                      <a:pt x="3138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40"/>
              <p:cNvSpPr/>
              <p:nvPr/>
            </p:nvSpPr>
            <p:spPr>
              <a:xfrm>
                <a:off x="6561745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0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37" y="231"/>
                    </a:lnTo>
                    <a:lnTo>
                      <a:pt x="871" y="333"/>
                    </a:lnTo>
                    <a:lnTo>
                      <a:pt x="717" y="448"/>
                    </a:lnTo>
                    <a:lnTo>
                      <a:pt x="576" y="577"/>
                    </a:lnTo>
                    <a:lnTo>
                      <a:pt x="448" y="717"/>
                    </a:lnTo>
                    <a:lnTo>
                      <a:pt x="333" y="871"/>
                    </a:lnTo>
                    <a:lnTo>
                      <a:pt x="243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8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38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3" y="2933"/>
                    </a:lnTo>
                    <a:lnTo>
                      <a:pt x="333" y="3087"/>
                    </a:lnTo>
                    <a:lnTo>
                      <a:pt x="448" y="3241"/>
                    </a:lnTo>
                    <a:lnTo>
                      <a:pt x="576" y="3381"/>
                    </a:lnTo>
                    <a:lnTo>
                      <a:pt x="717" y="3510"/>
                    </a:lnTo>
                    <a:lnTo>
                      <a:pt x="871" y="3625"/>
                    </a:lnTo>
                    <a:lnTo>
                      <a:pt x="1037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80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82" y="3932"/>
                    </a:lnTo>
                    <a:lnTo>
                      <a:pt x="2574" y="3881"/>
                    </a:lnTo>
                    <a:lnTo>
                      <a:pt x="2754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7" y="3087"/>
                    </a:lnTo>
                    <a:lnTo>
                      <a:pt x="3727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2" y="2382"/>
                    </a:lnTo>
                    <a:lnTo>
                      <a:pt x="3958" y="2178"/>
                    </a:lnTo>
                    <a:lnTo>
                      <a:pt x="3970" y="1985"/>
                    </a:lnTo>
                    <a:lnTo>
                      <a:pt x="3958" y="1780"/>
                    </a:lnTo>
                    <a:lnTo>
                      <a:pt x="3932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27" y="1038"/>
                    </a:lnTo>
                    <a:lnTo>
                      <a:pt x="3637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54" y="154"/>
                    </a:lnTo>
                    <a:lnTo>
                      <a:pt x="2574" y="90"/>
                    </a:lnTo>
                    <a:lnTo>
                      <a:pt x="2382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40"/>
              <p:cNvSpPr/>
              <p:nvPr/>
            </p:nvSpPr>
            <p:spPr>
              <a:xfrm>
                <a:off x="6597310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2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08" y="192"/>
                    </a:lnTo>
                    <a:lnTo>
                      <a:pt x="256" y="244"/>
                    </a:lnTo>
                    <a:lnTo>
                      <a:pt x="192" y="308"/>
                    </a:lnTo>
                    <a:lnTo>
                      <a:pt x="141" y="372"/>
                    </a:lnTo>
                    <a:lnTo>
                      <a:pt x="103" y="449"/>
                    </a:lnTo>
                    <a:lnTo>
                      <a:pt x="64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0" y="769"/>
                    </a:lnTo>
                    <a:lnTo>
                      <a:pt x="0" y="858"/>
                    </a:lnTo>
                    <a:lnTo>
                      <a:pt x="0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4" y="1191"/>
                    </a:lnTo>
                    <a:lnTo>
                      <a:pt x="103" y="1268"/>
                    </a:lnTo>
                    <a:lnTo>
                      <a:pt x="141" y="1332"/>
                    </a:lnTo>
                    <a:lnTo>
                      <a:pt x="192" y="1396"/>
                    </a:lnTo>
                    <a:lnTo>
                      <a:pt x="256" y="1460"/>
                    </a:lnTo>
                    <a:lnTo>
                      <a:pt x="308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02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191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16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191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40"/>
              <p:cNvSpPr/>
              <p:nvPr/>
            </p:nvSpPr>
            <p:spPr>
              <a:xfrm>
                <a:off x="6202396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9" y="0"/>
                    </a:moveTo>
                    <a:lnTo>
                      <a:pt x="2678" y="13"/>
                    </a:lnTo>
                    <a:lnTo>
                      <a:pt x="2383" y="64"/>
                    </a:lnTo>
                    <a:lnTo>
                      <a:pt x="2089" y="128"/>
                    </a:lnTo>
                    <a:lnTo>
                      <a:pt x="1820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7" y="679"/>
                    </a:lnTo>
                    <a:lnTo>
                      <a:pt x="872" y="871"/>
                    </a:lnTo>
                    <a:lnTo>
                      <a:pt x="680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9" y="2088"/>
                    </a:lnTo>
                    <a:lnTo>
                      <a:pt x="65" y="2382"/>
                    </a:lnTo>
                    <a:lnTo>
                      <a:pt x="14" y="2677"/>
                    </a:lnTo>
                    <a:lnTo>
                      <a:pt x="1" y="2831"/>
                    </a:lnTo>
                    <a:lnTo>
                      <a:pt x="1" y="2984"/>
                    </a:lnTo>
                    <a:lnTo>
                      <a:pt x="1" y="3138"/>
                    </a:lnTo>
                    <a:lnTo>
                      <a:pt x="14" y="3279"/>
                    </a:lnTo>
                    <a:lnTo>
                      <a:pt x="65" y="3586"/>
                    </a:lnTo>
                    <a:lnTo>
                      <a:pt x="129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80" y="4880"/>
                    </a:lnTo>
                    <a:lnTo>
                      <a:pt x="872" y="5085"/>
                    </a:lnTo>
                    <a:lnTo>
                      <a:pt x="1077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20" y="5725"/>
                    </a:lnTo>
                    <a:lnTo>
                      <a:pt x="2089" y="5828"/>
                    </a:lnTo>
                    <a:lnTo>
                      <a:pt x="2383" y="5905"/>
                    </a:lnTo>
                    <a:lnTo>
                      <a:pt x="2678" y="5943"/>
                    </a:lnTo>
                    <a:lnTo>
                      <a:pt x="2819" y="5956"/>
                    </a:lnTo>
                    <a:lnTo>
                      <a:pt x="3126" y="5956"/>
                    </a:lnTo>
                    <a:lnTo>
                      <a:pt x="3280" y="5943"/>
                    </a:lnTo>
                    <a:lnTo>
                      <a:pt x="3574" y="5905"/>
                    </a:lnTo>
                    <a:lnTo>
                      <a:pt x="3869" y="5828"/>
                    </a:lnTo>
                    <a:lnTo>
                      <a:pt x="4138" y="5725"/>
                    </a:lnTo>
                    <a:lnTo>
                      <a:pt x="4394" y="5597"/>
                    </a:lnTo>
                    <a:lnTo>
                      <a:pt x="4650" y="5456"/>
                    </a:lnTo>
                    <a:lnTo>
                      <a:pt x="4868" y="5277"/>
                    </a:lnTo>
                    <a:lnTo>
                      <a:pt x="5086" y="5085"/>
                    </a:lnTo>
                    <a:lnTo>
                      <a:pt x="5278" y="4880"/>
                    </a:lnTo>
                    <a:lnTo>
                      <a:pt x="5444" y="4649"/>
                    </a:lnTo>
                    <a:lnTo>
                      <a:pt x="5598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4" y="3279"/>
                    </a:lnTo>
                    <a:lnTo>
                      <a:pt x="5957" y="3138"/>
                    </a:lnTo>
                    <a:lnTo>
                      <a:pt x="5957" y="2984"/>
                    </a:lnTo>
                    <a:lnTo>
                      <a:pt x="5957" y="2831"/>
                    </a:lnTo>
                    <a:lnTo>
                      <a:pt x="5944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8" y="1563"/>
                    </a:lnTo>
                    <a:lnTo>
                      <a:pt x="5444" y="1319"/>
                    </a:lnTo>
                    <a:lnTo>
                      <a:pt x="5278" y="1089"/>
                    </a:lnTo>
                    <a:lnTo>
                      <a:pt x="5086" y="871"/>
                    </a:lnTo>
                    <a:lnTo>
                      <a:pt x="4868" y="679"/>
                    </a:lnTo>
                    <a:lnTo>
                      <a:pt x="4650" y="512"/>
                    </a:lnTo>
                    <a:lnTo>
                      <a:pt x="4394" y="359"/>
                    </a:lnTo>
                    <a:lnTo>
                      <a:pt x="4138" y="231"/>
                    </a:lnTo>
                    <a:lnTo>
                      <a:pt x="3869" y="128"/>
                    </a:lnTo>
                    <a:lnTo>
                      <a:pt x="3574" y="64"/>
                    </a:lnTo>
                    <a:lnTo>
                      <a:pt x="3280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40"/>
              <p:cNvSpPr/>
              <p:nvPr/>
            </p:nvSpPr>
            <p:spPr>
              <a:xfrm>
                <a:off x="6233544" y="3952981"/>
                <a:ext cx="125725" cy="125315"/>
              </a:xfrm>
              <a:custGeom>
                <a:rect b="b" l="l" r="r" t="t"/>
                <a:pathLst>
                  <a:path extrusionOk="0" h="3971" w="3984">
                    <a:moveTo>
                      <a:pt x="1793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50" y="231"/>
                    </a:lnTo>
                    <a:lnTo>
                      <a:pt x="884" y="333"/>
                    </a:lnTo>
                    <a:lnTo>
                      <a:pt x="730" y="448"/>
                    </a:lnTo>
                    <a:lnTo>
                      <a:pt x="589" y="577"/>
                    </a:lnTo>
                    <a:lnTo>
                      <a:pt x="461" y="717"/>
                    </a:lnTo>
                    <a:lnTo>
                      <a:pt x="346" y="871"/>
                    </a:lnTo>
                    <a:lnTo>
                      <a:pt x="243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51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51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3" y="2933"/>
                    </a:lnTo>
                    <a:lnTo>
                      <a:pt x="346" y="3087"/>
                    </a:lnTo>
                    <a:lnTo>
                      <a:pt x="461" y="3241"/>
                    </a:lnTo>
                    <a:lnTo>
                      <a:pt x="589" y="3381"/>
                    </a:lnTo>
                    <a:lnTo>
                      <a:pt x="730" y="3510"/>
                    </a:lnTo>
                    <a:lnTo>
                      <a:pt x="884" y="3625"/>
                    </a:lnTo>
                    <a:lnTo>
                      <a:pt x="1050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93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95" y="3932"/>
                    </a:lnTo>
                    <a:lnTo>
                      <a:pt x="2587" y="3881"/>
                    </a:lnTo>
                    <a:lnTo>
                      <a:pt x="2767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2" y="2382"/>
                    </a:lnTo>
                    <a:lnTo>
                      <a:pt x="3971" y="2178"/>
                    </a:lnTo>
                    <a:lnTo>
                      <a:pt x="3983" y="1985"/>
                    </a:lnTo>
                    <a:lnTo>
                      <a:pt x="3971" y="1780"/>
                    </a:lnTo>
                    <a:lnTo>
                      <a:pt x="3932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67" y="154"/>
                    </a:lnTo>
                    <a:lnTo>
                      <a:pt x="2587" y="90"/>
                    </a:lnTo>
                    <a:lnTo>
                      <a:pt x="2395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40"/>
              <p:cNvSpPr/>
              <p:nvPr/>
            </p:nvSpPr>
            <p:spPr>
              <a:xfrm>
                <a:off x="6269110" y="3988547"/>
                <a:ext cx="54594" cy="54184"/>
              </a:xfrm>
              <a:custGeom>
                <a:rect b="b" l="l" r="r" t="t"/>
                <a:pathLst>
                  <a:path extrusionOk="0" h="1717" w="1730">
                    <a:moveTo>
                      <a:pt x="781" y="0"/>
                    </a:moveTo>
                    <a:lnTo>
                      <a:pt x="692" y="13"/>
                    </a:lnTo>
                    <a:lnTo>
                      <a:pt x="615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20" y="192"/>
                    </a:lnTo>
                    <a:lnTo>
                      <a:pt x="256" y="244"/>
                    </a:lnTo>
                    <a:lnTo>
                      <a:pt x="205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7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3" y="769"/>
                    </a:lnTo>
                    <a:lnTo>
                      <a:pt x="0" y="858"/>
                    </a:lnTo>
                    <a:lnTo>
                      <a:pt x="13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7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5" y="1396"/>
                    </a:lnTo>
                    <a:lnTo>
                      <a:pt x="256" y="1460"/>
                    </a:lnTo>
                    <a:lnTo>
                      <a:pt x="320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15" y="1678"/>
                    </a:lnTo>
                    <a:lnTo>
                      <a:pt x="692" y="1691"/>
                    </a:lnTo>
                    <a:lnTo>
                      <a:pt x="781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204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91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29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91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204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40"/>
              <p:cNvSpPr/>
              <p:nvPr/>
            </p:nvSpPr>
            <p:spPr>
              <a:xfrm>
                <a:off x="6836581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8" y="0"/>
                    </a:moveTo>
                    <a:lnTo>
                      <a:pt x="2677" y="13"/>
                    </a:lnTo>
                    <a:lnTo>
                      <a:pt x="2383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64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64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83" y="5905"/>
                    </a:lnTo>
                    <a:lnTo>
                      <a:pt x="2677" y="5943"/>
                    </a:lnTo>
                    <a:lnTo>
                      <a:pt x="2818" y="5956"/>
                    </a:lnTo>
                    <a:lnTo>
                      <a:pt x="3126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68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56" y="3138"/>
                    </a:lnTo>
                    <a:lnTo>
                      <a:pt x="5956" y="2984"/>
                    </a:lnTo>
                    <a:lnTo>
                      <a:pt x="5956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68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40"/>
              <p:cNvSpPr/>
              <p:nvPr/>
            </p:nvSpPr>
            <p:spPr>
              <a:xfrm>
                <a:off x="6867697" y="3952981"/>
                <a:ext cx="125346" cy="125315"/>
              </a:xfrm>
              <a:custGeom>
                <a:rect b="b" l="l" r="r" t="t"/>
                <a:pathLst>
                  <a:path extrusionOk="0" h="3971" w="3972">
                    <a:moveTo>
                      <a:pt x="1794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84" y="333"/>
                    </a:lnTo>
                    <a:lnTo>
                      <a:pt x="731" y="448"/>
                    </a:lnTo>
                    <a:lnTo>
                      <a:pt x="590" y="577"/>
                    </a:lnTo>
                    <a:lnTo>
                      <a:pt x="462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62" y="3241"/>
                    </a:lnTo>
                    <a:lnTo>
                      <a:pt x="590" y="3381"/>
                    </a:lnTo>
                    <a:lnTo>
                      <a:pt x="731" y="3510"/>
                    </a:lnTo>
                    <a:lnTo>
                      <a:pt x="884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94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96" y="3932"/>
                    </a:lnTo>
                    <a:lnTo>
                      <a:pt x="2588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3" y="2382"/>
                    </a:lnTo>
                    <a:lnTo>
                      <a:pt x="3971" y="2178"/>
                    </a:lnTo>
                    <a:lnTo>
                      <a:pt x="3971" y="1985"/>
                    </a:lnTo>
                    <a:lnTo>
                      <a:pt x="3971" y="1780"/>
                    </a:lnTo>
                    <a:lnTo>
                      <a:pt x="3933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88" y="90"/>
                    </a:lnTo>
                    <a:lnTo>
                      <a:pt x="2396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40"/>
              <p:cNvSpPr/>
              <p:nvPr/>
            </p:nvSpPr>
            <p:spPr>
              <a:xfrm>
                <a:off x="6903263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82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21" y="192"/>
                    </a:lnTo>
                    <a:lnTo>
                      <a:pt x="257" y="244"/>
                    </a:lnTo>
                    <a:lnTo>
                      <a:pt x="206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8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4" y="769"/>
                    </a:lnTo>
                    <a:lnTo>
                      <a:pt x="1" y="858"/>
                    </a:lnTo>
                    <a:lnTo>
                      <a:pt x="14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8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6" y="1396"/>
                    </a:lnTo>
                    <a:lnTo>
                      <a:pt x="257" y="1460"/>
                    </a:lnTo>
                    <a:lnTo>
                      <a:pt x="321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82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205" y="1640"/>
                    </a:lnTo>
                    <a:lnTo>
                      <a:pt x="1269" y="1614"/>
                    </a:lnTo>
                    <a:lnTo>
                      <a:pt x="1346" y="1563"/>
                    </a:lnTo>
                    <a:lnTo>
                      <a:pt x="1410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9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9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10" y="192"/>
                    </a:lnTo>
                    <a:lnTo>
                      <a:pt x="1346" y="141"/>
                    </a:lnTo>
                    <a:lnTo>
                      <a:pt x="1269" y="103"/>
                    </a:lnTo>
                    <a:lnTo>
                      <a:pt x="1205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40"/>
              <p:cNvSpPr/>
              <p:nvPr/>
            </p:nvSpPr>
            <p:spPr>
              <a:xfrm>
                <a:off x="5896444" y="3921455"/>
                <a:ext cx="187956" cy="187956"/>
              </a:xfrm>
              <a:custGeom>
                <a:rect b="b" l="l" r="r" t="t"/>
                <a:pathLst>
                  <a:path extrusionOk="0" h="5956" w="5956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125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55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13" y="4137"/>
                    </a:lnTo>
                    <a:lnTo>
                      <a:pt x="5815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43" y="3138"/>
                    </a:lnTo>
                    <a:lnTo>
                      <a:pt x="5956" y="2984"/>
                    </a:lnTo>
                    <a:lnTo>
                      <a:pt x="5943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15" y="2088"/>
                    </a:lnTo>
                    <a:lnTo>
                      <a:pt x="5713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55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5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40"/>
              <p:cNvSpPr/>
              <p:nvPr/>
            </p:nvSpPr>
            <p:spPr>
              <a:xfrm>
                <a:off x="5927560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1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71" y="333"/>
                    </a:lnTo>
                    <a:lnTo>
                      <a:pt x="718" y="448"/>
                    </a:lnTo>
                    <a:lnTo>
                      <a:pt x="577" y="577"/>
                    </a:lnTo>
                    <a:lnTo>
                      <a:pt x="449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49" y="3241"/>
                    </a:lnTo>
                    <a:lnTo>
                      <a:pt x="577" y="3381"/>
                    </a:lnTo>
                    <a:lnTo>
                      <a:pt x="718" y="3510"/>
                    </a:lnTo>
                    <a:lnTo>
                      <a:pt x="871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81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83" y="3932"/>
                    </a:lnTo>
                    <a:lnTo>
                      <a:pt x="2575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3" y="2382"/>
                    </a:lnTo>
                    <a:lnTo>
                      <a:pt x="3958" y="2178"/>
                    </a:lnTo>
                    <a:lnTo>
                      <a:pt x="3971" y="1985"/>
                    </a:lnTo>
                    <a:lnTo>
                      <a:pt x="3958" y="1780"/>
                    </a:lnTo>
                    <a:lnTo>
                      <a:pt x="3933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75" y="90"/>
                    </a:lnTo>
                    <a:lnTo>
                      <a:pt x="2383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40"/>
              <p:cNvSpPr/>
              <p:nvPr/>
            </p:nvSpPr>
            <p:spPr>
              <a:xfrm>
                <a:off x="5963126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08" y="192"/>
                    </a:lnTo>
                    <a:lnTo>
                      <a:pt x="257" y="244"/>
                    </a:lnTo>
                    <a:lnTo>
                      <a:pt x="193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65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1" y="769"/>
                    </a:lnTo>
                    <a:lnTo>
                      <a:pt x="1" y="858"/>
                    </a:lnTo>
                    <a:lnTo>
                      <a:pt x="1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5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193" y="1396"/>
                    </a:lnTo>
                    <a:lnTo>
                      <a:pt x="257" y="1460"/>
                    </a:lnTo>
                    <a:lnTo>
                      <a:pt x="308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192" y="1640"/>
                    </a:lnTo>
                    <a:lnTo>
                      <a:pt x="1269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9" y="103"/>
                    </a:lnTo>
                    <a:lnTo>
                      <a:pt x="1192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12" name="Google Shape;2112;p40"/>
          <p:cNvGrpSpPr/>
          <p:nvPr/>
        </p:nvGrpSpPr>
        <p:grpSpPr>
          <a:xfrm>
            <a:off x="457202" y="1180300"/>
            <a:ext cx="1948882" cy="1156405"/>
            <a:chOff x="457202" y="1180300"/>
            <a:chExt cx="1948882" cy="1156405"/>
          </a:xfrm>
        </p:grpSpPr>
        <p:grpSp>
          <p:nvGrpSpPr>
            <p:cNvPr id="2113" name="Google Shape;2113;p40"/>
            <p:cNvGrpSpPr/>
            <p:nvPr/>
          </p:nvGrpSpPr>
          <p:grpSpPr>
            <a:xfrm>
              <a:off x="457202" y="1512105"/>
              <a:ext cx="1948882" cy="824600"/>
              <a:chOff x="457200" y="959300"/>
              <a:chExt cx="2061000" cy="824600"/>
            </a:xfrm>
          </p:grpSpPr>
          <p:sp>
            <p:nvSpPr>
              <p:cNvPr id="2114" name="Google Shape;211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15" name="Google Shape;211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16" name="Google Shape;2116;p40"/>
            <p:cNvSpPr txBox="1"/>
            <p:nvPr/>
          </p:nvSpPr>
          <p:spPr>
            <a:xfrm>
              <a:off x="457202" y="118030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10%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17" name="Google Shape;2117;p40"/>
          <p:cNvGrpSpPr/>
          <p:nvPr/>
        </p:nvGrpSpPr>
        <p:grpSpPr>
          <a:xfrm>
            <a:off x="6737906" y="1178050"/>
            <a:ext cx="1948892" cy="1156389"/>
            <a:chOff x="6737906" y="1178050"/>
            <a:chExt cx="1948892" cy="1156389"/>
          </a:xfrm>
        </p:grpSpPr>
        <p:grpSp>
          <p:nvGrpSpPr>
            <p:cNvPr id="2118" name="Google Shape;2118;p40"/>
            <p:cNvGrpSpPr/>
            <p:nvPr/>
          </p:nvGrpSpPr>
          <p:grpSpPr>
            <a:xfrm>
              <a:off x="6737906" y="1509839"/>
              <a:ext cx="1948882" cy="824600"/>
              <a:chOff x="457200" y="2087425"/>
              <a:chExt cx="2061000" cy="824600"/>
            </a:xfrm>
          </p:grpSpPr>
          <p:sp>
            <p:nvSpPr>
              <p:cNvPr id="2119" name="Google Shape;211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0" name="Google Shape;212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1" name="Google Shape;2121;p40"/>
            <p:cNvSpPr txBox="1"/>
            <p:nvPr/>
          </p:nvSpPr>
          <p:spPr>
            <a:xfrm>
              <a:off x="7943698" y="117805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b="1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2" name="Google Shape;2122;p40"/>
          <p:cNvGrpSpPr/>
          <p:nvPr/>
        </p:nvGrpSpPr>
        <p:grpSpPr>
          <a:xfrm>
            <a:off x="457202" y="2930001"/>
            <a:ext cx="1948882" cy="1181734"/>
            <a:chOff x="457202" y="2930001"/>
            <a:chExt cx="1948882" cy="1181734"/>
          </a:xfrm>
        </p:grpSpPr>
        <p:grpSp>
          <p:nvGrpSpPr>
            <p:cNvPr id="2123" name="Google Shape;2123;p40"/>
            <p:cNvGrpSpPr/>
            <p:nvPr/>
          </p:nvGrpSpPr>
          <p:grpSpPr>
            <a:xfrm>
              <a:off x="457202" y="3287135"/>
              <a:ext cx="1948882" cy="824600"/>
              <a:chOff x="457200" y="959300"/>
              <a:chExt cx="2061000" cy="824600"/>
            </a:xfrm>
          </p:grpSpPr>
          <p:sp>
            <p:nvSpPr>
              <p:cNvPr id="2124" name="Google Shape;212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5" name="Google Shape;212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6" name="Google Shape;2126;p40"/>
            <p:cNvSpPr txBox="1"/>
            <p:nvPr/>
          </p:nvSpPr>
          <p:spPr>
            <a:xfrm>
              <a:off x="457202" y="2930001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b="1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6737906" y="2927753"/>
            <a:ext cx="1948892" cy="1181732"/>
            <a:chOff x="6737906" y="2927753"/>
            <a:chExt cx="1948892" cy="1181732"/>
          </a:xfrm>
        </p:grpSpPr>
        <p:grpSp>
          <p:nvGrpSpPr>
            <p:cNvPr id="2128" name="Google Shape;2128;p40"/>
            <p:cNvGrpSpPr/>
            <p:nvPr/>
          </p:nvGrpSpPr>
          <p:grpSpPr>
            <a:xfrm>
              <a:off x="6737906" y="3284885"/>
              <a:ext cx="1948882" cy="824600"/>
              <a:chOff x="457200" y="2087425"/>
              <a:chExt cx="2061000" cy="824600"/>
            </a:xfrm>
          </p:grpSpPr>
          <p:sp>
            <p:nvSpPr>
              <p:cNvPr id="2129" name="Google Shape;212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30" name="Google Shape;213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31" name="Google Shape;2131;p40"/>
            <p:cNvSpPr txBox="1"/>
            <p:nvPr/>
          </p:nvSpPr>
          <p:spPr>
            <a:xfrm>
              <a:off x="7943698" y="2927753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40%</a:t>
              </a:r>
              <a:endParaRPr b="1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137" name="Google Shape;2137;p41"/>
          <p:cNvGrpSpPr/>
          <p:nvPr/>
        </p:nvGrpSpPr>
        <p:grpSpPr>
          <a:xfrm>
            <a:off x="3476550" y="1157425"/>
            <a:ext cx="2190899" cy="687575"/>
            <a:chOff x="457201" y="1091275"/>
            <a:chExt cx="2190899" cy="687575"/>
          </a:xfrm>
        </p:grpSpPr>
        <p:grpSp>
          <p:nvGrpSpPr>
            <p:cNvPr id="2138" name="Google Shape;2138;p41"/>
            <p:cNvGrpSpPr/>
            <p:nvPr/>
          </p:nvGrpSpPr>
          <p:grpSpPr>
            <a:xfrm>
              <a:off x="457201" y="1105450"/>
              <a:ext cx="2057400" cy="673400"/>
              <a:chOff x="457201" y="1105450"/>
              <a:chExt cx="2057400" cy="673400"/>
            </a:xfrm>
          </p:grpSpPr>
          <p:sp>
            <p:nvSpPr>
              <p:cNvPr id="2139" name="Google Shape;2139;p41"/>
              <p:cNvSpPr txBox="1"/>
              <p:nvPr/>
            </p:nvSpPr>
            <p:spPr>
              <a:xfrm>
                <a:off x="457201" y="11054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Disease diagnosis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0" name="Google Shape;2140;p41"/>
              <p:cNvSpPr txBox="1"/>
              <p:nvPr/>
            </p:nvSpPr>
            <p:spPr>
              <a:xfrm>
                <a:off x="457201" y="14470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1" name="Google Shape;2141;p41"/>
            <p:cNvSpPr/>
            <p:nvPr/>
          </p:nvSpPr>
          <p:spPr>
            <a:xfrm>
              <a:off x="2514600" y="1091275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2" name="Google Shape;2142;p41"/>
          <p:cNvGrpSpPr/>
          <p:nvPr/>
        </p:nvGrpSpPr>
        <p:grpSpPr>
          <a:xfrm>
            <a:off x="761925" y="1157425"/>
            <a:ext cx="2190900" cy="682800"/>
            <a:chOff x="457200" y="2574463"/>
            <a:chExt cx="2190900" cy="682800"/>
          </a:xfrm>
        </p:grpSpPr>
        <p:grpSp>
          <p:nvGrpSpPr>
            <p:cNvPr id="2143" name="Google Shape;2143;p41"/>
            <p:cNvGrpSpPr/>
            <p:nvPr/>
          </p:nvGrpSpPr>
          <p:grpSpPr>
            <a:xfrm>
              <a:off x="457200" y="2579175"/>
              <a:ext cx="2057411" cy="673400"/>
              <a:chOff x="457200" y="2579175"/>
              <a:chExt cx="2057411" cy="673400"/>
            </a:xfrm>
          </p:grpSpPr>
          <p:sp>
            <p:nvSpPr>
              <p:cNvPr id="2144" name="Google Shape;2144;p41"/>
              <p:cNvSpPr txBox="1"/>
              <p:nvPr/>
            </p:nvSpPr>
            <p:spPr>
              <a:xfrm>
                <a:off x="457200" y="25791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Biochemical analysis</a:t>
                </a:r>
                <a:endParaRPr b="1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5" name="Google Shape;2145;p41"/>
              <p:cNvSpPr txBox="1"/>
              <p:nvPr/>
            </p:nvSpPr>
            <p:spPr>
              <a:xfrm>
                <a:off x="457211" y="29207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6" name="Google Shape;2146;p41"/>
            <p:cNvSpPr/>
            <p:nvPr/>
          </p:nvSpPr>
          <p:spPr>
            <a:xfrm>
              <a:off x="2514600" y="2574463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7" name="Google Shape;2147;p41"/>
          <p:cNvGrpSpPr/>
          <p:nvPr/>
        </p:nvGrpSpPr>
        <p:grpSpPr>
          <a:xfrm>
            <a:off x="6191175" y="1157425"/>
            <a:ext cx="2190900" cy="682800"/>
            <a:chOff x="457200" y="4052888"/>
            <a:chExt cx="2190900" cy="682800"/>
          </a:xfrm>
        </p:grpSpPr>
        <p:grpSp>
          <p:nvGrpSpPr>
            <p:cNvPr id="2148" name="Google Shape;2148;p41"/>
            <p:cNvGrpSpPr/>
            <p:nvPr/>
          </p:nvGrpSpPr>
          <p:grpSpPr>
            <a:xfrm>
              <a:off x="457200" y="4057675"/>
              <a:ext cx="2057412" cy="673402"/>
              <a:chOff x="457200" y="4057675"/>
              <a:chExt cx="2057412" cy="673402"/>
            </a:xfrm>
          </p:grpSpPr>
          <p:sp>
            <p:nvSpPr>
              <p:cNvPr id="2149" name="Google Shape;2149;p41"/>
              <p:cNvSpPr txBox="1"/>
              <p:nvPr/>
            </p:nvSpPr>
            <p:spPr>
              <a:xfrm>
                <a:off x="457200" y="40576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Drug discovery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50" name="Google Shape;2150;p41"/>
              <p:cNvSpPr txBox="1"/>
              <p:nvPr/>
            </p:nvSpPr>
            <p:spPr>
              <a:xfrm>
                <a:off x="457211" y="4399277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51" name="Google Shape;2151;p41"/>
            <p:cNvSpPr/>
            <p:nvPr/>
          </p:nvSpPr>
          <p:spPr>
            <a:xfrm>
              <a:off x="2514600" y="4052888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2" name="Google Shape;2152;p41"/>
          <p:cNvGrpSpPr/>
          <p:nvPr/>
        </p:nvGrpSpPr>
        <p:grpSpPr>
          <a:xfrm flipH="1">
            <a:off x="2190801" y="2219569"/>
            <a:ext cx="4762569" cy="2450834"/>
            <a:chOff x="2190801" y="2219569"/>
            <a:chExt cx="4762569" cy="2450834"/>
          </a:xfrm>
        </p:grpSpPr>
        <p:sp>
          <p:nvSpPr>
            <p:cNvPr id="2153" name="Google Shape;2153;p41"/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rect b="b" l="l" r="r" t="t"/>
              <a:pathLst>
                <a:path extrusionOk="0" h="6110" w="9402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rect b="b" l="l" r="r" t="t"/>
              <a:pathLst>
                <a:path extrusionOk="0" h="1218" w="10132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rect b="b" l="l" r="r" t="t"/>
              <a:pathLst>
                <a:path extrusionOk="0" h="4317" w="14384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rect b="b" l="l" r="r" t="t"/>
              <a:pathLst>
                <a:path extrusionOk="0" h="4099" w="17893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rect b="b" l="l" r="r" t="t"/>
              <a:pathLst>
                <a:path extrusionOk="0" h="3856" w="1341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rect b="b" l="l" r="r" t="t"/>
              <a:pathLst>
                <a:path extrusionOk="0" h="1205" w="7314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rect b="b" l="l" r="r" t="t"/>
              <a:pathLst>
                <a:path extrusionOk="0" h="1205" w="13167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rect b="b" l="l" r="r" t="t"/>
              <a:pathLst>
                <a:path extrusionOk="0" h="4304" w="11041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1"/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rect b="b" l="l" r="r" t="t"/>
              <a:pathLst>
                <a:path extrusionOk="0" h="1217" w="3267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 rot="5400000">
              <a:off x="6508919" y="3603406"/>
              <a:ext cx="82" cy="8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5700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rect b="b" l="l" r="r" t="t"/>
              <a:pathLst>
                <a:path extrusionOk="0" h="1935" w="11784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rect b="b" l="l" r="r" t="t"/>
              <a:pathLst>
                <a:path extrusionOk="0" h="1935" w="11784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rect b="b" l="l" r="r" t="t"/>
              <a:pathLst>
                <a:path extrusionOk="0" h="1947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rect b="b" l="l" r="r" t="t"/>
              <a:pathLst>
                <a:path extrusionOk="0" h="1947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1"/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rect b="b" l="l" r="r" t="t"/>
              <a:pathLst>
                <a:path extrusionOk="0" h="2908" w="2921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1"/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rect b="b" l="l" r="r" t="t"/>
              <a:pathLst>
                <a:path extrusionOk="0" h="2908" w="2908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rect b="b" l="l" r="r" t="t"/>
              <a:pathLst>
                <a:path extrusionOk="0" h="2909" w="2909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rect b="b" l="l" r="r" t="t"/>
              <a:pathLst>
                <a:path extrusionOk="0" h="2921" w="2908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rect b="b" l="l" r="r" t="t"/>
              <a:pathLst>
                <a:path extrusionOk="0" h="2909" w="2909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rect b="b" l="l" r="r" t="t"/>
              <a:pathLst>
                <a:path extrusionOk="0" h="52039" w="1286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rect b="b" l="l" r="r" t="t"/>
              <a:pathLst>
                <a:path extrusionOk="0" h="52039" w="1286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rect b="b" l="l" r="r" t="t"/>
              <a:pathLst>
                <a:path extrusionOk="0" h="2909" w="2908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86" name="Google Shape;2186;p41"/>
          <p:cNvCxnSpPr>
            <a:stCxn id="2146" idx="3"/>
            <a:endCxn id="2183" idx="2"/>
          </p:cNvCxnSpPr>
          <p:nvPr/>
        </p:nvCxnSpPr>
        <p:spPr>
          <a:xfrm>
            <a:off x="2952825" y="1498825"/>
            <a:ext cx="134100" cy="123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87" name="Google Shape;2187;p41"/>
          <p:cNvCxnSpPr>
            <a:stCxn id="2141" idx="3"/>
            <a:endCxn id="2184" idx="2"/>
          </p:cNvCxnSpPr>
          <p:nvPr/>
        </p:nvCxnSpPr>
        <p:spPr>
          <a:xfrm flipH="1">
            <a:off x="5237550" y="1498825"/>
            <a:ext cx="429900" cy="1037700"/>
          </a:xfrm>
          <a:prstGeom prst="bentConnector4">
            <a:avLst>
              <a:gd fmla="val -55391" name="adj1"/>
              <a:gd fmla="val 6645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88" name="Google Shape;2188;p41"/>
          <p:cNvCxnSpPr>
            <a:stCxn id="2151" idx="3"/>
            <a:endCxn id="2185" idx="4"/>
          </p:cNvCxnSpPr>
          <p:nvPr/>
        </p:nvCxnSpPr>
        <p:spPr>
          <a:xfrm flipH="1">
            <a:off x="6368775" y="1498825"/>
            <a:ext cx="2013300" cy="1112700"/>
          </a:xfrm>
          <a:prstGeom prst="bentConnector3">
            <a:avLst>
              <a:gd fmla="val -118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2194" name="Google Shape;2194;p42"/>
          <p:cNvGraphicFramePr/>
          <p:nvPr/>
        </p:nvGraphicFramePr>
        <p:xfrm>
          <a:off x="457200" y="1107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{2944370A-AB7F-4C52-96FE-B2EF9444595C}</a:tableStyleId>
              </a:tblPr>
              <a:tblGrid>
                <a:gridCol w="642500"/>
                <a:gridCol w="3208800"/>
                <a:gridCol w="4378300"/>
              </a:tblGrid>
              <a:tr h="44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Common Uses for Machine Learning</a:t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hatbot systems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 sz="160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support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 sz="16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recommendation engines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 sz="160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churn modeling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 sz="160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ricing strategies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b="1" sz="16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segmentation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07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Image classification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9" name="Google Shape;2199;p43"/>
          <p:cNvCxnSpPr>
            <a:stCxn id="2200" idx="3"/>
            <a:endCxn id="2201" idx="0"/>
          </p:cNvCxnSpPr>
          <p:nvPr/>
        </p:nvCxnSpPr>
        <p:spPr>
          <a:xfrm>
            <a:off x="2406040" y="1723050"/>
            <a:ext cx="5306400" cy="71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2" name="Google Shape;2202;p43"/>
          <p:cNvCxnSpPr>
            <a:stCxn id="2203" idx="1"/>
            <a:endCxn id="2204" idx="2"/>
          </p:cNvCxnSpPr>
          <p:nvPr/>
        </p:nvCxnSpPr>
        <p:spPr>
          <a:xfrm rot="10800000">
            <a:off x="1431538" y="3265150"/>
            <a:ext cx="5306400" cy="73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5" name="Google Shape;2205;p43"/>
          <p:cNvSpPr/>
          <p:nvPr/>
        </p:nvSpPr>
        <p:spPr>
          <a:xfrm>
            <a:off x="3082350" y="1752675"/>
            <a:ext cx="2979300" cy="29793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43"/>
          <p:cNvSpPr/>
          <p:nvPr/>
        </p:nvSpPr>
        <p:spPr>
          <a:xfrm>
            <a:off x="3898138" y="1126300"/>
            <a:ext cx="1347900" cy="134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4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208" name="Google Shape;2208;p43"/>
          <p:cNvGrpSpPr/>
          <p:nvPr/>
        </p:nvGrpSpPr>
        <p:grpSpPr>
          <a:xfrm>
            <a:off x="4076706" y="1296659"/>
            <a:ext cx="990758" cy="1007202"/>
            <a:chOff x="5142325" y="1951175"/>
            <a:chExt cx="1293925" cy="1315400"/>
          </a:xfrm>
        </p:grpSpPr>
        <p:sp>
          <p:nvSpPr>
            <p:cNvPr id="2209" name="Google Shape;2209;p43"/>
            <p:cNvSpPr/>
            <p:nvPr/>
          </p:nvSpPr>
          <p:spPr>
            <a:xfrm>
              <a:off x="5933850" y="2137850"/>
              <a:ext cx="168775" cy="239200"/>
            </a:xfrm>
            <a:custGeom>
              <a:rect b="b" l="l" r="r" t="t"/>
              <a:pathLst>
                <a:path extrusionOk="0" h="9568" w="6751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831700" y="1979025"/>
              <a:ext cx="90325" cy="399625"/>
            </a:xfrm>
            <a:custGeom>
              <a:rect b="b" l="l" r="r" t="t"/>
              <a:pathLst>
                <a:path extrusionOk="0" h="15985" w="3613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705225" y="2077975"/>
              <a:ext cx="36525" cy="299075"/>
            </a:xfrm>
            <a:custGeom>
              <a:rect b="b" l="l" r="r" t="t"/>
              <a:pathLst>
                <a:path extrusionOk="0" h="11963" w="1461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6975" y="1967500"/>
              <a:ext cx="169725" cy="395800"/>
            </a:xfrm>
            <a:custGeom>
              <a:rect b="b" l="l" r="r" t="t"/>
              <a:pathLst>
                <a:path extrusionOk="0" h="15832" w="6789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5231975" y="2259525"/>
              <a:ext cx="309025" cy="126175"/>
            </a:xfrm>
            <a:custGeom>
              <a:rect b="b" l="l" r="r" t="t"/>
              <a:pathLst>
                <a:path extrusionOk="0" h="5047" w="12361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5158325" y="2470850"/>
              <a:ext cx="382675" cy="36200"/>
            </a:xfrm>
            <a:custGeom>
              <a:rect b="b" l="l" r="r" t="t"/>
              <a:pathLst>
                <a:path extrusionOk="0" h="1448" w="15307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5319400" y="2638950"/>
              <a:ext cx="221600" cy="36525"/>
            </a:xfrm>
            <a:custGeom>
              <a:rect b="b" l="l" r="r" t="t"/>
              <a:pathLst>
                <a:path extrusionOk="0" h="1461" w="8864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5158325" y="2740775"/>
              <a:ext cx="382675" cy="119450"/>
            </a:xfrm>
            <a:custGeom>
              <a:rect b="b" l="l" r="r" t="t"/>
              <a:pathLst>
                <a:path extrusionOk="0" h="4778" w="15307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5575225" y="2823700"/>
              <a:ext cx="36525" cy="173575"/>
            </a:xfrm>
            <a:custGeom>
              <a:rect b="b" l="l" r="r" t="t"/>
              <a:pathLst>
                <a:path extrusionOk="0" h="6943" w="1461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5575225" y="2823700"/>
              <a:ext cx="129700" cy="426525"/>
            </a:xfrm>
            <a:custGeom>
              <a:rect b="b" l="l" r="r" t="t"/>
              <a:pathLst>
                <a:path extrusionOk="0" h="17061" w="5188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5787850" y="2823700"/>
              <a:ext cx="36525" cy="274750"/>
            </a:xfrm>
            <a:custGeom>
              <a:rect b="b" l="l" r="r" t="t"/>
              <a:pathLst>
                <a:path extrusionOk="0" h="10990" w="1461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5933850" y="2823700"/>
              <a:ext cx="150525" cy="332400"/>
            </a:xfrm>
            <a:custGeom>
              <a:rect b="b" l="l" r="r" t="t"/>
              <a:pathLst>
                <a:path extrusionOk="0" h="13296" w="6021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6016775" y="2268800"/>
              <a:ext cx="313500" cy="149875"/>
            </a:xfrm>
            <a:custGeom>
              <a:rect b="b" l="l" r="r" t="t"/>
              <a:pathLst>
                <a:path extrusionOk="0" h="5995" w="1254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6016775" y="2474700"/>
              <a:ext cx="403150" cy="123300"/>
            </a:xfrm>
            <a:custGeom>
              <a:rect b="b" l="l" r="r" t="t"/>
              <a:pathLst>
                <a:path extrusionOk="0" h="4932" w="16126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6016775" y="2606925"/>
              <a:ext cx="313500" cy="211675"/>
            </a:xfrm>
            <a:custGeom>
              <a:rect b="b" l="l" r="r" t="t"/>
              <a:pathLst>
                <a:path extrusionOk="0" h="8467" w="1254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6016775" y="2740775"/>
              <a:ext cx="143475" cy="36525"/>
            </a:xfrm>
            <a:custGeom>
              <a:rect b="b" l="l" r="r" t="t"/>
              <a:pathLst>
                <a:path extrusionOk="0" h="1461" w="5739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5142325" y="280737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5303075" y="26226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5142325" y="2454525"/>
              <a:ext cx="68875" cy="68850"/>
            </a:xfrm>
            <a:custGeom>
              <a:rect b="b" l="l" r="r" t="t"/>
              <a:pathLst>
                <a:path extrusionOk="0" h="2754" w="2755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5215650" y="22432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5410650" y="1951175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5688900" y="206162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5869500" y="196270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6049750" y="2121525"/>
              <a:ext cx="69200" cy="68850"/>
            </a:xfrm>
            <a:custGeom>
              <a:rect b="b" l="l" r="r" t="t"/>
              <a:pathLst>
                <a:path extrusionOk="0" h="2754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6277425" y="22524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6367400" y="2545125"/>
              <a:ext cx="68850" cy="69200"/>
            </a:xfrm>
            <a:custGeom>
              <a:rect b="b" l="l" r="r" t="t"/>
              <a:pathLst>
                <a:path extrusionOk="0" h="2768" w="2754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6277425" y="2766075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6104525" y="272445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6031500" y="3103250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771500" y="3045925"/>
              <a:ext cx="69200" cy="68875"/>
            </a:xfrm>
            <a:custGeom>
              <a:rect b="b" l="l" r="r" t="t"/>
              <a:pathLst>
                <a:path extrusionOk="0" h="2755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558900" y="3197700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5558900" y="2944750"/>
              <a:ext cx="69175" cy="68850"/>
            </a:xfrm>
            <a:custGeom>
              <a:rect b="b" l="l" r="r" t="t"/>
              <a:pathLst>
                <a:path extrusionOk="0" h="2754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27200" y="2346925"/>
              <a:ext cx="524175" cy="524200"/>
            </a:xfrm>
            <a:custGeom>
              <a:rect b="b" l="l" r="r" t="t"/>
              <a:pathLst>
                <a:path extrusionOk="0" h="20968" w="20967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527200" y="2346925"/>
              <a:ext cx="261950" cy="524200"/>
            </a:xfrm>
            <a:custGeom>
              <a:rect b="b" l="l" r="r" t="t"/>
              <a:pathLst>
                <a:path extrusionOk="0" h="20968" w="10478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5789125" y="2346925"/>
              <a:ext cx="262250" cy="524200"/>
            </a:xfrm>
            <a:custGeom>
              <a:rect b="b" l="l" r="r" t="t"/>
              <a:pathLst>
                <a:path extrusionOk="0" h="20968" w="1049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5622300" y="2442025"/>
              <a:ext cx="334000" cy="333675"/>
            </a:xfrm>
            <a:custGeom>
              <a:rect b="b" l="l" r="r" t="t"/>
              <a:pathLst>
                <a:path extrusionOk="0" h="13347" w="1336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5" name="Google Shape;2245;p43"/>
          <p:cNvGrpSpPr/>
          <p:nvPr/>
        </p:nvGrpSpPr>
        <p:grpSpPr>
          <a:xfrm>
            <a:off x="3597664" y="2893830"/>
            <a:ext cx="1948882" cy="824600"/>
            <a:chOff x="457200" y="959300"/>
            <a:chExt cx="2061000" cy="824600"/>
          </a:xfrm>
        </p:grpSpPr>
        <p:sp>
          <p:nvSpPr>
            <p:cNvPr id="2246" name="Google Shape;2246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Learning system</a:t>
              </a:r>
              <a:endParaRPr b="1" sz="21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7" name="Google Shape;2247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8" name="Google Shape;2248;p43"/>
          <p:cNvGrpSpPr/>
          <p:nvPr/>
        </p:nvGrpSpPr>
        <p:grpSpPr>
          <a:xfrm>
            <a:off x="457202" y="2440522"/>
            <a:ext cx="1948882" cy="824600"/>
            <a:chOff x="457200" y="959300"/>
            <a:chExt cx="2061000" cy="824600"/>
          </a:xfrm>
        </p:grpSpPr>
        <p:sp>
          <p:nvSpPr>
            <p:cNvPr id="2249" name="Google Shape;2249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4" name="Google Shape;2204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0" name="Google Shape;2250;p43"/>
          <p:cNvGrpSpPr/>
          <p:nvPr/>
        </p:nvGrpSpPr>
        <p:grpSpPr>
          <a:xfrm>
            <a:off x="6737906" y="2438272"/>
            <a:ext cx="1948882" cy="824600"/>
            <a:chOff x="457200" y="2087425"/>
            <a:chExt cx="2061000" cy="824600"/>
          </a:xfrm>
        </p:grpSpPr>
        <p:sp>
          <p:nvSpPr>
            <p:cNvPr id="2201" name="Google Shape;2201;p43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1" name="Google Shape;2251;p43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0" name="Google Shape;2200;p43"/>
          <p:cNvSpPr/>
          <p:nvPr/>
        </p:nvSpPr>
        <p:spPr>
          <a:xfrm>
            <a:off x="457240" y="1575450"/>
            <a:ext cx="1948800" cy="295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3" name="Google Shape;2203;p43"/>
          <p:cNvSpPr/>
          <p:nvPr/>
        </p:nvSpPr>
        <p:spPr>
          <a:xfrm>
            <a:off x="6737938" y="3854350"/>
            <a:ext cx="1948800" cy="295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data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52" name="Google Shape;2252;p43"/>
          <p:cNvCxnSpPr>
            <a:stCxn id="2200" idx="2"/>
            <a:endCxn id="2249" idx="0"/>
          </p:cNvCxnSpPr>
          <p:nvPr/>
        </p:nvCxnSpPr>
        <p:spPr>
          <a:xfrm flipH="1" rot="-5400000">
            <a:off x="1146940" y="2155350"/>
            <a:ext cx="5700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53" name="Google Shape;2253;p43"/>
          <p:cNvCxnSpPr>
            <a:stCxn id="2203" idx="0"/>
            <a:endCxn id="2251" idx="2"/>
          </p:cNvCxnSpPr>
          <p:nvPr/>
        </p:nvCxnSpPr>
        <p:spPr>
          <a:xfrm rot="-5400000">
            <a:off x="7416838" y="3558250"/>
            <a:ext cx="5916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59" y="2359226"/>
            <a:ext cx="3343229" cy="1488799"/>
            <a:chOff x="695359" y="2302076"/>
            <a:chExt cx="3343229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Artificial Intelligence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act on their own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They act according to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environment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Systems display cognitive ability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make decisions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an application of AI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observe and analyze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Predict based on previous 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Pre-programmed algorithms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259" name="Google Shape;2259;p44"/>
          <p:cNvSpPr/>
          <p:nvPr/>
        </p:nvSpPr>
        <p:spPr>
          <a:xfrm>
            <a:off x="4876800" y="2562225"/>
            <a:ext cx="3819600" cy="2169600"/>
          </a:xfrm>
          <a:prstGeom prst="roundRect">
            <a:avLst>
              <a:gd fmla="val 16667" name="adj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457175" y="2562225"/>
            <a:ext cx="3819600" cy="21696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95359" y="2842976"/>
            <a:ext cx="3343229" cy="1488799"/>
            <a:chOff x="695359" y="2302076"/>
            <a:chExt cx="3343229" cy="1488799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Advantages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Efficiency data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managing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Continuous improvement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Lots of applications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Trend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5114996" y="2842976"/>
            <a:ext cx="3343204" cy="1488799"/>
            <a:chOff x="5114996" y="2302076"/>
            <a:chExt cx="3343204" cy="1488799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Disadvantages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 acquisition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 and space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Time-consuming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High error possibilities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Algorithm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selection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7" name="Google Shape;2267;p44"/>
          <p:cNvGrpSpPr/>
          <p:nvPr/>
        </p:nvGrpSpPr>
        <p:grpSpPr>
          <a:xfrm>
            <a:off x="3708933" y="2758042"/>
            <a:ext cx="339253" cy="339253"/>
            <a:chOff x="1492675" y="4992125"/>
            <a:chExt cx="481825" cy="481825"/>
          </a:xfrm>
        </p:grpSpPr>
        <p:sp>
          <p:nvSpPr>
            <p:cNvPr id="2268" name="Google Shape;2268;p44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44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0" name="Google Shape;2270;p44"/>
          <p:cNvGrpSpPr/>
          <p:nvPr/>
        </p:nvGrpSpPr>
        <p:grpSpPr>
          <a:xfrm>
            <a:off x="8118950" y="2758042"/>
            <a:ext cx="339253" cy="339253"/>
            <a:chOff x="2085525" y="4992125"/>
            <a:chExt cx="481825" cy="481825"/>
          </a:xfrm>
        </p:grpSpPr>
        <p:sp>
          <p:nvSpPr>
            <p:cNvPr id="2271" name="Google Shape;2271;p44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2" name="Google Shape;2272;p44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1219200" y="1200075"/>
            <a:ext cx="6717600" cy="5325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2202450" y="129655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advantages vs disadvantages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75" name="Google Shape;2275;p44"/>
          <p:cNvCxnSpPr>
            <a:stCxn id="2273" idx="2"/>
            <a:endCxn id="2260" idx="0"/>
          </p:cNvCxnSpPr>
          <p:nvPr/>
        </p:nvCxnSpPr>
        <p:spPr>
          <a:xfrm rot="5400000">
            <a:off x="3057600" y="1041975"/>
            <a:ext cx="829800" cy="2211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6" name="Google Shape;2276;p44"/>
          <p:cNvCxnSpPr>
            <a:stCxn id="2273" idx="2"/>
            <a:endCxn id="2259" idx="0"/>
          </p:cNvCxnSpPr>
          <p:nvPr/>
        </p:nvCxnSpPr>
        <p:spPr>
          <a:xfrm flipH="1" rot="-5400000">
            <a:off x="5267400" y="1043175"/>
            <a:ext cx="829800" cy="2208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7" name="Google Shape;2277;p44"/>
          <p:cNvGrpSpPr/>
          <p:nvPr/>
        </p:nvGrpSpPr>
        <p:grpSpPr>
          <a:xfrm>
            <a:off x="7388734" y="89340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rect b="b" l="l" r="r" t="t"/>
              <a:pathLst>
                <a:path extrusionOk="0" h="7224" w="1218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rect b="b" l="l" r="r" t="t"/>
              <a:pathLst>
                <a:path extrusionOk="0" h="10043" w="9057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rect b="b" l="l" r="r" t="t"/>
              <a:pathLst>
                <a:path extrusionOk="0" h="8338" w="4355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rect b="b" l="l" r="r" t="t"/>
              <a:pathLst>
                <a:path extrusionOk="0" h="4676" w="12117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rect b="b" l="l" r="r" t="t"/>
              <a:pathLst>
                <a:path extrusionOk="0" h="6687" w="9953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rect b="b" l="l" r="r" t="t"/>
              <a:pathLst>
                <a:path extrusionOk="0" h="10670" w="4586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rect b="b" l="l" r="r" t="t"/>
              <a:pathLst>
                <a:path extrusionOk="0" h="8736" w="10171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rect b="b" l="l" r="r" t="t"/>
              <a:pathLst>
                <a:path extrusionOk="0" h="4189" w="11566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rect b="b" l="l" r="r" t="t"/>
              <a:pathLst>
                <a:path extrusionOk="0" h="1218" w="7699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rect b="b" l="l" r="r" t="t"/>
              <a:pathLst>
                <a:path extrusionOk="0" h="5227" w="10272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rect b="b" l="l" r="r" t="t"/>
              <a:pathLst>
                <a:path extrusionOk="0" h="11246" w="8224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rect b="b" l="l" r="r" t="t"/>
              <a:pathLst>
                <a:path extrusionOk="0" h="5918" w="8365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rect b="b" l="l" r="r" t="t"/>
              <a:pathLst>
                <a:path extrusionOk="0" h="10171" w="6661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rect b="b" l="l" r="r" t="t"/>
              <a:pathLst>
                <a:path extrusionOk="0" h="7545" w="985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rect b="b" l="l" r="r" t="t"/>
              <a:pathLst>
                <a:path extrusionOk="0" h="21928" w="21928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rect b="b" l="l" r="r" t="t"/>
              <a:pathLst>
                <a:path extrusionOk="0" h="10811" w="9171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rect b="b" l="l" r="r" t="t"/>
              <a:pathLst>
                <a:path extrusionOk="0" h="2422" w="2422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rect b="b" l="l" r="r" t="t"/>
              <a:pathLst>
                <a:path extrusionOk="0" h="2422" w="2421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rect b="b" l="l" r="r" t="t"/>
              <a:pathLst>
                <a:path extrusionOk="0" h="2422" w="2434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rect b="b" l="l" r="r" t="t"/>
              <a:pathLst>
                <a:path extrusionOk="0" h="2434" w="2421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5"/>
          <p:cNvSpPr/>
          <p:nvPr/>
        </p:nvSpPr>
        <p:spPr>
          <a:xfrm>
            <a:off x="3543300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45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45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4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629400" y="934075"/>
            <a:ext cx="2057400" cy="1081675"/>
            <a:chOff x="6629400" y="934075"/>
            <a:chExt cx="2057400" cy="1081675"/>
          </a:xfrm>
        </p:grpSpPr>
        <p:sp>
          <p:nvSpPr>
            <p:cNvPr id="2317" name="Google Shape;2317;p45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6294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Analytical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629400" y="16839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0" name="Google Shape;2320;p45"/>
          <p:cNvGrpSpPr/>
          <p:nvPr/>
        </p:nvGrpSpPr>
        <p:grpSpPr>
          <a:xfrm>
            <a:off x="3543300" y="934075"/>
            <a:ext cx="2057411" cy="1083827"/>
            <a:chOff x="3543300" y="934075"/>
            <a:chExt cx="2057411" cy="1083827"/>
          </a:xfrm>
        </p:grpSpPr>
        <p:sp>
          <p:nvSpPr>
            <p:cNvPr id="2321" name="Google Shape;2321;p45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2" name="Google Shape;2322;p45"/>
            <p:cNvSpPr txBox="1"/>
            <p:nvPr/>
          </p:nvSpPr>
          <p:spPr>
            <a:xfrm>
              <a:off x="35433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Choose algorithm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3" name="Google Shape;2323;p45"/>
            <p:cNvSpPr txBox="1"/>
            <p:nvPr/>
          </p:nvSpPr>
          <p:spPr>
            <a:xfrm>
              <a:off x="3543311" y="168610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57201" y="934075"/>
            <a:ext cx="2057400" cy="1083825"/>
            <a:chOff x="457201" y="934075"/>
            <a:chExt cx="2057400" cy="1083825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57201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Identify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6" name="Google Shape;2326;p45"/>
            <p:cNvSpPr txBox="1"/>
            <p:nvPr/>
          </p:nvSpPr>
          <p:spPr>
            <a:xfrm>
              <a:off x="457201" y="16861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619875" y="323360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45"/>
          <p:cNvSpPr/>
          <p:nvPr/>
        </p:nvSpPr>
        <p:spPr>
          <a:xfrm>
            <a:off x="466725" y="323360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629400" y="3005625"/>
            <a:ext cx="2057400" cy="1081675"/>
            <a:chOff x="6629400" y="3005625"/>
            <a:chExt cx="2057400" cy="1081675"/>
          </a:xfrm>
        </p:grpSpPr>
        <p:sp>
          <p:nvSpPr>
            <p:cNvPr id="2331" name="Google Shape;2331;p4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2" name="Google Shape;2332;p45"/>
            <p:cNvSpPr txBox="1"/>
            <p:nvPr/>
          </p:nvSpPr>
          <p:spPr>
            <a:xfrm>
              <a:off x="6629400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Run the model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3" name="Google Shape;2333;p45"/>
            <p:cNvSpPr txBox="1"/>
            <p:nvPr/>
          </p:nvSpPr>
          <p:spPr>
            <a:xfrm>
              <a:off x="6629400" y="3755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Neptune is very far away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457201" y="3005625"/>
            <a:ext cx="2057400" cy="1083825"/>
            <a:chOff x="457201" y="3005625"/>
            <a:chExt cx="2057400" cy="1083825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57201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the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6" name="Google Shape;2336;p45"/>
            <p:cNvSpPr txBox="1"/>
            <p:nvPr/>
          </p:nvSpPr>
          <p:spPr>
            <a:xfrm>
              <a:off x="457201" y="37576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rect b="b" l="l" r="r" t="t"/>
                <a:pathLst>
                  <a:path extrusionOk="0" h="67669" w="76484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rect b="b" l="l" r="r" t="t"/>
                <a:pathLst>
                  <a:path extrusionOk="0" h="9014" w="40184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rect b="b" l="l" r="r" t="t"/>
                <a:pathLst>
                  <a:path extrusionOk="0" h="17659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rect b="b" l="l" r="r" t="t"/>
                <a:pathLst>
                  <a:path extrusionOk="0" h="1864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rect b="b" l="l" r="r" t="t"/>
                <a:pathLst>
                  <a:path extrusionOk="0" h="2690" w="5983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rect b="b" l="l" r="r" t="t"/>
                <a:pathLst>
                  <a:path extrusionOk="0" h="2022" w="2009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rect b="b" l="l" r="r" t="t"/>
                <a:pathLst>
                  <a:path extrusionOk="0" h="2022" w="2008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rect b="b" l="l" r="r" t="t"/>
                <a:pathLst>
                  <a:path extrusionOk="0" h="2336" w="235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rect b="b" l="l" r="r" t="t"/>
                <a:pathLst>
                  <a:path extrusionOk="0" h="2047" w="11585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rect b="b" l="l" r="r" t="t"/>
                <a:pathLst>
                  <a:path extrusionOk="0" h="2060" w="11585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rect b="b" l="l" r="r" t="t"/>
                <a:pathLst>
                  <a:path extrusionOk="0" h="2047" w="7479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h="29519" w="51899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fill="none" h="29519" w="51899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rect b="b" l="l" r="r" t="t"/>
                <a:pathLst>
                  <a:path extrusionOk="0" h="7256" w="51899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rect b="b" l="l" r="r" t="t"/>
                <a:pathLst>
                  <a:path extrusionOk="0" h="1391" w="41523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rect b="b" l="l" r="r" t="t"/>
                <a:pathLst>
                  <a:path extrusionOk="0" h="1391" w="20755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rect b="b" l="l" r="r" t="t"/>
                <a:pathLst>
                  <a:path extrusionOk="0" h="342" w="618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rect b="b" l="l" r="r" t="t"/>
                <a:pathLst>
                  <a:path extrusionOk="0" h="342" w="617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rect b="b" l="l" r="r" t="t"/>
                <a:pathLst>
                  <a:path extrusionOk="0" h="329" w="617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rect b="b" l="l" r="r" t="t"/>
                <a:pathLst>
                  <a:path extrusionOk="0" h="329" w="618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rect b="b" l="l" r="r" t="t"/>
                <a:pathLst>
                  <a:path extrusionOk="0" h="1391" w="2624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rect b="b" l="l" r="r" t="t"/>
                <a:pathLst>
                  <a:path extrusionOk="0" h="932" w="88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rect b="b" l="l" r="r" t="t"/>
                <a:pathLst>
                  <a:path extrusionOk="0" h="2927" w="51899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fill="none" h="11559" w="24402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h="9106" w="904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fill="none" h="9106" w="904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h="9198" w="9119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fill="none" h="9198" w="9119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fill="none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fill="none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rect b="b" l="l" r="r" t="t"/>
                <a:pathLst>
                  <a:path extrusionOk="0" h="920" w="17043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rect b="b" l="l" r="r" t="t"/>
                <a:pathLst>
                  <a:path extrusionOk="0" h="920" w="5445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rect b="b" l="l" r="r" t="t"/>
                <a:pathLst>
                  <a:path extrusionOk="0" h="920" w="6416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rect b="b" l="l" r="r" t="t"/>
                <a:pathLst>
                  <a:path extrusionOk="0" h="919" w="14196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rect b="b" l="l" r="r" t="t"/>
                <a:pathLst>
                  <a:path extrusionOk="0" h="919" w="4645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rect b="b" l="l" r="r" t="t"/>
                <a:pathLst>
                  <a:path extrusionOk="0" h="4186" w="6469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rect b="b" l="l" r="r" t="t"/>
                <a:pathLst>
                  <a:path extrusionOk="0" h="4186" w="6468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rect b="b" l="l" r="r" t="t"/>
                <a:pathLst>
                  <a:path extrusionOk="0" h="3334" w="161783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rect b="b" l="l" r="r" t="t"/>
                <a:pathLst>
                  <a:path extrusionOk="0" h="17397" w="32405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rect b="b" l="l" r="r" t="t"/>
                <a:pathLst>
                  <a:path extrusionOk="0" h="52595" w="52581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rect b="b" l="l" r="r" t="t"/>
                <a:pathLst>
                  <a:path extrusionOk="0" h="7715" w="50167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rect b="b" l="l" r="r" t="t"/>
                <a:pathLst>
                  <a:path extrusionOk="0" h="47675" w="38059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rect b="b" l="l" r="r" t="t"/>
                <a:pathLst>
                  <a:path extrusionOk="0" h="7072" w="13723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rect b="b" l="l" r="r" t="t"/>
                <a:pathLst>
                  <a:path extrusionOk="0" h="29742" w="2493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rect b="b" l="l" r="r" t="t"/>
                <a:pathLst>
                  <a:path extrusionOk="0" h="53225" w="6245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rect b="b" l="l" r="r" t="t"/>
                <a:pathLst>
                  <a:path extrusionOk="0" h="4159" w="45341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rect b="b" l="l" r="r" t="t"/>
                <a:pathLst>
                  <a:path extrusionOk="0" h="6246" w="2493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rect b="b" l="l" r="r" t="t"/>
                <a:pathLst>
                  <a:path extrusionOk="0" h="5825" w="2336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rect b="b" l="l" r="r" t="t"/>
                <a:pathLst>
                  <a:path extrusionOk="0" h="39122" w="32942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rect b="b" l="l" r="r" t="t"/>
                <a:pathLst>
                  <a:path extrusionOk="0" h="2494" w="22041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46"/>
          <p:cNvSpPr/>
          <p:nvPr/>
        </p:nvSpPr>
        <p:spPr>
          <a:xfrm>
            <a:off x="7010400" y="2493575"/>
            <a:ext cx="1676400" cy="8382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46"/>
          <p:cNvSpPr/>
          <p:nvPr/>
        </p:nvSpPr>
        <p:spPr>
          <a:xfrm>
            <a:off x="457200" y="2493575"/>
            <a:ext cx="1676400" cy="8382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46"/>
          <p:cNvSpPr/>
          <p:nvPr/>
        </p:nvSpPr>
        <p:spPr>
          <a:xfrm>
            <a:off x="3368513" y="3893763"/>
            <a:ext cx="838200" cy="838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46"/>
          <p:cNvSpPr/>
          <p:nvPr/>
        </p:nvSpPr>
        <p:spPr>
          <a:xfrm>
            <a:off x="3368513" y="1139863"/>
            <a:ext cx="838200" cy="8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4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461" name="Google Shape;2461;p46"/>
          <p:cNvGrpSpPr/>
          <p:nvPr/>
        </p:nvGrpSpPr>
        <p:grpSpPr>
          <a:xfrm>
            <a:off x="695825" y="1139863"/>
            <a:ext cx="1199150" cy="1301625"/>
            <a:chOff x="1183750" y="1120025"/>
            <a:chExt cx="1199150" cy="1301625"/>
          </a:xfrm>
        </p:grpSpPr>
        <p:sp>
          <p:nvSpPr>
            <p:cNvPr id="2462" name="Google Shape;2462;p46"/>
            <p:cNvSpPr/>
            <p:nvPr/>
          </p:nvSpPr>
          <p:spPr>
            <a:xfrm>
              <a:off x="1803325" y="1134425"/>
              <a:ext cx="36200" cy="296200"/>
            </a:xfrm>
            <a:custGeom>
              <a:rect b="b" l="l" r="r" t="t"/>
              <a:pathLst>
                <a:path extrusionOk="0" h="11848" w="1448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2014325" y="1218325"/>
              <a:ext cx="222875" cy="296525"/>
            </a:xfrm>
            <a:custGeom>
              <a:rect b="b" l="l" r="r" t="t"/>
              <a:pathLst>
                <a:path extrusionOk="0" h="11861" w="8915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2109425" y="1690925"/>
              <a:ext cx="259075" cy="36200"/>
            </a:xfrm>
            <a:custGeom>
              <a:rect b="b" l="l" r="r" t="t"/>
              <a:pathLst>
                <a:path extrusionOk="0" h="1448" w="10363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2035775" y="1900975"/>
              <a:ext cx="285650" cy="191175"/>
            </a:xfrm>
            <a:custGeom>
              <a:rect b="b" l="l" r="r" t="t"/>
              <a:pathLst>
                <a:path extrusionOk="0" h="7647" w="11426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1997350" y="1939075"/>
              <a:ext cx="148600" cy="292375"/>
            </a:xfrm>
            <a:custGeom>
              <a:rect b="b" l="l" r="r" t="t"/>
              <a:pathLst>
                <a:path extrusionOk="0" h="11695" w="5944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1749200" y="2006650"/>
              <a:ext cx="152125" cy="400575"/>
            </a:xfrm>
            <a:custGeom>
              <a:rect b="b" l="l" r="r" t="t"/>
              <a:pathLst>
                <a:path extrusionOk="0" h="16023" w="6085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1496900" y="1950925"/>
              <a:ext cx="160125" cy="256825"/>
            </a:xfrm>
            <a:custGeom>
              <a:rect b="b" l="l" r="r" t="t"/>
              <a:pathLst>
                <a:path extrusionOk="0" h="10273" w="6405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1203275" y="1889125"/>
              <a:ext cx="391950" cy="276675"/>
            </a:xfrm>
            <a:custGeom>
              <a:rect b="b" l="l" r="r" t="t"/>
              <a:pathLst>
                <a:path extrusionOk="0" h="11067" w="15678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1282050" y="1700525"/>
              <a:ext cx="251375" cy="36225"/>
            </a:xfrm>
            <a:custGeom>
              <a:rect b="b" l="l" r="r" t="t"/>
              <a:pathLst>
                <a:path extrusionOk="0" h="1449" w="10055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1263775" y="1375850"/>
              <a:ext cx="330800" cy="172925"/>
            </a:xfrm>
            <a:custGeom>
              <a:rect b="b" l="l" r="r" t="t"/>
              <a:pathLst>
                <a:path extrusionOk="0" h="6917" w="13232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1601275" y="1325900"/>
              <a:ext cx="36525" cy="179975"/>
            </a:xfrm>
            <a:custGeom>
              <a:rect b="b" l="l" r="r" t="t"/>
              <a:pathLst>
                <a:path extrusionOk="0" h="7199" w="1461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1494325" y="1391550"/>
              <a:ext cx="654200" cy="654175"/>
            </a:xfrm>
            <a:custGeom>
              <a:rect b="b" l="l" r="r" t="t"/>
              <a:pathLst>
                <a:path extrusionOk="0" h="26167" w="26168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1579175" y="1483125"/>
              <a:ext cx="484475" cy="484150"/>
            </a:xfrm>
            <a:custGeom>
              <a:rect b="b" l="l" r="r" t="t"/>
              <a:pathLst>
                <a:path extrusionOk="0" h="19366" w="19379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1612150" y="1515775"/>
              <a:ext cx="418525" cy="418850"/>
            </a:xfrm>
            <a:custGeom>
              <a:rect b="b" l="l" r="r" t="t"/>
              <a:pathLst>
                <a:path extrusionOk="0" h="16754" w="16741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1690600" y="1594550"/>
              <a:ext cx="261625" cy="261300"/>
            </a:xfrm>
            <a:custGeom>
              <a:rect b="b" l="l" r="r" t="t"/>
              <a:pathLst>
                <a:path extrusionOk="0" h="10452" w="10465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1721025" y="1624650"/>
              <a:ext cx="200800" cy="201100"/>
            </a:xfrm>
            <a:custGeom>
              <a:rect b="b" l="l" r="r" t="t"/>
              <a:pathLst>
                <a:path extrusionOk="0" h="8044" w="8032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1788900" y="11200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2186600" y="120390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1267625" y="16861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1183750" y="2118075"/>
              <a:ext cx="65000" cy="65025"/>
            </a:xfrm>
            <a:custGeom>
              <a:rect b="b" l="l" r="r" t="t"/>
              <a:pathLst>
                <a:path extrusionOk="0" h="2601" w="260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1544600" y="21568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1735125" y="23563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2095025" y="2180500"/>
              <a:ext cx="65325" cy="65025"/>
            </a:xfrm>
            <a:custGeom>
              <a:rect b="b" l="l" r="r" t="t"/>
              <a:pathLst>
                <a:path extrusionOk="0" h="2601" w="2613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2270475" y="20415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2317875" y="16765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1586875" y="1311500"/>
              <a:ext cx="65025" cy="65325"/>
            </a:xfrm>
            <a:custGeom>
              <a:rect b="b" l="l" r="r" t="t"/>
              <a:pathLst>
                <a:path extrusionOk="0" h="2613" w="2601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1249375" y="13614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46"/>
          <p:cNvGrpSpPr/>
          <p:nvPr/>
        </p:nvGrpSpPr>
        <p:grpSpPr>
          <a:xfrm>
            <a:off x="3604778" y="4130225"/>
            <a:ext cx="365674" cy="365298"/>
            <a:chOff x="2418003" y="2287650"/>
            <a:chExt cx="365674" cy="365298"/>
          </a:xfrm>
        </p:grpSpPr>
        <p:sp>
          <p:nvSpPr>
            <p:cNvPr id="2490" name="Google Shape;2490;p46"/>
            <p:cNvSpPr/>
            <p:nvPr/>
          </p:nvSpPr>
          <p:spPr>
            <a:xfrm>
              <a:off x="2479080" y="2287650"/>
              <a:ext cx="245504" cy="279770"/>
            </a:xfrm>
            <a:custGeom>
              <a:rect b="b" l="l" r="r" t="t"/>
              <a:pathLst>
                <a:path extrusionOk="0" h="8181" w="7179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2418003" y="2503060"/>
              <a:ext cx="365674" cy="149888"/>
            </a:xfrm>
            <a:custGeom>
              <a:rect b="b" l="l" r="r" t="t"/>
              <a:pathLst>
                <a:path extrusionOk="0" h="4383" w="10693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2" name="Google Shape;2492;p46"/>
          <p:cNvGrpSpPr/>
          <p:nvPr/>
        </p:nvGrpSpPr>
        <p:grpSpPr>
          <a:xfrm>
            <a:off x="3608423" y="1379769"/>
            <a:ext cx="358390" cy="358390"/>
            <a:chOff x="3209573" y="3461582"/>
            <a:chExt cx="358390" cy="358390"/>
          </a:xfrm>
        </p:grpSpPr>
        <p:sp>
          <p:nvSpPr>
            <p:cNvPr id="2493" name="Google Shape;2493;p46"/>
            <p:cNvSpPr/>
            <p:nvPr/>
          </p:nvSpPr>
          <p:spPr>
            <a:xfrm>
              <a:off x="3269247" y="3461582"/>
              <a:ext cx="239041" cy="274914"/>
            </a:xfrm>
            <a:custGeom>
              <a:rect b="b" l="l" r="r" t="t"/>
              <a:pathLst>
                <a:path extrusionOk="0" h="8039" w="699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3209573" y="3673333"/>
              <a:ext cx="358390" cy="146639"/>
            </a:xfrm>
            <a:custGeom>
              <a:rect b="b" l="l" r="r" t="t"/>
              <a:pathLst>
                <a:path extrusionOk="0" h="4288" w="1048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5" name="Google Shape;2495;p46"/>
          <p:cNvSpPr txBox="1"/>
          <p:nvPr/>
        </p:nvSpPr>
        <p:spPr>
          <a:xfrm>
            <a:off x="5715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96" name="Google Shape;2496;p46"/>
          <p:cNvGrpSpPr/>
          <p:nvPr/>
        </p:nvGrpSpPr>
        <p:grpSpPr>
          <a:xfrm>
            <a:off x="4327663" y="1222250"/>
            <a:ext cx="2057400" cy="673400"/>
            <a:chOff x="4327663" y="1222250"/>
            <a:chExt cx="2057400" cy="673400"/>
          </a:xfrm>
        </p:grpSpPr>
        <p:sp>
          <p:nvSpPr>
            <p:cNvPr id="2497" name="Google Shape;2497;p46"/>
            <p:cNvSpPr txBox="1"/>
            <p:nvPr/>
          </p:nvSpPr>
          <p:spPr>
            <a:xfrm>
              <a:off x="4327663" y="12222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8" name="Google Shape;2498;p46"/>
            <p:cNvSpPr txBox="1"/>
            <p:nvPr/>
          </p:nvSpPr>
          <p:spPr>
            <a:xfrm>
              <a:off x="4327663" y="15638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9" name="Google Shape;2499;p46"/>
          <p:cNvGrpSpPr/>
          <p:nvPr/>
        </p:nvGrpSpPr>
        <p:grpSpPr>
          <a:xfrm>
            <a:off x="4327663" y="3976175"/>
            <a:ext cx="2057400" cy="673400"/>
            <a:chOff x="4327663" y="3976175"/>
            <a:chExt cx="2057400" cy="673400"/>
          </a:xfrm>
        </p:grpSpPr>
        <p:sp>
          <p:nvSpPr>
            <p:cNvPr id="2500" name="Google Shape;2500;p46"/>
            <p:cNvSpPr txBox="1"/>
            <p:nvPr/>
          </p:nvSpPr>
          <p:spPr>
            <a:xfrm>
              <a:off x="4327663" y="39761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1" name="Google Shape;2501;p46"/>
            <p:cNvSpPr txBox="1"/>
            <p:nvPr/>
          </p:nvSpPr>
          <p:spPr>
            <a:xfrm>
              <a:off x="4327663" y="43177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2" name="Google Shape;2502;p46"/>
          <p:cNvSpPr txBox="1"/>
          <p:nvPr/>
        </p:nvSpPr>
        <p:spPr>
          <a:xfrm>
            <a:off x="71247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Algorithms + techniques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03" name="Google Shape;2503;p46"/>
          <p:cNvGrpSpPr/>
          <p:nvPr/>
        </p:nvGrpSpPr>
        <p:grpSpPr>
          <a:xfrm>
            <a:off x="3145437" y="2398525"/>
            <a:ext cx="3450550" cy="1088388"/>
            <a:chOff x="3145437" y="2398525"/>
            <a:chExt cx="3450550" cy="1088388"/>
          </a:xfrm>
        </p:grpSpPr>
        <p:sp>
          <p:nvSpPr>
            <p:cNvPr id="2504" name="Google Shape;2504;p46"/>
            <p:cNvSpPr txBox="1"/>
            <p:nvPr/>
          </p:nvSpPr>
          <p:spPr>
            <a:xfrm>
              <a:off x="314543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Relationships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46"/>
            <p:cNvSpPr txBox="1"/>
            <p:nvPr/>
          </p:nvSpPr>
          <p:spPr>
            <a:xfrm>
              <a:off x="514818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6" name="Google Shape;2506;p46"/>
            <p:cNvSpPr txBox="1"/>
            <p:nvPr/>
          </p:nvSpPr>
          <p:spPr>
            <a:xfrm>
              <a:off x="314543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Dependencies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7" name="Google Shape;2507;p46"/>
            <p:cNvSpPr txBox="1"/>
            <p:nvPr/>
          </p:nvSpPr>
          <p:spPr>
            <a:xfrm>
              <a:off x="514818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Structures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8" name="Google Shape;2508;p46"/>
          <p:cNvGrpSpPr/>
          <p:nvPr/>
        </p:nvGrpSpPr>
        <p:grpSpPr>
          <a:xfrm>
            <a:off x="3198063" y="2369213"/>
            <a:ext cx="3410100" cy="1133400"/>
            <a:chOff x="3286125" y="2433675"/>
            <a:chExt cx="3410100" cy="1133400"/>
          </a:xfrm>
        </p:grpSpPr>
        <p:cxnSp>
          <p:nvCxnSpPr>
            <p:cNvPr id="2509" name="Google Shape;2509;p46"/>
            <p:cNvCxnSpPr/>
            <p:nvPr/>
          </p:nvCxnSpPr>
          <p:spPr>
            <a:xfrm>
              <a:off x="3286125" y="3000375"/>
              <a:ext cx="341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0" name="Google Shape;2510;p46"/>
            <p:cNvCxnSpPr/>
            <p:nvPr/>
          </p:nvCxnSpPr>
          <p:spPr>
            <a:xfrm>
              <a:off x="4991175" y="2433675"/>
              <a:ext cx="0" cy="113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11" name="Google Shape;2511;p46"/>
          <p:cNvCxnSpPr>
            <a:stCxn id="2457" idx="3"/>
            <a:endCxn id="2459" idx="2"/>
          </p:cNvCxnSpPr>
          <p:nvPr/>
        </p:nvCxnSpPr>
        <p:spPr>
          <a:xfrm flipH="1" rot="10800000">
            <a:off x="2133600" y="1559075"/>
            <a:ext cx="1234800" cy="1353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2" name="Google Shape;2512;p46"/>
          <p:cNvCxnSpPr>
            <a:stCxn id="2457" idx="3"/>
            <a:endCxn id="2458" idx="2"/>
          </p:cNvCxnSpPr>
          <p:nvPr/>
        </p:nvCxnSpPr>
        <p:spPr>
          <a:xfrm>
            <a:off x="2133600" y="2912675"/>
            <a:ext cx="1234800" cy="14001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18" name="Google Shape;2518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19" name="Google Shape;251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25" name="Google Shape;2525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26" name="Google Shape;2526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30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49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49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34" name="Google Shape;2534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535" name="Google Shape;253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36" name="Google Shape;253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37" name="Google Shape;253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8" name="Google Shape;253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39" name="Google Shape;253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0" name="Google Shape;254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41" name="Google Shape;254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42" name="Google Shape;254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3" name="Google Shape;254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44" name="Google Shape;254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45" name="Google Shape;254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6" name="Google Shape;254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7" name="Google Shape;254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8" name="Google Shape;254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49" name="Google Shape;254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50" name="Google Shape;255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51" name="Google Shape;255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2" name="Google Shape;255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53" name="Google Shape;255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54" name="Google Shape;255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5" name="Google Shape;255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6" name="Google Shape;255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7" name="Google Shape;255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58" name="Google Shape;255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59" name="Google Shape;255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60" name="Google Shape;256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1" name="Google Shape;256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62" name="Google Shape;256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63" name="Google Shape;256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4" name="Google Shape;256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65" name="Google Shape;256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66" name="Google Shape;256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67" name="Google Shape;256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8" name="Google Shape;256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69" name="Google Shape;256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70" name="Google Shape;257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1" name="Google Shape;257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2" name="Google Shape;257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3" name="Google Shape;257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4" name="Google Shape;257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fmla="val 14082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Some machine learning applications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h="42876" w="83046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fill="none" h="42876" w="83046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h="37070" w="3707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fill="none" h="37070" w="3707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rect b="b" l="l" r="r" t="t"/>
              <a:pathLst>
                <a:path extrusionOk="0" h="25999" w="25985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rect b="b" l="l" r="r" t="t"/>
              <a:pathLst>
                <a:path extrusionOk="0" fill="none" h="2406" w="684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rect b="b" l="l" r="r" t="t"/>
              <a:pathLst>
                <a:path extrusionOk="0" fill="none" h="2448" w="1082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rect b="b" l="l" r="r" t="t"/>
              <a:pathLst>
                <a:path extrusionOk="0" fill="none" h="2449" w="1253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rect b="b" l="l" r="r" t="t"/>
              <a:pathLst>
                <a:path extrusionOk="0" fill="none" h="2406" w="1594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rect b="b" l="l" r="r" t="t"/>
              <a:pathLst>
                <a:path extrusionOk="0" fill="none" h="2349" w="1737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rect b="b" l="l" r="r" t="t"/>
              <a:pathLst>
                <a:path extrusionOk="0" fill="none" h="2193" w="2007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rect b="b" l="l" r="r" t="t"/>
              <a:pathLst>
                <a:path extrusionOk="0" fill="none" h="2093" w="2107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rect b="b" l="l" r="r" t="t"/>
              <a:pathLst>
                <a:path extrusionOk="0" fill="none" h="1836" w="2292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rect b="b" l="l" r="r" t="t"/>
              <a:pathLst>
                <a:path extrusionOk="0" fill="none" h="1723" w="2364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rect b="b" l="l" r="r" t="t"/>
              <a:pathLst>
                <a:path extrusionOk="0" fill="none" h="1381" w="2449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rect b="b" l="l" r="r" t="t"/>
              <a:pathLst>
                <a:path extrusionOk="0" fill="none" h="1225" w="2449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rect b="b" l="l" r="r" t="t"/>
              <a:pathLst>
                <a:path extrusionOk="0" fill="none" h="826" w="2434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rect b="b" l="l" r="r" t="t"/>
              <a:pathLst>
                <a:path extrusionOk="0" fill="none" h="698" w="2406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rect b="b" l="l" r="r" t="t"/>
              <a:pathLst>
                <a:path extrusionOk="0" fill="none" h="941" w="2448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rect b="b" l="l" r="r" t="t"/>
              <a:pathLst>
                <a:path extrusionOk="0" fill="none" h="1125" w="2463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rect b="b" l="l" r="r" t="t"/>
              <a:pathLst>
                <a:path extrusionOk="0" fill="none" h="1637" w="2391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rect b="b" l="l" r="r" t="t"/>
              <a:pathLst>
                <a:path extrusionOk="0" fill="none" h="2036" w="2178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rect b="b" l="l" r="r" t="t"/>
              <a:pathLst>
                <a:path extrusionOk="0" fill="none" h="2320" w="1808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rect b="b" l="l" r="r" t="t"/>
              <a:pathLst>
                <a:path extrusionOk="0" fill="none" h="2449" w="1353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rect b="b" l="l" r="r" t="t"/>
              <a:pathLst>
                <a:path extrusionOk="0" fill="none" h="2420" w="797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rect b="b" l="l" r="r" t="t"/>
              <a:pathLst>
                <a:path extrusionOk="0" h="16494" w="2230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rect b="b" l="l" r="r" t="t"/>
              <a:pathLst>
                <a:path extrusionOk="0" h="16493" w="2230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rect b="b" l="l" r="r" t="t"/>
              <a:pathLst>
                <a:path extrusionOk="0" h="16494" w="22285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rect b="b" l="l" r="r" t="t"/>
              <a:pathLst>
                <a:path extrusionOk="0" h="16493" w="22285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h="15583" w="15583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fill="none" h="15583" w="15583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rect b="b" l="l" r="r" t="t"/>
              <a:pathLst>
                <a:path extrusionOk="0" h="11471" w="13391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rect b="b" l="l" r="r" t="t"/>
              <a:pathLst>
                <a:path extrusionOk="0" fill="none" h="514" w="527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rect b="b" l="l" r="r" t="t"/>
              <a:pathLst>
                <a:path extrusionOk="0" fill="none" h="1623" w="641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h="9222" w="9236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fill="none" h="9222" w="9236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h="5693" w="659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fill="none" h="5693" w="659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Spam filtering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Risk assessment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all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Mobile banking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rect b="b" l="l" r="r" t="t"/>
            <a:pathLst>
              <a:path extrusionOk="0" h="46863" w="89344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Social networks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rect b="b" l="l" r="r" t="t"/>
              <a:pathLst>
                <a:path extrusionOk="0" h="16451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rect b="b" l="l" r="r" t="t"/>
              <a:pathLst>
                <a:path extrusionOk="0" h="16465" w="1645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rect b="b" l="l" r="r" t="t"/>
              <a:pathLst>
                <a:path extrusionOk="0" h="16450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rect b="b" l="l" r="r" t="t"/>
              <a:pathLst>
                <a:path extrusionOk="0" h="1523" w="1211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rect b="b" l="l" r="r" t="t"/>
              <a:pathLst>
                <a:path extrusionOk="0" h="1523" w="12111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rect b="b" l="l" r="r" t="t"/>
              <a:pathLst>
                <a:path extrusionOk="0" h="1524" w="1211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rect b="b" l="l" r="r" t="t"/>
              <a:pathLst>
                <a:path extrusionOk="0" h="1524" w="12111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rect b="b" l="l" r="r" t="t"/>
              <a:pathLst>
                <a:path extrusionOk="0" h="1538" w="1211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rect b="b" l="l" r="r" t="t"/>
              <a:pathLst>
                <a:path extrusionOk="0" h="1538" w="12111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h="23665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fill="none" h="23665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rect b="b" l="l" r="r" t="t"/>
              <a:pathLst>
                <a:path extrusionOk="0" h="23666" w="27337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fill="none" h="23680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rect b="b" l="l" r="r" t="t"/>
              <a:pathLst>
                <a:path extrusionOk="0" h="23665" w="27336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rect b="b" l="l" r="r" t="t"/>
              <a:pathLst>
                <a:path extrusionOk="0" h="23679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74785" y="1211750"/>
            <a:ext cx="1981204" cy="3520213"/>
            <a:chOff x="6374785" y="1211750"/>
            <a:chExt cx="1981204" cy="3520213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rect b="b" l="l" r="r" t="t"/>
                <a:pathLst>
                  <a:path extrusionOk="0" h="28077" w="6277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rect b="b" l="l" r="r" t="t"/>
                <a:pathLst>
                  <a:path extrusionOk="0" h="14003" w="5066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rect b="b" l="l" r="r" t="t"/>
                <a:pathLst>
                  <a:path extrusionOk="0" h="14900" w="5067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rect b="b" l="l" r="r" t="t"/>
                <a:pathLst>
                  <a:path extrusionOk="0" h="32502" w="20065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rect b="b" l="l" r="r" t="t"/>
                <a:pathLst>
                  <a:path extrusionOk="0" h="5579" w="20065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rect b="b" l="l" r="r" t="t"/>
                <a:pathLst>
                  <a:path extrusionOk="0" h="37639" w="36288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rect b="b" l="l" r="r" t="t"/>
                <a:pathLst>
                  <a:path extrusionOk="0" h="22996" w="22996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rect b="b" l="l" r="r" t="t"/>
                <a:pathLst>
                  <a:path extrusionOk="0" h="13890" w="1389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rect b="b" l="l" r="r" t="t"/>
                <a:pathLst>
                  <a:path extrusionOk="0" h="3046" w="3046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rect b="b" l="l" r="r" t="t"/>
                <a:pathLst>
                  <a:path extrusionOk="0" h="41509" w="14558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rect b="b" l="l" r="r" t="t"/>
                <a:pathLst>
                  <a:path extrusionOk="0" h="35988" w="14359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rect b="b" l="l" r="r" t="t"/>
                <a:pathLst>
                  <a:path extrusionOk="0" h="21146" w="17305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rect b="b" l="l" r="r" t="t"/>
                <a:pathLst>
                  <a:path extrusionOk="0" h="29144" w="9577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rect b="b" l="l" r="r" t="t"/>
                <a:pathLst>
                  <a:path extrusionOk="0" h="23595" w="8625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rect b="b" l="l" r="r" t="t"/>
                <a:pathLst>
                  <a:path extrusionOk="0" h="10346" w="3487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rect b="b" l="l" r="r" t="t"/>
                <a:pathLst>
                  <a:path extrusionOk="0" h="7884" w="6205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rect b="b" l="l" r="r" t="t"/>
                <a:pathLst>
                  <a:path extrusionOk="0" h="10346" w="3473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rect b="b" l="l" r="r" t="t"/>
                <a:pathLst>
                  <a:path extrusionOk="0" h="35775" w="24619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8" name="Google Shape;518;p19"/>
          <p:cNvCxnSpPr>
            <a:stCxn id="451" idx="2"/>
            <a:endCxn id="486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20" name="Google Shape;520;p19"/>
          <p:cNvCxnSpPr>
            <a:stCxn id="450" idx="2"/>
            <a:endCxn id="490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26" name="Google Shape;526;p20"/>
          <p:cNvGrpSpPr/>
          <p:nvPr/>
        </p:nvGrpSpPr>
        <p:grpSpPr>
          <a:xfrm>
            <a:off x="3704250" y="2113000"/>
            <a:ext cx="1734600" cy="986200"/>
            <a:chOff x="3704250" y="2113000"/>
            <a:chExt cx="1734600" cy="986200"/>
          </a:xfrm>
        </p:grpSpPr>
        <p:sp>
          <p:nvSpPr>
            <p:cNvPr id="527" name="Google Shape;527;p20"/>
            <p:cNvSpPr txBox="1"/>
            <p:nvPr/>
          </p:nvSpPr>
          <p:spPr>
            <a:xfrm>
              <a:off x="3704250" y="2113000"/>
              <a:ext cx="173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3809200" y="2398700"/>
              <a:ext cx="15246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several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0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h="71520" w="49706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fill="none" h="71520" w="49706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rect b="b" l="l" r="r" t="t"/>
              <a:pathLst>
                <a:path extrusionOk="0" h="73911" w="52097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rect b="b" l="l" r="r" t="t"/>
              <a:pathLst>
                <a:path extrusionOk="0" h="64491" w="45181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rect b="b" l="l" r="r" t="t"/>
              <a:pathLst>
                <a:path extrusionOk="0" h="14515" w="6504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rect b="b" l="l" r="r" t="t"/>
              <a:pathLst>
                <a:path extrusionOk="0" h="17575" w="5949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rect b="b" l="l" r="r" t="t"/>
              <a:pathLst>
                <a:path extrusionOk="0" h="13776" w="5792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rect b="b" l="l" r="r" t="t"/>
              <a:pathLst>
                <a:path extrusionOk="0" h="5807" w="13775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rect b="b" l="l" r="r" t="t"/>
              <a:pathLst>
                <a:path extrusionOk="0" h="3401" w="3416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rect b="b" l="l" r="r" t="t"/>
              <a:pathLst>
                <a:path extrusionOk="0" h="5807" w="13776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rect b="b" l="l" r="r" t="t"/>
              <a:pathLst>
                <a:path extrusionOk="0" h="3402" w="3417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rect b="b" l="l" r="r" t="t"/>
              <a:pathLst>
                <a:path extrusionOk="0" h="3401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rect b="b" l="l" r="r" t="t"/>
                <a:pathLst>
                  <a:path extrusionOk="0" h="12036" w="12036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rect b="b" l="l" r="r" t="t"/>
                <a:pathLst>
                  <a:path extrusionOk="0" h="4096" w="4033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6" name="Google Shape;566;p20"/>
          <p:cNvGrpSpPr/>
          <p:nvPr/>
        </p:nvGrpSpPr>
        <p:grpSpPr>
          <a:xfrm>
            <a:off x="6949580" y="3042675"/>
            <a:ext cx="1734600" cy="1684132"/>
            <a:chOff x="6949580" y="3042675"/>
            <a:chExt cx="1734600" cy="1684132"/>
          </a:xfrm>
        </p:grpSpPr>
        <p:sp>
          <p:nvSpPr>
            <p:cNvPr id="567" name="Google Shape;567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7054580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9580" y="1001783"/>
            <a:ext cx="1734600" cy="1729392"/>
            <a:chOff x="6949580" y="1001783"/>
            <a:chExt cx="1734600" cy="1729392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80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56753" y="1001783"/>
            <a:ext cx="1734600" cy="1729392"/>
            <a:chOff x="456753" y="1001783"/>
            <a:chExt cx="1734600" cy="1729392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56753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561753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56753" y="3042675"/>
            <a:ext cx="1734600" cy="1684132"/>
            <a:chOff x="456753" y="3042675"/>
            <a:chExt cx="1734600" cy="1684132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3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82" name="Google Shape;582;p20"/>
          <p:cNvCxnSpPr>
            <a:stCxn id="560" idx="2"/>
            <a:endCxn id="575" idx="6"/>
          </p:cNvCxnSpPr>
          <p:nvPr/>
        </p:nvCxnSpPr>
        <p:spPr>
          <a:xfrm flipH="1">
            <a:off x="1626227" y="1304022"/>
            <a:ext cx="23853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flipH="1" rot="10800000">
            <a:off x="1626303" y="3158925"/>
            <a:ext cx="1162200" cy="186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5" name="Google Shape;585;p20"/>
          <p:cNvCxnSpPr>
            <a:stCxn id="567" idx="2"/>
            <a:endCxn id="561" idx="6"/>
          </p:cNvCxnSpPr>
          <p:nvPr/>
        </p:nvCxnSpPr>
        <p:spPr>
          <a:xfrm flipH="1">
            <a:off x="4964030" y="3344925"/>
            <a:ext cx="2550600" cy="500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457200" y="1036100"/>
            <a:ext cx="2912362" cy="1211700"/>
            <a:chOff x="457200" y="1036100"/>
            <a:chExt cx="2912362" cy="1211700"/>
          </a:xfrm>
        </p:grpSpPr>
        <p:sp>
          <p:nvSpPr>
            <p:cNvPr id="591" name="Google Shape;591;p21"/>
            <p:cNvSpPr/>
            <p:nvPr/>
          </p:nvSpPr>
          <p:spPr>
            <a:xfrm>
              <a:off x="457200" y="1036100"/>
              <a:ext cx="2628900" cy="12117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765062" y="131142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3" name="Google Shape;593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rect b="b" l="l" r="r" t="t"/>
              <a:pathLst>
                <a:path extrusionOk="0" h="25273" w="3672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rect b="b" l="l" r="r" t="t"/>
              <a:pathLst>
                <a:path extrusionOk="0" h="26896" w="3701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rect b="b" l="l" r="r" t="t"/>
              <a:pathLst>
                <a:path extrusionOk="0" h="9592" w="7927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rect b="b" l="l" r="r" t="t"/>
              <a:pathLst>
                <a:path extrusionOk="0" h="10076" w="824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rect b="b" l="l" r="r" t="t"/>
              <a:pathLst>
                <a:path extrusionOk="0" h="34707" w="34751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rect b="b" l="l" r="r" t="t"/>
              <a:pathLst>
                <a:path extrusionOk="0" h="29756" w="33896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rect b="b" l="l" r="r" t="t"/>
              <a:pathLst>
                <a:path extrusionOk="0" h="30282" w="18699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rect b="b" l="l" r="r" t="t"/>
              <a:pathLst>
                <a:path extrusionOk="0" h="12623" w="32972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rect b="b" l="l" r="r" t="t"/>
              <a:pathLst>
                <a:path extrusionOk="0" h="72531" w="20051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648173" y="1278038"/>
            <a:ext cx="2943277" cy="671250"/>
            <a:chOff x="4648173" y="1278038"/>
            <a:chExt cx="2943277" cy="671250"/>
          </a:xfrm>
        </p:grpSpPr>
        <p:sp>
          <p:nvSpPr>
            <p:cNvPr id="607" name="Google Shape;607;p2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08" name="Google Shape;608;p21"/>
            <p:cNvGrpSpPr/>
            <p:nvPr/>
          </p:nvGrpSpPr>
          <p:grpSpPr>
            <a:xfrm>
              <a:off x="4648173" y="1278038"/>
              <a:ext cx="1981204" cy="671250"/>
              <a:chOff x="6053048" y="700371"/>
              <a:chExt cx="1981204" cy="671250"/>
            </a:xfrm>
          </p:grpSpPr>
          <p:sp>
            <p:nvSpPr>
              <p:cNvPr id="609" name="Google Shape;60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0" name="Google Shape;61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1" name="Google Shape;611;p21"/>
          <p:cNvGrpSpPr/>
          <p:nvPr/>
        </p:nvGrpSpPr>
        <p:grpSpPr>
          <a:xfrm>
            <a:off x="3251181" y="2203696"/>
            <a:ext cx="2943277" cy="671250"/>
            <a:chOff x="3486123" y="2444463"/>
            <a:chExt cx="2943277" cy="671250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3" name="Google Shape;61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4" name="Google Shape;61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5" name="Google Shape;61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6" name="Google Shape;616;p21"/>
          <p:cNvGrpSpPr/>
          <p:nvPr/>
        </p:nvGrpSpPr>
        <p:grpSpPr>
          <a:xfrm>
            <a:off x="1854190" y="3129354"/>
            <a:ext cx="2943277" cy="671250"/>
            <a:chOff x="3486123" y="2444463"/>
            <a:chExt cx="2943277" cy="671250"/>
          </a:xfrm>
        </p:grpSpPr>
        <p:sp>
          <p:nvSpPr>
            <p:cNvPr id="617" name="Google Shape;617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8" name="Google Shape;618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9" name="Google Shape;61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0" name="Google Shape;62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21" name="Google Shape;621;p21"/>
          <p:cNvGrpSpPr/>
          <p:nvPr/>
        </p:nvGrpSpPr>
        <p:grpSpPr>
          <a:xfrm>
            <a:off x="457198" y="4055013"/>
            <a:ext cx="2943277" cy="671250"/>
            <a:chOff x="3486123" y="2444463"/>
            <a:chExt cx="2943277" cy="671250"/>
          </a:xfrm>
        </p:grpSpPr>
        <p:sp>
          <p:nvSpPr>
            <p:cNvPr id="622" name="Google Shape;62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23" name="Google Shape;62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24" name="Google Shape;62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5" name="Google Shape;62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626" name="Google Shape;626;p21"/>
          <p:cNvCxnSpPr>
            <a:stCxn id="622" idx="6"/>
            <a:endCxn id="617" idx="4"/>
          </p:cNvCxnSpPr>
          <p:nvPr/>
        </p:nvCxnSpPr>
        <p:spPr>
          <a:xfrm flipH="1" rot="10800000">
            <a:off x="3400475" y="3767250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21"/>
          <p:cNvCxnSpPr>
            <a:stCxn id="617" idx="6"/>
            <a:endCxn id="612" idx="4"/>
          </p:cNvCxnSpPr>
          <p:nvPr/>
        </p:nvCxnSpPr>
        <p:spPr>
          <a:xfrm flipH="1" rot="10800000">
            <a:off x="4797466" y="2841592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21"/>
          <p:cNvCxnSpPr>
            <a:stCxn id="612" idx="6"/>
            <a:endCxn id="607" idx="4"/>
          </p:cNvCxnSpPr>
          <p:nvPr/>
        </p:nvCxnSpPr>
        <p:spPr>
          <a:xfrm flipH="1" rot="10800000">
            <a:off x="6194458" y="1915933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29" name="Google Shape;629;p21"/>
          <p:cNvGrpSpPr/>
          <p:nvPr/>
        </p:nvGrpSpPr>
        <p:grpSpPr>
          <a:xfrm>
            <a:off x="781048" y="1278038"/>
            <a:ext cx="1981204" cy="671250"/>
            <a:chOff x="6053048" y="700371"/>
            <a:chExt cx="1981204" cy="671250"/>
          </a:xfrm>
        </p:grpSpPr>
        <p:sp>
          <p:nvSpPr>
            <p:cNvPr id="630" name="Google Shape;630;p21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Saturn is the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2" name="Google Shape;632;p21"/>
          <p:cNvGrpSpPr/>
          <p:nvPr/>
        </p:nvGrpSpPr>
        <p:grpSpPr>
          <a:xfrm>
            <a:off x="2883438" y="1459989"/>
            <a:ext cx="367726" cy="307374"/>
            <a:chOff x="4794038" y="3489860"/>
            <a:chExt cx="367726" cy="307374"/>
          </a:xfrm>
        </p:grpSpPr>
        <p:sp>
          <p:nvSpPr>
            <p:cNvPr id="633" name="Google Shape;633;p21"/>
            <p:cNvSpPr/>
            <p:nvPr/>
          </p:nvSpPr>
          <p:spPr>
            <a:xfrm>
              <a:off x="4794038" y="3744242"/>
              <a:ext cx="367726" cy="52992"/>
            </a:xfrm>
            <a:custGeom>
              <a:rect b="b" l="l" r="r" t="t"/>
              <a:pathLst>
                <a:path extrusionOk="0" h="1548" w="10742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929393" y="3629289"/>
              <a:ext cx="97049" cy="27728"/>
            </a:xfrm>
            <a:custGeom>
              <a:rect b="b" l="l" r="r" t="t"/>
              <a:pathLst>
                <a:path extrusionOk="0" h="810" w="2835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900843" y="3566507"/>
              <a:ext cx="155758" cy="57921"/>
            </a:xfrm>
            <a:custGeom>
              <a:rect b="b" l="l" r="r" t="t"/>
              <a:pathLst>
                <a:path extrusionOk="0" h="1692" w="455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809545" y="3489860"/>
              <a:ext cx="337532" cy="249521"/>
            </a:xfrm>
            <a:custGeom>
              <a:rect b="b" l="l" r="r" t="t"/>
              <a:pathLst>
                <a:path extrusionOk="0" h="7289" w="986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4095763" y="104775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</a:t>
            </a:r>
            <a:endParaRPr b="1" sz="48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System configuration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5" name="Google Shape;695;p22"/>
          <p:cNvCxnSpPr>
            <a:stCxn id="690" idx="2"/>
            <a:endCxn id="692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oval"/>
            <a:tailEnd len="med" w="med" type="none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961538"/>
            <a:ext cx="2518200" cy="824600"/>
            <a:chOff x="457200" y="959300"/>
            <a:chExt cx="2518200" cy="82460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Power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57200" y="2970300"/>
            <a:ext cx="2518200" cy="824600"/>
            <a:chOff x="457200" y="2970300"/>
            <a:chExt cx="2518200" cy="824600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061000" cy="824600"/>
              <a:chOff x="457200" y="2984950"/>
              <a:chExt cx="2061000" cy="824600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Security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’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hot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57200" y="1964800"/>
            <a:ext cx="2518200" cy="824600"/>
            <a:chOff x="457200" y="1964800"/>
            <a:chExt cx="2518200" cy="824600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457200" y="3975800"/>
            <a:ext cx="2518200" cy="824600"/>
            <a:chOff x="457200" y="3975800"/>
            <a:chExt cx="2518200" cy="824600"/>
          </a:xfrm>
        </p:grpSpPr>
        <p:grpSp>
          <p:nvGrpSpPr>
            <p:cNvPr id="712" name="Google Shape;712;p22"/>
            <p:cNvGrpSpPr/>
            <p:nvPr/>
          </p:nvGrpSpPr>
          <p:grpSpPr>
            <a:xfrm>
              <a:off x="914400" y="3975800"/>
              <a:ext cx="2061000" cy="824600"/>
              <a:chOff x="457200" y="3975800"/>
              <a:chExt cx="2061000" cy="824600"/>
            </a:xfrm>
          </p:grpSpPr>
          <p:sp>
            <p:nvSpPr>
              <p:cNvPr id="713" name="Google Shape;713;p22"/>
              <p:cNvSpPr txBox="1"/>
              <p:nvPr/>
            </p:nvSpPr>
            <p:spPr>
              <a:xfrm>
                <a:off x="457200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MCU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4" name="Google Shape;714;p22"/>
              <p:cNvSpPr txBox="1"/>
              <p:nvPr/>
            </p:nvSpPr>
            <p:spPr>
              <a:xfrm>
                <a:off x="457200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824600"/>
            <a:chOff x="6168600" y="959300"/>
            <a:chExt cx="2518200" cy="82460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168600" y="959300"/>
              <a:ext cx="2061000" cy="824600"/>
              <a:chOff x="6625825" y="959300"/>
              <a:chExt cx="2061000" cy="82460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625825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600" y="2970300"/>
            <a:ext cx="2518200" cy="824600"/>
            <a:chOff x="6168600" y="2970300"/>
            <a:chExt cx="2518200" cy="824600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6168600" y="2970300"/>
              <a:ext cx="2061000" cy="824600"/>
              <a:chOff x="6625825" y="2984950"/>
              <a:chExt cx="2061000" cy="824600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625825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FPGA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625825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168600" y="1964800"/>
            <a:ext cx="2518200" cy="824600"/>
            <a:chOff x="6168600" y="1964800"/>
            <a:chExt cx="2518200" cy="824600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6168600" y="1964800"/>
              <a:ext cx="2061000" cy="824600"/>
              <a:chOff x="6625825" y="2087425"/>
              <a:chExt cx="2061000" cy="824600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625825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625825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6168600" y="3975800"/>
            <a:ext cx="2518200" cy="824600"/>
            <a:chOff x="6168600" y="3975800"/>
            <a:chExt cx="2518200" cy="824600"/>
          </a:xfrm>
        </p:grpSpPr>
        <p:grpSp>
          <p:nvGrpSpPr>
            <p:cNvPr id="732" name="Google Shape;732;p22"/>
            <p:cNvGrpSpPr/>
            <p:nvPr/>
          </p:nvGrpSpPr>
          <p:grpSpPr>
            <a:xfrm>
              <a:off x="6168600" y="3975800"/>
              <a:ext cx="2061000" cy="824600"/>
              <a:chOff x="6625825" y="3975800"/>
              <a:chExt cx="2061000" cy="824600"/>
            </a:xfrm>
          </p:grpSpPr>
          <p:sp>
            <p:nvSpPr>
              <p:cNvPr id="733" name="Google Shape;733;p22"/>
              <p:cNvSpPr txBox="1"/>
              <p:nvPr/>
            </p:nvSpPr>
            <p:spPr>
              <a:xfrm>
                <a:off x="6625825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Wireless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34" name="Google Shape;734;p22"/>
              <p:cNvSpPr txBox="1"/>
              <p:nvPr/>
            </p:nvSpPr>
            <p:spPr>
              <a:xfrm>
                <a:off x="6625825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Ceres is located in the main asteroid belt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5" name="Google Shape;735;p22"/>
            <p:cNvSpPr txBox="1"/>
            <p:nvPr/>
          </p:nvSpPr>
          <p:spPr>
            <a:xfrm>
              <a:off x="82296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"/>
          <p:cNvSpPr/>
          <p:nvPr/>
        </p:nvSpPr>
        <p:spPr>
          <a:xfrm>
            <a:off x="4894950" y="1363850"/>
            <a:ext cx="807900" cy="8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3"/>
          <p:cNvSpPr/>
          <p:nvPr/>
        </p:nvSpPr>
        <p:spPr>
          <a:xfrm>
            <a:off x="4894950" y="2501163"/>
            <a:ext cx="807900" cy="80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3"/>
          <p:cNvSpPr/>
          <p:nvPr/>
        </p:nvSpPr>
        <p:spPr>
          <a:xfrm>
            <a:off x="4894950" y="3638488"/>
            <a:ext cx="807900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744" name="Google Shape;744;p23"/>
          <p:cNvSpPr/>
          <p:nvPr/>
        </p:nvSpPr>
        <p:spPr>
          <a:xfrm>
            <a:off x="457188" y="1076325"/>
            <a:ext cx="3657600" cy="36576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3"/>
          <p:cNvSpPr/>
          <p:nvPr/>
        </p:nvSpPr>
        <p:spPr>
          <a:xfrm>
            <a:off x="919113" y="2000325"/>
            <a:ext cx="2733900" cy="27339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3"/>
          <p:cNvSpPr txBox="1"/>
          <p:nvPr/>
        </p:nvSpPr>
        <p:spPr>
          <a:xfrm>
            <a:off x="1609863" y="1342125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intelligence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7" name="Google Shape;747;p23"/>
          <p:cNvSpPr txBox="1"/>
          <p:nvPr/>
        </p:nvSpPr>
        <p:spPr>
          <a:xfrm>
            <a:off x="1609863" y="247631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8" name="Google Shape;748;p23"/>
          <p:cNvSpPr/>
          <p:nvPr/>
        </p:nvSpPr>
        <p:spPr>
          <a:xfrm>
            <a:off x="1504948" y="3171975"/>
            <a:ext cx="1562100" cy="15621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3"/>
          <p:cNvSpPr txBox="1"/>
          <p:nvPr/>
        </p:nvSpPr>
        <p:spPr>
          <a:xfrm>
            <a:off x="1609863" y="361676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Deep</a:t>
            </a: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learning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50" name="Google Shape;750;p23"/>
          <p:cNvGrpSpPr/>
          <p:nvPr/>
        </p:nvGrpSpPr>
        <p:grpSpPr>
          <a:xfrm>
            <a:off x="5062920" y="1531801"/>
            <a:ext cx="472011" cy="472011"/>
            <a:chOff x="1190625" y="238125"/>
            <a:chExt cx="5238750" cy="5238750"/>
          </a:xfrm>
        </p:grpSpPr>
        <p:sp>
          <p:nvSpPr>
            <p:cNvPr id="751" name="Google Shape;751;p23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23"/>
          <p:cNvGrpSpPr/>
          <p:nvPr/>
        </p:nvGrpSpPr>
        <p:grpSpPr>
          <a:xfrm>
            <a:off x="5062859" y="2669057"/>
            <a:ext cx="472142" cy="472112"/>
            <a:chOff x="-44512325" y="3176075"/>
            <a:chExt cx="300900" cy="300900"/>
          </a:xfrm>
        </p:grpSpPr>
        <p:sp>
          <p:nvSpPr>
            <p:cNvPr id="759" name="Google Shape;759;p23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5062791" y="3806432"/>
            <a:ext cx="472143" cy="459719"/>
            <a:chOff x="3204349" y="4054012"/>
            <a:chExt cx="370978" cy="361187"/>
          </a:xfrm>
        </p:grpSpPr>
        <p:sp>
          <p:nvSpPr>
            <p:cNvPr id="763" name="Google Shape;763;p23"/>
            <p:cNvSpPr/>
            <p:nvPr/>
          </p:nvSpPr>
          <p:spPr>
            <a:xfrm>
              <a:off x="3204349" y="4054012"/>
              <a:ext cx="118239" cy="279645"/>
            </a:xfrm>
            <a:custGeom>
              <a:rect b="b" l="l" r="r" t="t"/>
              <a:pathLst>
                <a:path extrusionOk="0" h="8169" w="3454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451371" y="4303464"/>
              <a:ext cx="41627" cy="35568"/>
            </a:xfrm>
            <a:custGeom>
              <a:rect b="b" l="l" r="r" t="t"/>
              <a:pathLst>
                <a:path extrusionOk="0" h="1039" w="1216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381263" y="4227639"/>
              <a:ext cx="194064" cy="187560"/>
            </a:xfrm>
            <a:custGeom>
              <a:rect b="b" l="l" r="r" t="t"/>
              <a:pathLst>
                <a:path extrusionOk="0" h="5479" w="5669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343744" y="4054012"/>
              <a:ext cx="114987" cy="278036"/>
            </a:xfrm>
            <a:custGeom>
              <a:rect b="b" l="l" r="r" t="t"/>
              <a:pathLst>
                <a:path extrusionOk="0" h="8122" w="3359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67" name="Google Shape;767;p23"/>
          <p:cNvCxnSpPr>
            <a:stCxn id="746" idx="3"/>
            <a:endCxn id="740" idx="2"/>
          </p:cNvCxnSpPr>
          <p:nvPr/>
        </p:nvCxnSpPr>
        <p:spPr>
          <a:xfrm>
            <a:off x="2962263" y="1579875"/>
            <a:ext cx="1932600" cy="18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23"/>
          <p:cNvCxnSpPr>
            <a:stCxn id="740" idx="6"/>
            <a:endCxn id="769" idx="1"/>
          </p:cNvCxnSpPr>
          <p:nvPr/>
        </p:nvCxnSpPr>
        <p:spPr>
          <a:xfrm>
            <a:off x="5702850" y="1767800"/>
            <a:ext cx="780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0" name="Google Shape;770;p23"/>
          <p:cNvGrpSpPr/>
          <p:nvPr/>
        </p:nvGrpSpPr>
        <p:grpSpPr>
          <a:xfrm>
            <a:off x="6483000" y="1526288"/>
            <a:ext cx="2203788" cy="483000"/>
            <a:chOff x="6483000" y="1338363"/>
            <a:chExt cx="2203788" cy="483000"/>
          </a:xfrm>
        </p:grpSpPr>
        <p:sp>
          <p:nvSpPr>
            <p:cNvPr id="771" name="Google Shape;771;p23"/>
            <p:cNvSpPr txBox="1"/>
            <p:nvPr/>
          </p:nvSpPr>
          <p:spPr>
            <a:xfrm>
              <a:off x="6625788" y="13383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483000" y="1379175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6483000" y="2660488"/>
            <a:ext cx="2203788" cy="483000"/>
            <a:chOff x="6483000" y="2472563"/>
            <a:chExt cx="2203788" cy="483000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6625788" y="24725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483000" y="2513363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6483000" y="3800938"/>
            <a:ext cx="2203788" cy="483000"/>
            <a:chOff x="6483000" y="3613013"/>
            <a:chExt cx="2203788" cy="483000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6625788" y="361301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t’</a:t>
              </a: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483000" y="3653813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78" name="Google Shape;778;p23"/>
          <p:cNvCxnSpPr>
            <a:stCxn id="747" idx="3"/>
            <a:endCxn id="741" idx="2"/>
          </p:cNvCxnSpPr>
          <p:nvPr/>
        </p:nvCxnSpPr>
        <p:spPr>
          <a:xfrm>
            <a:off x="2962263" y="2714063"/>
            <a:ext cx="1932600" cy="191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23"/>
          <p:cNvCxnSpPr>
            <a:stCxn id="741" idx="6"/>
            <a:endCxn id="774" idx="1"/>
          </p:cNvCxnSpPr>
          <p:nvPr/>
        </p:nvCxnSpPr>
        <p:spPr>
          <a:xfrm flipH="1" rot="10800000">
            <a:off x="5702850" y="2902113"/>
            <a:ext cx="780300" cy="3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23"/>
          <p:cNvCxnSpPr>
            <a:stCxn id="749" idx="3"/>
            <a:endCxn id="742" idx="2"/>
          </p:cNvCxnSpPr>
          <p:nvPr/>
        </p:nvCxnSpPr>
        <p:spPr>
          <a:xfrm>
            <a:off x="2962263" y="3854513"/>
            <a:ext cx="1932600" cy="187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23"/>
          <p:cNvCxnSpPr>
            <a:stCxn id="742" idx="6"/>
            <a:endCxn id="777" idx="1"/>
          </p:cNvCxnSpPr>
          <p:nvPr/>
        </p:nvCxnSpPr>
        <p:spPr>
          <a:xfrm>
            <a:off x="5702850" y="4042438"/>
            <a:ext cx="7803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