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32918400" cy="219456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type="body"/>
          </p:nvPr>
        </p:nvSpPr>
        <p:spPr>
          <a:xfrm>
            <a:off x="1645920" y="5135040"/>
            <a:ext cx="2962620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1645920" y="11783160"/>
            <a:ext cx="2962620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1682640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 name="PlaceHolder 2"/>
          <p:cNvSpPr>
            <a:spLocks noGrp="1"/>
          </p:cNvSpPr>
          <p:nvPr>
            <p:ph type="body"/>
          </p:nvPr>
        </p:nvSpPr>
        <p:spPr>
          <a:xfrm>
            <a:off x="1645920" y="513504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3"/>
          <p:cNvSpPr>
            <a:spLocks noGrp="1"/>
          </p:cNvSpPr>
          <p:nvPr>
            <p:ph type="body"/>
          </p:nvPr>
        </p:nvSpPr>
        <p:spPr>
          <a:xfrm>
            <a:off x="11662560" y="513504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4"/>
          <p:cNvSpPr>
            <a:spLocks noGrp="1"/>
          </p:cNvSpPr>
          <p:nvPr>
            <p:ph type="body"/>
          </p:nvPr>
        </p:nvSpPr>
        <p:spPr>
          <a:xfrm>
            <a:off x="21679200" y="513504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5"/>
          <p:cNvSpPr>
            <a:spLocks noGrp="1"/>
          </p:cNvSpPr>
          <p:nvPr>
            <p:ph type="body"/>
          </p:nvPr>
        </p:nvSpPr>
        <p:spPr>
          <a:xfrm>
            <a:off x="1645920" y="1178316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6"/>
          <p:cNvSpPr>
            <a:spLocks noGrp="1"/>
          </p:cNvSpPr>
          <p:nvPr>
            <p:ph type="body"/>
          </p:nvPr>
        </p:nvSpPr>
        <p:spPr>
          <a:xfrm>
            <a:off x="11662560" y="1178316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7"/>
          <p:cNvSpPr>
            <a:spLocks noGrp="1"/>
          </p:cNvSpPr>
          <p:nvPr>
            <p:ph type="body"/>
          </p:nvPr>
        </p:nvSpPr>
        <p:spPr>
          <a:xfrm>
            <a:off x="21679200" y="1178316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subTitle"/>
          </p:nvPr>
        </p:nvSpPr>
        <p:spPr>
          <a:xfrm>
            <a:off x="1645920" y="5135040"/>
            <a:ext cx="29626200" cy="12727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1645920" y="5135040"/>
            <a:ext cx="29626200" cy="12727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2626200" y="5626080"/>
            <a:ext cx="27677880" cy="10584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subTitle"/>
          </p:nvPr>
        </p:nvSpPr>
        <p:spPr>
          <a:xfrm>
            <a:off x="1645920" y="5135040"/>
            <a:ext cx="29626200" cy="12727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1682640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1645920" y="11783160"/>
            <a:ext cx="2962620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1645920" y="5135040"/>
            <a:ext cx="2962620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1645920" y="11783160"/>
            <a:ext cx="2962620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1682640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0" name="PlaceHolder 2"/>
          <p:cNvSpPr>
            <a:spLocks noGrp="1"/>
          </p:cNvSpPr>
          <p:nvPr>
            <p:ph type="body"/>
          </p:nvPr>
        </p:nvSpPr>
        <p:spPr>
          <a:xfrm>
            <a:off x="1645920" y="513504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3"/>
          <p:cNvSpPr>
            <a:spLocks noGrp="1"/>
          </p:cNvSpPr>
          <p:nvPr>
            <p:ph type="body"/>
          </p:nvPr>
        </p:nvSpPr>
        <p:spPr>
          <a:xfrm>
            <a:off x="11662560" y="513504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4"/>
          <p:cNvSpPr>
            <a:spLocks noGrp="1"/>
          </p:cNvSpPr>
          <p:nvPr>
            <p:ph type="body"/>
          </p:nvPr>
        </p:nvSpPr>
        <p:spPr>
          <a:xfrm>
            <a:off x="21679200" y="513504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5"/>
          <p:cNvSpPr>
            <a:spLocks noGrp="1"/>
          </p:cNvSpPr>
          <p:nvPr>
            <p:ph type="body"/>
          </p:nvPr>
        </p:nvSpPr>
        <p:spPr>
          <a:xfrm>
            <a:off x="1645920" y="1178316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6"/>
          <p:cNvSpPr>
            <a:spLocks noGrp="1"/>
          </p:cNvSpPr>
          <p:nvPr>
            <p:ph type="body"/>
          </p:nvPr>
        </p:nvSpPr>
        <p:spPr>
          <a:xfrm>
            <a:off x="11662560" y="1178316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7"/>
          <p:cNvSpPr>
            <a:spLocks noGrp="1"/>
          </p:cNvSpPr>
          <p:nvPr>
            <p:ph type="body"/>
          </p:nvPr>
        </p:nvSpPr>
        <p:spPr>
          <a:xfrm>
            <a:off x="21679200" y="1178316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0" name="PlaceHolder 2"/>
          <p:cNvSpPr>
            <a:spLocks noGrp="1"/>
          </p:cNvSpPr>
          <p:nvPr>
            <p:ph type="subTitle"/>
          </p:nvPr>
        </p:nvSpPr>
        <p:spPr>
          <a:xfrm>
            <a:off x="1645920" y="5135040"/>
            <a:ext cx="29626200" cy="12727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2" name="PlaceHolder 2"/>
          <p:cNvSpPr>
            <a:spLocks noGrp="1"/>
          </p:cNvSpPr>
          <p:nvPr>
            <p:ph type="body"/>
          </p:nvPr>
        </p:nvSpPr>
        <p:spPr>
          <a:xfrm>
            <a:off x="1645920" y="5135040"/>
            <a:ext cx="29626200" cy="12727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4"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
        <p:nvSpPr>
          <p:cNvPr id="95"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body"/>
          </p:nvPr>
        </p:nvSpPr>
        <p:spPr>
          <a:xfrm>
            <a:off x="1645920" y="5135040"/>
            <a:ext cx="29626200" cy="12727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2626200" y="5626080"/>
            <a:ext cx="27677880" cy="10584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9"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3"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4"/>
          <p:cNvSpPr>
            <a:spLocks noGrp="1"/>
          </p:cNvSpPr>
          <p:nvPr>
            <p:ph type="body"/>
          </p:nvPr>
        </p:nvSpPr>
        <p:spPr>
          <a:xfrm>
            <a:off x="1682640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7"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4"/>
          <p:cNvSpPr>
            <a:spLocks noGrp="1"/>
          </p:cNvSpPr>
          <p:nvPr>
            <p:ph type="body"/>
          </p:nvPr>
        </p:nvSpPr>
        <p:spPr>
          <a:xfrm>
            <a:off x="1645920" y="11783160"/>
            <a:ext cx="2962620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type="body"/>
          </p:nvPr>
        </p:nvSpPr>
        <p:spPr>
          <a:xfrm>
            <a:off x="1645920" y="5135040"/>
            <a:ext cx="2962620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3"/>
          <p:cNvSpPr>
            <a:spLocks noGrp="1"/>
          </p:cNvSpPr>
          <p:nvPr>
            <p:ph type="body"/>
          </p:nvPr>
        </p:nvSpPr>
        <p:spPr>
          <a:xfrm>
            <a:off x="1645920" y="11783160"/>
            <a:ext cx="2962620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4"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5"/>
          <p:cNvSpPr>
            <a:spLocks noGrp="1"/>
          </p:cNvSpPr>
          <p:nvPr>
            <p:ph type="body"/>
          </p:nvPr>
        </p:nvSpPr>
        <p:spPr>
          <a:xfrm>
            <a:off x="1682640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9" name="PlaceHolder 2"/>
          <p:cNvSpPr>
            <a:spLocks noGrp="1"/>
          </p:cNvSpPr>
          <p:nvPr>
            <p:ph type="body"/>
          </p:nvPr>
        </p:nvSpPr>
        <p:spPr>
          <a:xfrm>
            <a:off x="1645920" y="513504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3"/>
          <p:cNvSpPr>
            <a:spLocks noGrp="1"/>
          </p:cNvSpPr>
          <p:nvPr>
            <p:ph type="body"/>
          </p:nvPr>
        </p:nvSpPr>
        <p:spPr>
          <a:xfrm>
            <a:off x="11662560" y="513504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4"/>
          <p:cNvSpPr>
            <a:spLocks noGrp="1"/>
          </p:cNvSpPr>
          <p:nvPr>
            <p:ph type="body"/>
          </p:nvPr>
        </p:nvSpPr>
        <p:spPr>
          <a:xfrm>
            <a:off x="21679200" y="513504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5"/>
          <p:cNvSpPr>
            <a:spLocks noGrp="1"/>
          </p:cNvSpPr>
          <p:nvPr>
            <p:ph type="body"/>
          </p:nvPr>
        </p:nvSpPr>
        <p:spPr>
          <a:xfrm>
            <a:off x="1645920" y="1178316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6"/>
          <p:cNvSpPr>
            <a:spLocks noGrp="1"/>
          </p:cNvSpPr>
          <p:nvPr>
            <p:ph type="body"/>
          </p:nvPr>
        </p:nvSpPr>
        <p:spPr>
          <a:xfrm>
            <a:off x="11662560" y="1178316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7"/>
          <p:cNvSpPr>
            <a:spLocks noGrp="1"/>
          </p:cNvSpPr>
          <p:nvPr>
            <p:ph type="body"/>
          </p:nvPr>
        </p:nvSpPr>
        <p:spPr>
          <a:xfrm>
            <a:off x="21679200" y="1178316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3" name="PlaceHolder 2"/>
          <p:cNvSpPr>
            <a:spLocks noGrp="1"/>
          </p:cNvSpPr>
          <p:nvPr>
            <p:ph type="subTitle"/>
          </p:nvPr>
        </p:nvSpPr>
        <p:spPr>
          <a:xfrm>
            <a:off x="1645920" y="5135040"/>
            <a:ext cx="29626200" cy="12727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5" name="PlaceHolder 2"/>
          <p:cNvSpPr>
            <a:spLocks noGrp="1"/>
          </p:cNvSpPr>
          <p:nvPr>
            <p:ph type="body"/>
          </p:nvPr>
        </p:nvSpPr>
        <p:spPr>
          <a:xfrm>
            <a:off x="1645920" y="5135040"/>
            <a:ext cx="29626200" cy="12727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7"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
        <p:nvSpPr>
          <p:cNvPr id="138"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2626200" y="5626080"/>
            <a:ext cx="27677880" cy="10584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2"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43"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
        <p:nvSpPr>
          <p:cNvPr id="144"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6"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
        <p:nvSpPr>
          <p:cNvPr id="147"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48" name="PlaceHolder 4"/>
          <p:cNvSpPr>
            <a:spLocks noGrp="1"/>
          </p:cNvSpPr>
          <p:nvPr>
            <p:ph type="body"/>
          </p:nvPr>
        </p:nvSpPr>
        <p:spPr>
          <a:xfrm>
            <a:off x="1682640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0"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51"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4"/>
          <p:cNvSpPr>
            <a:spLocks noGrp="1"/>
          </p:cNvSpPr>
          <p:nvPr>
            <p:ph type="body"/>
          </p:nvPr>
        </p:nvSpPr>
        <p:spPr>
          <a:xfrm>
            <a:off x="1645920" y="11783160"/>
            <a:ext cx="2962620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4" name="PlaceHolder 2"/>
          <p:cNvSpPr>
            <a:spLocks noGrp="1"/>
          </p:cNvSpPr>
          <p:nvPr>
            <p:ph type="body"/>
          </p:nvPr>
        </p:nvSpPr>
        <p:spPr>
          <a:xfrm>
            <a:off x="1645920" y="5135040"/>
            <a:ext cx="2962620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3"/>
          <p:cNvSpPr>
            <a:spLocks noGrp="1"/>
          </p:cNvSpPr>
          <p:nvPr>
            <p:ph type="body"/>
          </p:nvPr>
        </p:nvSpPr>
        <p:spPr>
          <a:xfrm>
            <a:off x="1645920" y="11783160"/>
            <a:ext cx="2962620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7"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5"/>
          <p:cNvSpPr>
            <a:spLocks noGrp="1"/>
          </p:cNvSpPr>
          <p:nvPr>
            <p:ph type="body"/>
          </p:nvPr>
        </p:nvSpPr>
        <p:spPr>
          <a:xfrm>
            <a:off x="1682640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2" name="PlaceHolder 2"/>
          <p:cNvSpPr>
            <a:spLocks noGrp="1"/>
          </p:cNvSpPr>
          <p:nvPr>
            <p:ph type="body"/>
          </p:nvPr>
        </p:nvSpPr>
        <p:spPr>
          <a:xfrm>
            <a:off x="1645920" y="513504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63" name="PlaceHolder 3"/>
          <p:cNvSpPr>
            <a:spLocks noGrp="1"/>
          </p:cNvSpPr>
          <p:nvPr>
            <p:ph type="body"/>
          </p:nvPr>
        </p:nvSpPr>
        <p:spPr>
          <a:xfrm>
            <a:off x="11662560" y="513504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64" name="PlaceHolder 4"/>
          <p:cNvSpPr>
            <a:spLocks noGrp="1"/>
          </p:cNvSpPr>
          <p:nvPr>
            <p:ph type="body"/>
          </p:nvPr>
        </p:nvSpPr>
        <p:spPr>
          <a:xfrm>
            <a:off x="21679200" y="513504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65" name="PlaceHolder 5"/>
          <p:cNvSpPr>
            <a:spLocks noGrp="1"/>
          </p:cNvSpPr>
          <p:nvPr>
            <p:ph type="body"/>
          </p:nvPr>
        </p:nvSpPr>
        <p:spPr>
          <a:xfrm>
            <a:off x="1645920" y="1178316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66" name="PlaceHolder 6"/>
          <p:cNvSpPr>
            <a:spLocks noGrp="1"/>
          </p:cNvSpPr>
          <p:nvPr>
            <p:ph type="body"/>
          </p:nvPr>
        </p:nvSpPr>
        <p:spPr>
          <a:xfrm>
            <a:off x="11662560" y="1178316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67" name="PlaceHolder 7"/>
          <p:cNvSpPr>
            <a:spLocks noGrp="1"/>
          </p:cNvSpPr>
          <p:nvPr>
            <p:ph type="body"/>
          </p:nvPr>
        </p:nvSpPr>
        <p:spPr>
          <a:xfrm>
            <a:off x="21679200" y="11783160"/>
            <a:ext cx="953928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626200" y="5626080"/>
            <a:ext cx="27677880" cy="10584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16826400" y="1178316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626200" y="5626080"/>
            <a:ext cx="27677880" cy="228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4"/>
          <p:cNvSpPr>
            <a:spLocks noGrp="1"/>
          </p:cNvSpPr>
          <p:nvPr>
            <p:ph type="body"/>
          </p:nvPr>
        </p:nvSpPr>
        <p:spPr>
          <a:xfrm>
            <a:off x="1645920" y="11783160"/>
            <a:ext cx="29626200" cy="6071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Google Shape;10;p2"/>
          <p:cNvSpPr/>
          <p:nvPr/>
        </p:nvSpPr>
        <p:spPr>
          <a:xfrm>
            <a:off x="0" y="0"/>
            <a:ext cx="32918040" cy="2081160"/>
          </a:xfrm>
          <a:prstGeom prst="rect">
            <a:avLst/>
          </a:prstGeom>
          <a:solidFill>
            <a:schemeClr val="lt1"/>
          </a:solidFill>
          <a:ln w="0">
            <a:noFill/>
          </a:ln>
        </p:spPr>
        <p:style>
          <a:lnRef idx="0"/>
          <a:fillRef idx="0"/>
          <a:effectRef idx="0"/>
          <a:fontRef idx="minor"/>
        </p:style>
      </p:sp>
      <p:grpSp>
        <p:nvGrpSpPr>
          <p:cNvPr id="1" name="Google Shape;11;p2"/>
          <p:cNvGrpSpPr/>
          <p:nvPr/>
        </p:nvGrpSpPr>
        <p:grpSpPr>
          <a:xfrm>
            <a:off x="1584360" y="5148720"/>
            <a:ext cx="5483160" cy="63360"/>
            <a:chOff x="1584360" y="5148720"/>
            <a:chExt cx="5483160" cy="63360"/>
          </a:xfrm>
        </p:grpSpPr>
        <p:sp>
          <p:nvSpPr>
            <p:cNvPr id="2" name="Google Shape;12;p2"/>
            <p:cNvSpPr/>
            <p:nvPr/>
          </p:nvSpPr>
          <p:spPr>
            <a:xfrm rot="16200000">
              <a:off x="4971240" y="3115800"/>
              <a:ext cx="63360" cy="4128840"/>
            </a:xfrm>
            <a:prstGeom prst="rect">
              <a:avLst/>
            </a:prstGeom>
            <a:solidFill>
              <a:schemeClr val="accent3"/>
            </a:solidFill>
            <a:ln w="0">
              <a:noFill/>
            </a:ln>
          </p:spPr>
          <p:style>
            <a:lnRef idx="0"/>
            <a:fillRef idx="0"/>
            <a:effectRef idx="0"/>
            <a:fontRef idx="minor"/>
          </p:style>
        </p:sp>
        <p:sp>
          <p:nvSpPr>
            <p:cNvPr id="3" name="Google Shape;13;p2"/>
            <p:cNvSpPr/>
            <p:nvPr/>
          </p:nvSpPr>
          <p:spPr>
            <a:xfrm rot="16200000">
              <a:off x="3634560" y="3098520"/>
              <a:ext cx="63360" cy="4163760"/>
            </a:xfrm>
            <a:prstGeom prst="rect">
              <a:avLst/>
            </a:prstGeom>
            <a:solidFill>
              <a:schemeClr val="dk1"/>
            </a:solidFill>
            <a:ln w="0">
              <a:noFill/>
            </a:ln>
          </p:spPr>
          <p:style>
            <a:lnRef idx="0"/>
            <a:fillRef idx="0"/>
            <a:effectRef idx="0"/>
            <a:fontRef idx="minor"/>
          </p:style>
        </p:sp>
      </p:grpSp>
      <p:sp>
        <p:nvSpPr>
          <p:cNvPr id="4" name="PlaceHolder 1"/>
          <p:cNvSpPr>
            <a:spLocks noGrp="1"/>
          </p:cNvSpPr>
          <p:nvPr>
            <p:ph type="title"/>
          </p:nvPr>
        </p:nvSpPr>
        <p:spPr>
          <a:xfrm>
            <a:off x="2626200" y="5642280"/>
            <a:ext cx="27676800" cy="7102440"/>
          </a:xfrm>
          <a:prstGeom prst="rect">
            <a:avLst/>
          </a:prstGeom>
        </p:spPr>
        <p:txBody>
          <a:bodyPr lIns="349560" rIns="349560" tIns="349560" bIns="349560">
            <a:noAutofit/>
          </a:bodyPr>
          <a:p>
            <a:r>
              <a:rPr b="0" lang="en-US" sz="16100" spc="-1" strike="noStrike">
                <a:solidFill>
                  <a:srgbClr val="000000"/>
                </a:solidFill>
                <a:latin typeface="Arial"/>
              </a:rPr>
              <a:t>Click to edit the title text format</a:t>
            </a:r>
            <a:endParaRPr b="0" lang="en-US" sz="16100" spc="-1" strike="noStrike">
              <a:solidFill>
                <a:srgbClr val="000000"/>
              </a:solidFill>
              <a:latin typeface="Arial"/>
            </a:endParaRPr>
          </a:p>
        </p:txBody>
      </p:sp>
      <p:sp>
        <p:nvSpPr>
          <p:cNvPr id="5" name="PlaceHolder 2"/>
          <p:cNvSpPr>
            <a:spLocks noGrp="1"/>
          </p:cNvSpPr>
          <p:nvPr>
            <p:ph type="sldNum"/>
          </p:nvPr>
        </p:nvSpPr>
        <p:spPr>
          <a:xfrm>
            <a:off x="30730680" y="20266200"/>
            <a:ext cx="1974960" cy="1679040"/>
          </a:xfrm>
          <a:prstGeom prst="rect">
            <a:avLst/>
          </a:prstGeom>
        </p:spPr>
        <p:txBody>
          <a:bodyPr lIns="349560" rIns="349560" tIns="349560" bIns="349560" anchor="ctr">
            <a:noAutofit/>
          </a:bodyPr>
          <a:p>
            <a:pPr algn="r">
              <a:lnSpc>
                <a:spcPct val="100000"/>
              </a:lnSpc>
              <a:tabLst>
                <a:tab algn="l" pos="0"/>
              </a:tabLst>
            </a:pPr>
            <a:fld id="{9C5FE354-98D4-4B2D-BDAB-A7923CC7C6A6}" type="slidenum">
              <a:rPr b="0" lang="en" sz="3800" spc="-1" strike="noStrike">
                <a:solidFill>
                  <a:srgbClr val="595959"/>
                </a:solidFill>
                <a:latin typeface="Lato"/>
                <a:ea typeface="Lato"/>
              </a:rPr>
              <a:t>5</a:t>
            </a:fld>
            <a:endParaRPr b="0" lang="en-US" sz="3800" spc="-1" strike="noStrike">
              <a:latin typeface="Times New Roman"/>
            </a:endParaRPr>
          </a:p>
        </p:txBody>
      </p:sp>
      <p:sp>
        <p:nvSpPr>
          <p:cNvPr id="6" name="PlaceHolder 3"/>
          <p:cNvSpPr>
            <a:spLocks noGrp="1"/>
          </p:cNvSpPr>
          <p:nvPr>
            <p:ph type="body"/>
          </p:nvPr>
        </p:nvSpPr>
        <p:spPr>
          <a:xfrm>
            <a:off x="1645920" y="5135040"/>
            <a:ext cx="29626200" cy="12727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Google Shape;24;p4"/>
          <p:cNvSpPr/>
          <p:nvPr/>
        </p:nvSpPr>
        <p:spPr>
          <a:xfrm>
            <a:off x="0" y="0"/>
            <a:ext cx="32918040" cy="2081160"/>
          </a:xfrm>
          <a:prstGeom prst="rect">
            <a:avLst/>
          </a:prstGeom>
          <a:solidFill>
            <a:schemeClr val="lt2"/>
          </a:solidFill>
          <a:ln w="0">
            <a:noFill/>
          </a:ln>
        </p:spPr>
        <p:style>
          <a:lnRef idx="0"/>
          <a:fillRef idx="0"/>
          <a:effectRef idx="0"/>
          <a:fontRef idx="minor"/>
        </p:style>
      </p:sp>
      <p:grpSp>
        <p:nvGrpSpPr>
          <p:cNvPr id="44" name="Google Shape;25;p4"/>
          <p:cNvGrpSpPr/>
          <p:nvPr/>
        </p:nvGrpSpPr>
        <p:grpSpPr>
          <a:xfrm>
            <a:off x="1584360" y="5148720"/>
            <a:ext cx="5483160" cy="63360"/>
            <a:chOff x="1584360" y="5148720"/>
            <a:chExt cx="5483160" cy="63360"/>
          </a:xfrm>
        </p:grpSpPr>
        <p:sp>
          <p:nvSpPr>
            <p:cNvPr id="45" name="Google Shape;26;p4"/>
            <p:cNvSpPr/>
            <p:nvPr/>
          </p:nvSpPr>
          <p:spPr>
            <a:xfrm rot="16200000">
              <a:off x="4971240" y="3115800"/>
              <a:ext cx="63360" cy="4128840"/>
            </a:xfrm>
            <a:prstGeom prst="rect">
              <a:avLst/>
            </a:prstGeom>
            <a:solidFill>
              <a:schemeClr val="accent3"/>
            </a:solidFill>
            <a:ln w="0">
              <a:noFill/>
            </a:ln>
          </p:spPr>
          <p:style>
            <a:lnRef idx="0"/>
            <a:fillRef idx="0"/>
            <a:effectRef idx="0"/>
            <a:fontRef idx="minor"/>
          </p:style>
        </p:sp>
        <p:sp>
          <p:nvSpPr>
            <p:cNvPr id="46" name="Google Shape;27;p4"/>
            <p:cNvSpPr/>
            <p:nvPr/>
          </p:nvSpPr>
          <p:spPr>
            <a:xfrm rot="16200000">
              <a:off x="3634560" y="3098520"/>
              <a:ext cx="63360" cy="4163760"/>
            </a:xfrm>
            <a:prstGeom prst="rect">
              <a:avLst/>
            </a:prstGeom>
            <a:solidFill>
              <a:schemeClr val="dk1"/>
            </a:solidFill>
            <a:ln w="0">
              <a:noFill/>
            </a:ln>
          </p:spPr>
          <p:style>
            <a:lnRef idx="0"/>
            <a:fillRef idx="0"/>
            <a:effectRef idx="0"/>
            <a:fontRef idx="minor"/>
          </p:style>
        </p:sp>
      </p:grpSp>
      <p:sp>
        <p:nvSpPr>
          <p:cNvPr id="47" name="PlaceHolder 1"/>
          <p:cNvSpPr>
            <a:spLocks noGrp="1"/>
          </p:cNvSpPr>
          <p:nvPr>
            <p:ph type="title"/>
          </p:nvPr>
        </p:nvSpPr>
        <p:spPr>
          <a:xfrm>
            <a:off x="2626200" y="5626080"/>
            <a:ext cx="27678960" cy="2283120"/>
          </a:xfrm>
          <a:prstGeom prst="rect">
            <a:avLst/>
          </a:prstGeom>
        </p:spPr>
        <p:txBody>
          <a:bodyPr lIns="349560" rIns="349560" tIns="349560" bIns="349560">
            <a:noAutofit/>
          </a:bodyPr>
          <a:p>
            <a:r>
              <a:rPr b="0" lang="en-US" sz="9900" spc="-1" strike="noStrike">
                <a:solidFill>
                  <a:srgbClr val="000000"/>
                </a:solidFill>
                <a:latin typeface="Arial"/>
              </a:rPr>
              <a:t>Click to edit the title text format</a:t>
            </a:r>
            <a:endParaRPr b="0" lang="en-US" sz="9900" spc="-1" strike="noStrike">
              <a:solidFill>
                <a:srgbClr val="000000"/>
              </a:solidFill>
              <a:latin typeface="Arial"/>
            </a:endParaRPr>
          </a:p>
        </p:txBody>
      </p:sp>
      <p:sp>
        <p:nvSpPr>
          <p:cNvPr id="48" name="PlaceHolder 2"/>
          <p:cNvSpPr>
            <a:spLocks noGrp="1"/>
          </p:cNvSpPr>
          <p:nvPr>
            <p:ph type="body"/>
          </p:nvPr>
        </p:nvSpPr>
        <p:spPr>
          <a:xfrm>
            <a:off x="2626200" y="8870040"/>
            <a:ext cx="27678960" cy="9646920"/>
          </a:xfrm>
          <a:prstGeom prst="rect">
            <a:avLst/>
          </a:prstGeom>
        </p:spPr>
        <p:txBody>
          <a:bodyPr lIns="349560" rIns="349560" tIns="349560" bIns="349560">
            <a:noAutofit/>
          </a:bodyPr>
          <a:p>
            <a:pPr marL="432000" indent="-324000">
              <a:spcBef>
                <a:spcPts val="1417"/>
              </a:spcBef>
              <a:buClr>
                <a:srgbClr val="000000"/>
              </a:buClr>
              <a:buSzPct val="45000"/>
              <a:buFont typeface="Wingdings" charset="2"/>
              <a:buChar char=""/>
            </a:pPr>
            <a:r>
              <a:rPr b="0" lang="en-US" sz="5000" spc="-1" strike="noStrike">
                <a:solidFill>
                  <a:srgbClr val="000000"/>
                </a:solidFill>
                <a:latin typeface="Arial"/>
              </a:rPr>
              <a:t>Click to edit the outline text format</a:t>
            </a:r>
            <a:endParaRPr b="0" lang="en-US" sz="5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5000" spc="-1" strike="noStrike">
                <a:solidFill>
                  <a:srgbClr val="000000"/>
                </a:solidFill>
                <a:latin typeface="Arial"/>
              </a:rPr>
              <a:t>Second Outline Level</a:t>
            </a:r>
            <a:endParaRPr b="0" lang="en-US" sz="5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5000" spc="-1" strike="noStrike">
                <a:solidFill>
                  <a:srgbClr val="000000"/>
                </a:solidFill>
                <a:latin typeface="Arial"/>
              </a:rPr>
              <a:t>Third Outline Level</a:t>
            </a:r>
            <a:endParaRPr b="0" lang="en-US" sz="5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5000" spc="-1" strike="noStrike">
                <a:solidFill>
                  <a:srgbClr val="000000"/>
                </a:solidFill>
                <a:latin typeface="Arial"/>
              </a:rPr>
              <a:t>Fourth Outline Level</a:t>
            </a:r>
            <a:endParaRPr b="0" lang="en-US" sz="5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5000" spc="-1" strike="noStrike">
                <a:solidFill>
                  <a:srgbClr val="000000"/>
                </a:solidFill>
                <a:latin typeface="Arial"/>
              </a:rPr>
              <a:t>Fifth Outline Level</a:t>
            </a:r>
            <a:endParaRPr b="0" lang="en-US" sz="5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5000" spc="-1" strike="noStrike">
                <a:solidFill>
                  <a:srgbClr val="000000"/>
                </a:solidFill>
                <a:latin typeface="Arial"/>
              </a:rPr>
              <a:t>Sixth Outline Level</a:t>
            </a:r>
            <a:endParaRPr b="0" lang="en-US" sz="5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5000" spc="-1" strike="noStrike">
                <a:solidFill>
                  <a:srgbClr val="000000"/>
                </a:solidFill>
                <a:latin typeface="Arial"/>
              </a:rPr>
              <a:t>Seventh Outline Level</a:t>
            </a:r>
            <a:endParaRPr b="0" lang="en-US" sz="5000" spc="-1" strike="noStrike">
              <a:solidFill>
                <a:srgbClr val="000000"/>
              </a:solidFill>
              <a:latin typeface="Arial"/>
            </a:endParaRPr>
          </a:p>
        </p:txBody>
      </p:sp>
      <p:sp>
        <p:nvSpPr>
          <p:cNvPr id="49" name="PlaceHolder 3"/>
          <p:cNvSpPr>
            <a:spLocks noGrp="1"/>
          </p:cNvSpPr>
          <p:nvPr>
            <p:ph type="sldNum"/>
          </p:nvPr>
        </p:nvSpPr>
        <p:spPr>
          <a:xfrm>
            <a:off x="30730680" y="20266200"/>
            <a:ext cx="1974960" cy="1679040"/>
          </a:xfrm>
          <a:prstGeom prst="rect">
            <a:avLst/>
          </a:prstGeom>
        </p:spPr>
        <p:txBody>
          <a:bodyPr lIns="349560" rIns="349560" tIns="349560" bIns="349560" anchor="ctr">
            <a:noAutofit/>
          </a:bodyPr>
          <a:p>
            <a:pPr algn="r">
              <a:lnSpc>
                <a:spcPct val="100000"/>
              </a:lnSpc>
              <a:tabLst>
                <a:tab algn="l" pos="0"/>
              </a:tabLst>
            </a:pPr>
            <a:fld id="{51FBB818-F31F-4053-B8E4-8091641E1F53}" type="slidenum">
              <a:rPr b="0" lang="en" sz="3800" spc="-1" strike="noStrike">
                <a:solidFill>
                  <a:srgbClr val="595959"/>
                </a:solidFill>
                <a:latin typeface="Lato"/>
                <a:ea typeface="Lato"/>
              </a:rPr>
              <a:t>&lt;number&gt;</a:t>
            </a:fld>
            <a:endParaRPr b="0" lang="en-US" sz="3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PlaceHolder 1"/>
          <p:cNvSpPr>
            <a:spLocks noGrp="1"/>
          </p:cNvSpPr>
          <p:nvPr>
            <p:ph type="sldNum"/>
          </p:nvPr>
        </p:nvSpPr>
        <p:spPr>
          <a:xfrm>
            <a:off x="30730680" y="20266200"/>
            <a:ext cx="1974960" cy="1679040"/>
          </a:xfrm>
          <a:prstGeom prst="rect">
            <a:avLst/>
          </a:prstGeom>
        </p:spPr>
        <p:txBody>
          <a:bodyPr lIns="349560" rIns="349560" tIns="349560" bIns="349560" anchor="ctr">
            <a:noAutofit/>
          </a:bodyPr>
          <a:p>
            <a:pPr algn="r">
              <a:lnSpc>
                <a:spcPct val="100000"/>
              </a:lnSpc>
              <a:tabLst>
                <a:tab algn="l" pos="0"/>
              </a:tabLst>
            </a:pPr>
            <a:fld id="{0396D5B5-CB45-4541-B9D6-CA5057426B63}" type="slidenum">
              <a:rPr b="0" lang="en" sz="3800" spc="-1" strike="noStrike">
                <a:solidFill>
                  <a:srgbClr val="595959"/>
                </a:solidFill>
                <a:latin typeface="Lato"/>
                <a:ea typeface="Lato"/>
              </a:rPr>
              <a:t>&lt;number&gt;</a:t>
            </a:fld>
            <a:endParaRPr b="0" lang="en-US" sz="3800" spc="-1" strike="noStrike">
              <a:latin typeface="Times New Roman"/>
            </a:endParaRPr>
          </a:p>
        </p:txBody>
      </p:sp>
      <p:sp>
        <p:nvSpPr>
          <p:cNvPr id="87" name="PlaceHolder 2"/>
          <p:cNvSpPr>
            <a:spLocks noGrp="1"/>
          </p:cNvSpPr>
          <p:nvPr>
            <p:ph type="title"/>
          </p:nvPr>
        </p:nvSpPr>
        <p:spPr>
          <a:xfrm>
            <a:off x="1645920" y="875520"/>
            <a:ext cx="29626200" cy="366444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88" name="PlaceHolder 3"/>
          <p:cNvSpPr>
            <a:spLocks noGrp="1"/>
          </p:cNvSpPr>
          <p:nvPr>
            <p:ph type="body"/>
          </p:nvPr>
        </p:nvSpPr>
        <p:spPr>
          <a:xfrm>
            <a:off x="1645920" y="5135040"/>
            <a:ext cx="29626200" cy="12727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5" name="Google Shape;41;p6"/>
          <p:cNvSpPr/>
          <p:nvPr/>
        </p:nvSpPr>
        <p:spPr>
          <a:xfrm>
            <a:off x="0" y="0"/>
            <a:ext cx="32918040" cy="2081160"/>
          </a:xfrm>
          <a:prstGeom prst="rect">
            <a:avLst/>
          </a:prstGeom>
          <a:solidFill>
            <a:schemeClr val="lt2"/>
          </a:solidFill>
          <a:ln w="0">
            <a:noFill/>
          </a:ln>
        </p:spPr>
        <p:style>
          <a:lnRef idx="0"/>
          <a:fillRef idx="0"/>
          <a:effectRef idx="0"/>
          <a:fontRef idx="minor"/>
        </p:style>
      </p:sp>
      <p:grpSp>
        <p:nvGrpSpPr>
          <p:cNvPr id="126" name="Google Shape;42;p6"/>
          <p:cNvGrpSpPr/>
          <p:nvPr/>
        </p:nvGrpSpPr>
        <p:grpSpPr>
          <a:xfrm>
            <a:off x="1584360" y="5148720"/>
            <a:ext cx="5483160" cy="63360"/>
            <a:chOff x="1584360" y="5148720"/>
            <a:chExt cx="5483160" cy="63360"/>
          </a:xfrm>
        </p:grpSpPr>
        <p:sp>
          <p:nvSpPr>
            <p:cNvPr id="127" name="Google Shape;43;p6"/>
            <p:cNvSpPr/>
            <p:nvPr/>
          </p:nvSpPr>
          <p:spPr>
            <a:xfrm rot="16200000">
              <a:off x="4971240" y="3115800"/>
              <a:ext cx="63360" cy="4128840"/>
            </a:xfrm>
            <a:prstGeom prst="rect">
              <a:avLst/>
            </a:prstGeom>
            <a:solidFill>
              <a:schemeClr val="accent3"/>
            </a:solidFill>
            <a:ln w="0">
              <a:noFill/>
            </a:ln>
          </p:spPr>
          <p:style>
            <a:lnRef idx="0"/>
            <a:fillRef idx="0"/>
            <a:effectRef idx="0"/>
            <a:fontRef idx="minor"/>
          </p:style>
        </p:sp>
        <p:sp>
          <p:nvSpPr>
            <p:cNvPr id="128" name="Google Shape;44;p6"/>
            <p:cNvSpPr/>
            <p:nvPr/>
          </p:nvSpPr>
          <p:spPr>
            <a:xfrm rot="16200000">
              <a:off x="3634560" y="3098520"/>
              <a:ext cx="63360" cy="4163760"/>
            </a:xfrm>
            <a:prstGeom prst="rect">
              <a:avLst/>
            </a:prstGeom>
            <a:solidFill>
              <a:schemeClr val="dk1"/>
            </a:solidFill>
            <a:ln w="0">
              <a:noFill/>
            </a:ln>
          </p:spPr>
          <p:style>
            <a:lnRef idx="0"/>
            <a:fillRef idx="0"/>
            <a:effectRef idx="0"/>
            <a:fontRef idx="minor"/>
          </p:style>
        </p:sp>
      </p:grpSp>
      <p:sp>
        <p:nvSpPr>
          <p:cNvPr id="129" name="PlaceHolder 1"/>
          <p:cNvSpPr>
            <a:spLocks noGrp="1"/>
          </p:cNvSpPr>
          <p:nvPr>
            <p:ph type="title"/>
          </p:nvPr>
        </p:nvSpPr>
        <p:spPr>
          <a:xfrm>
            <a:off x="2626200" y="5626080"/>
            <a:ext cx="27677880" cy="2283120"/>
          </a:xfrm>
          <a:prstGeom prst="rect">
            <a:avLst/>
          </a:prstGeom>
        </p:spPr>
        <p:txBody>
          <a:bodyPr lIns="349560" rIns="349560" tIns="349560" bIns="349560">
            <a:noAutofit/>
          </a:bodyPr>
          <a:p>
            <a:r>
              <a:rPr b="0" lang="en-US" sz="9900" spc="-1" strike="noStrike">
                <a:solidFill>
                  <a:srgbClr val="000000"/>
                </a:solidFill>
                <a:latin typeface="Arial"/>
              </a:rPr>
              <a:t>Click to edit the title text format</a:t>
            </a:r>
            <a:endParaRPr b="0" lang="en-US" sz="9900" spc="-1" strike="noStrike">
              <a:solidFill>
                <a:srgbClr val="000000"/>
              </a:solidFill>
              <a:latin typeface="Arial"/>
            </a:endParaRPr>
          </a:p>
        </p:txBody>
      </p:sp>
      <p:sp>
        <p:nvSpPr>
          <p:cNvPr id="130" name="PlaceHolder 2"/>
          <p:cNvSpPr>
            <a:spLocks noGrp="1"/>
          </p:cNvSpPr>
          <p:nvPr>
            <p:ph type="sldNum"/>
          </p:nvPr>
        </p:nvSpPr>
        <p:spPr>
          <a:xfrm>
            <a:off x="30730680" y="20266200"/>
            <a:ext cx="1974960" cy="1679040"/>
          </a:xfrm>
          <a:prstGeom prst="rect">
            <a:avLst/>
          </a:prstGeom>
        </p:spPr>
        <p:txBody>
          <a:bodyPr lIns="349560" rIns="349560" tIns="349560" bIns="349560" anchor="ctr">
            <a:noAutofit/>
          </a:bodyPr>
          <a:p>
            <a:pPr algn="r">
              <a:lnSpc>
                <a:spcPct val="100000"/>
              </a:lnSpc>
              <a:tabLst>
                <a:tab algn="l" pos="0"/>
              </a:tabLst>
            </a:pPr>
            <a:fld id="{A7DD7835-E146-4824-A524-0CBA2B1BAAD1}" type="slidenum">
              <a:rPr b="0" lang="en" sz="3800" spc="-1" strike="noStrike">
                <a:solidFill>
                  <a:srgbClr val="595959"/>
                </a:solidFill>
                <a:latin typeface="Lato"/>
                <a:ea typeface="Lato"/>
              </a:rPr>
              <a:t>&lt;number&gt;</a:t>
            </a:fld>
            <a:endParaRPr b="0" lang="en-US" sz="3800" spc="-1" strike="noStrike">
              <a:latin typeface="Times New Roman"/>
            </a:endParaRPr>
          </a:p>
        </p:txBody>
      </p:sp>
      <p:sp>
        <p:nvSpPr>
          <p:cNvPr id="131" name="PlaceHolder 3"/>
          <p:cNvSpPr>
            <a:spLocks noGrp="1"/>
          </p:cNvSpPr>
          <p:nvPr>
            <p:ph type="body"/>
          </p:nvPr>
        </p:nvSpPr>
        <p:spPr>
          <a:xfrm>
            <a:off x="1645920" y="5135040"/>
            <a:ext cx="29626200" cy="12727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Google Shape;86;p13"/>
          <p:cNvSpPr txBox="1"/>
          <p:nvPr/>
        </p:nvSpPr>
        <p:spPr>
          <a:xfrm>
            <a:off x="4636800" y="6593760"/>
            <a:ext cx="23644440" cy="8757720"/>
          </a:xfrm>
          <a:prstGeom prst="rect">
            <a:avLst/>
          </a:prstGeom>
          <a:noFill/>
          <a:ln w="0">
            <a:noFill/>
          </a:ln>
        </p:spPr>
        <p:txBody>
          <a:bodyPr lIns="349560" rIns="349560" tIns="349560" bIns="349560">
            <a:noAutofit/>
          </a:bodyPr>
          <a:p>
            <a:pPr>
              <a:lnSpc>
                <a:spcPct val="100000"/>
              </a:lnSpc>
              <a:tabLst>
                <a:tab algn="l" pos="0"/>
              </a:tabLst>
            </a:pPr>
            <a:r>
              <a:rPr b="1" lang="en" sz="16100" spc="-1" strike="noStrike">
                <a:solidFill>
                  <a:srgbClr val="1a1a1a"/>
                </a:solidFill>
                <a:latin typeface="Raleway"/>
                <a:ea typeface="Raleway"/>
              </a:rPr>
              <a:t>Agile Communication</a:t>
            </a:r>
            <a:endParaRPr b="0" lang="en-US" sz="16100" spc="-1" strike="noStrike">
              <a:solidFill>
                <a:srgbClr val="000000"/>
              </a:solidFill>
              <a:latin typeface="Arial"/>
            </a:endParaRPr>
          </a:p>
          <a:p>
            <a:pPr>
              <a:lnSpc>
                <a:spcPct val="100000"/>
              </a:lnSpc>
              <a:tabLst>
                <a:tab algn="l" pos="0"/>
              </a:tabLst>
            </a:pPr>
            <a:r>
              <a:rPr b="1" lang="en" sz="16100" spc="-1" strike="noStrike">
                <a:solidFill>
                  <a:srgbClr val="1a1a1a"/>
                </a:solidFill>
                <a:latin typeface="Raleway"/>
                <a:ea typeface="Raleway"/>
              </a:rPr>
              <a:t>Project </a:t>
            </a:r>
            <a:endParaRPr b="0" lang="en-US" sz="16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Google Shape;146;p22"/>
          <p:cNvSpPr txBox="1"/>
          <p:nvPr/>
        </p:nvSpPr>
        <p:spPr>
          <a:xfrm>
            <a:off x="1122120" y="1734120"/>
            <a:ext cx="16014960" cy="17870040"/>
          </a:xfrm>
          <a:prstGeom prst="rect">
            <a:avLst/>
          </a:prstGeom>
          <a:noFill/>
          <a:ln w="0">
            <a:noFill/>
          </a:ln>
        </p:spPr>
        <p:txBody>
          <a:bodyPr lIns="349560" rIns="349560" tIns="349560" bIns="349560">
            <a:noAutofit/>
          </a:bodyPr>
          <a:p>
            <a:pPr>
              <a:lnSpc>
                <a:spcPct val="115000"/>
              </a:lnSpc>
              <a:tabLst>
                <a:tab algn="l" pos="0"/>
              </a:tabLst>
            </a:pPr>
            <a:r>
              <a:rPr b="1" lang="en" sz="4800" spc="-1" strike="noStrike">
                <a:solidFill>
                  <a:srgbClr val="595959"/>
                </a:solidFill>
                <a:latin typeface="Open Sans"/>
                <a:ea typeface="Open Sans"/>
              </a:rPr>
              <a:t>What would the BURN DOWN chart look like for Sprints 1-5?</a:t>
            </a:r>
            <a:r>
              <a:rPr b="0" lang="en" sz="4800" spc="-1" strike="noStrike">
                <a:solidFill>
                  <a:srgbClr val="595959"/>
                </a:solidFill>
                <a:latin typeface="Open Sans"/>
                <a:ea typeface="Open Sans"/>
              </a:rPr>
              <a:t> </a:t>
            </a:r>
            <a:endParaRPr b="0" lang="en-US" sz="4800" spc="-1" strike="noStrike">
              <a:latin typeface="Arial"/>
            </a:endParaRPr>
          </a:p>
          <a:p>
            <a:pPr>
              <a:lnSpc>
                <a:spcPct val="115000"/>
              </a:lnSpc>
              <a:spcBef>
                <a:spcPts val="6100"/>
              </a:spcBef>
              <a:tabLst>
                <a:tab algn="l" pos="0"/>
              </a:tabLst>
            </a:pPr>
            <a:r>
              <a:rPr b="0" lang="en" sz="4800" spc="-1" strike="noStrike">
                <a:solidFill>
                  <a:srgbClr val="595959"/>
                </a:solidFill>
                <a:latin typeface="Open Sans"/>
                <a:ea typeface="Open Sans"/>
              </a:rPr>
              <a:t>[Place your chart to the left]</a:t>
            </a:r>
            <a:endParaRPr b="0" lang="en-US" sz="4800" spc="-1" strike="noStrike">
              <a:latin typeface="Arial"/>
            </a:endParaRPr>
          </a:p>
          <a:p>
            <a:pPr>
              <a:lnSpc>
                <a:spcPct val="115000"/>
              </a:lnSpc>
              <a:spcBef>
                <a:spcPts val="6100"/>
              </a:spcBef>
              <a:tabLst>
                <a:tab algn="l" pos="0"/>
              </a:tabLst>
            </a:pPr>
            <a:r>
              <a:rPr b="1" lang="en" sz="4800" spc="-1" strike="noStrike">
                <a:solidFill>
                  <a:srgbClr val="595959"/>
                </a:solidFill>
                <a:latin typeface="Open Sans"/>
                <a:ea typeface="Open Sans"/>
              </a:rPr>
              <a:t>What would the BURN UP charts look like for Sprints 1-5?</a:t>
            </a:r>
            <a:endParaRPr b="0" lang="en-US" sz="4800" spc="-1" strike="noStrike">
              <a:latin typeface="Arial"/>
            </a:endParaRPr>
          </a:p>
          <a:p>
            <a:pPr>
              <a:lnSpc>
                <a:spcPct val="115000"/>
              </a:lnSpc>
              <a:spcBef>
                <a:spcPts val="6100"/>
              </a:spcBef>
              <a:tabLst>
                <a:tab algn="l" pos="0"/>
              </a:tabLst>
            </a:pPr>
            <a:r>
              <a:rPr b="0" lang="en" sz="4800" spc="-1" strike="noStrike">
                <a:solidFill>
                  <a:srgbClr val="595959"/>
                </a:solidFill>
                <a:latin typeface="Open Sans"/>
                <a:ea typeface="Open Sans"/>
              </a:rPr>
              <a:t>[Place your chart to the left]</a:t>
            </a:r>
            <a:endParaRPr b="0" lang="en-US" sz="4800" spc="-1" strike="noStrike">
              <a:latin typeface="Arial"/>
            </a:endParaRPr>
          </a:p>
          <a:p>
            <a:pPr>
              <a:lnSpc>
                <a:spcPct val="115000"/>
              </a:lnSpc>
              <a:spcBef>
                <a:spcPts val="6100"/>
              </a:spcBef>
              <a:tabLst>
                <a:tab algn="l" pos="0"/>
              </a:tabLst>
            </a:pPr>
            <a:r>
              <a:rPr b="1" lang="en" sz="4800" spc="-1" strike="noStrike">
                <a:solidFill>
                  <a:srgbClr val="595959"/>
                </a:solidFill>
                <a:latin typeface="Open Sans"/>
                <a:ea typeface="Open Sans"/>
              </a:rPr>
              <a:t>What Risks did you identify in Sprint 5 and how do they affect the project? (Note: These would be your narrative findings)</a:t>
            </a:r>
            <a:endParaRPr b="0" lang="en-US" sz="4800" spc="-1" strike="noStrike">
              <a:latin typeface="Arial"/>
            </a:endParaRPr>
          </a:p>
          <a:p>
            <a:pPr>
              <a:lnSpc>
                <a:spcPct val="115000"/>
              </a:lnSpc>
              <a:spcBef>
                <a:spcPts val="6100"/>
              </a:spcBef>
              <a:tabLst>
                <a:tab algn="l" pos="0"/>
              </a:tabLst>
            </a:pPr>
            <a:r>
              <a:rPr b="0" lang="en" sz="4800" spc="-1" strike="noStrike">
                <a:solidFill>
                  <a:srgbClr val="595959"/>
                </a:solidFill>
                <a:latin typeface="Open Sans"/>
                <a:ea typeface="Open Sans"/>
              </a:rPr>
              <a:t>[Your Answer]</a:t>
            </a:r>
            <a:endParaRPr b="0" lang="en-US" sz="4800" spc="-1" strike="noStrike">
              <a:latin typeface="Arial"/>
            </a:endParaRPr>
          </a:p>
          <a:p>
            <a:pPr>
              <a:lnSpc>
                <a:spcPct val="115000"/>
              </a:lnSpc>
              <a:spcBef>
                <a:spcPts val="6100"/>
              </a:spcBef>
              <a:tabLst>
                <a:tab algn="l" pos="0"/>
              </a:tabLst>
            </a:pPr>
            <a:r>
              <a:rPr b="1" lang="en" sz="4800" spc="-1" strike="noStrike">
                <a:solidFill>
                  <a:srgbClr val="595959"/>
                </a:solidFill>
                <a:latin typeface="Open Sans"/>
                <a:ea typeface="Open Sans"/>
              </a:rPr>
              <a:t>How confident are you in delivering all of the user stories by the end of Sprint 6? Justify your answer. </a:t>
            </a:r>
            <a:endParaRPr b="0" lang="en-US" sz="4800" spc="-1" strike="noStrike">
              <a:latin typeface="Arial"/>
            </a:endParaRPr>
          </a:p>
          <a:p>
            <a:pPr>
              <a:lnSpc>
                <a:spcPct val="115000"/>
              </a:lnSpc>
              <a:spcBef>
                <a:spcPts val="6100"/>
              </a:spcBef>
              <a:spcAft>
                <a:spcPts val="6100"/>
              </a:spcAft>
              <a:tabLst>
                <a:tab algn="l" pos="0"/>
              </a:tabLst>
            </a:pPr>
            <a:r>
              <a:rPr b="0" lang="en" sz="4800" spc="-1" strike="noStrike">
                <a:solidFill>
                  <a:srgbClr val="595959"/>
                </a:solidFill>
                <a:latin typeface="Open Sans"/>
                <a:ea typeface="Open Sans"/>
              </a:rPr>
              <a:t>[Your Answer]</a:t>
            </a:r>
            <a:endParaRPr b="0" lang="en-US" sz="4800" spc="-1" strike="noStrike">
              <a:latin typeface="Arial"/>
            </a:endParaRPr>
          </a:p>
        </p:txBody>
      </p:sp>
      <p:sp>
        <p:nvSpPr>
          <p:cNvPr id="195" name="Google Shape;147;p22"/>
          <p:cNvSpPr/>
          <p:nvPr/>
        </p:nvSpPr>
        <p:spPr>
          <a:xfrm>
            <a:off x="19225080" y="1734120"/>
            <a:ext cx="11306880" cy="8460720"/>
          </a:xfrm>
          <a:prstGeom prst="rect">
            <a:avLst/>
          </a:prstGeom>
          <a:solidFill>
            <a:schemeClr val="lt2"/>
          </a:solidFill>
          <a:ln w="9525">
            <a:solidFill>
              <a:srgbClr val="1a1a1a"/>
            </a:solidFill>
            <a:round/>
          </a:ln>
        </p:spPr>
        <p:style>
          <a:lnRef idx="0"/>
          <a:fillRef idx="0"/>
          <a:effectRef idx="0"/>
          <a:fontRef idx="minor"/>
        </p:style>
        <p:txBody>
          <a:bodyPr tIns="91440" bIns="91440" anchor="ctr">
            <a:noAutofit/>
          </a:bodyPr>
          <a:p>
            <a:pPr algn="ctr">
              <a:lnSpc>
                <a:spcPct val="100000"/>
              </a:lnSpc>
              <a:tabLst>
                <a:tab algn="l" pos="0"/>
              </a:tabLst>
            </a:pPr>
            <a:r>
              <a:rPr b="0" lang="en" sz="4000" spc="-1" strike="noStrike">
                <a:solidFill>
                  <a:srgbClr val="000000"/>
                </a:solidFill>
                <a:latin typeface="Open Sans"/>
                <a:ea typeface="Open Sans"/>
              </a:rPr>
              <a:t>Place Burn Down Chart for Sprint 5 Here</a:t>
            </a:r>
            <a:endParaRPr b="0" lang="en-US" sz="4000" spc="-1" strike="noStrike">
              <a:latin typeface="Arial"/>
            </a:endParaRPr>
          </a:p>
        </p:txBody>
      </p:sp>
      <p:sp>
        <p:nvSpPr>
          <p:cNvPr id="196" name="Google Shape;148;p22"/>
          <p:cNvSpPr/>
          <p:nvPr/>
        </p:nvSpPr>
        <p:spPr>
          <a:xfrm>
            <a:off x="19225080" y="11431080"/>
            <a:ext cx="11306880" cy="8460720"/>
          </a:xfrm>
          <a:prstGeom prst="rect">
            <a:avLst/>
          </a:prstGeom>
          <a:solidFill>
            <a:schemeClr val="lt2"/>
          </a:solidFill>
          <a:ln w="9525">
            <a:solidFill>
              <a:srgbClr val="1a1a1a"/>
            </a:solidFill>
            <a:round/>
          </a:ln>
        </p:spPr>
        <p:style>
          <a:lnRef idx="0"/>
          <a:fillRef idx="0"/>
          <a:effectRef idx="0"/>
          <a:fontRef idx="minor"/>
        </p:style>
        <p:txBody>
          <a:bodyPr tIns="91440" bIns="91440" anchor="ctr">
            <a:noAutofit/>
          </a:bodyPr>
          <a:p>
            <a:pPr algn="ctr">
              <a:lnSpc>
                <a:spcPct val="100000"/>
              </a:lnSpc>
              <a:tabLst>
                <a:tab algn="l" pos="0"/>
              </a:tabLst>
            </a:pPr>
            <a:r>
              <a:rPr b="0" lang="en" sz="4000" spc="-1" strike="noStrike">
                <a:solidFill>
                  <a:srgbClr val="000000"/>
                </a:solidFill>
                <a:latin typeface="Open Sans"/>
                <a:ea typeface="Open Sans"/>
              </a:rPr>
              <a:t>Place Burn Up Chart for Sprint 5 Here</a:t>
            </a:r>
            <a:endParaRPr b="0" lang="en-US" sz="4000" spc="-1" strike="noStrike">
              <a:latin typeface="Arial"/>
            </a:endParaRPr>
          </a:p>
        </p:txBody>
      </p:sp>
      <p:sp>
        <p:nvSpPr>
          <p:cNvPr id="197" name="Google Shape;149;p22"/>
          <p:cNvSpPr txBox="1"/>
          <p:nvPr/>
        </p:nvSpPr>
        <p:spPr>
          <a:xfrm>
            <a:off x="321840" y="0"/>
            <a:ext cx="30674160" cy="2151720"/>
          </a:xfrm>
          <a:prstGeom prst="rect">
            <a:avLst/>
          </a:prstGeom>
          <a:noFill/>
          <a:ln w="0">
            <a:noFill/>
          </a:ln>
        </p:spPr>
        <p:txBody>
          <a:bodyPr lIns="349560" rIns="349560" tIns="349560" bIns="349560">
            <a:noAutofit/>
          </a:bodyPr>
          <a:p>
            <a:pPr>
              <a:lnSpc>
                <a:spcPct val="115000"/>
              </a:lnSpc>
              <a:spcAft>
                <a:spcPts val="6100"/>
              </a:spcAft>
              <a:tabLst>
                <a:tab algn="l" pos="0"/>
              </a:tabLst>
            </a:pPr>
            <a:r>
              <a:rPr b="0" lang="en" sz="5000" spc="-1" strike="noStrike">
                <a:solidFill>
                  <a:srgbClr val="595959"/>
                </a:solidFill>
                <a:latin typeface="Lato"/>
                <a:ea typeface="Lato"/>
              </a:rPr>
              <a:t>Sprint 5 Questions</a:t>
            </a:r>
            <a:endParaRPr b="0" lang="en-US" sz="5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Google Shape;154;p23"/>
          <p:cNvSpPr txBox="1"/>
          <p:nvPr/>
        </p:nvSpPr>
        <p:spPr>
          <a:xfrm>
            <a:off x="714600" y="914400"/>
            <a:ext cx="4269960" cy="20116440"/>
          </a:xfrm>
          <a:prstGeom prst="rect">
            <a:avLst/>
          </a:prstGeom>
          <a:noFill/>
          <a:ln w="9360">
            <a:solidFill>
              <a:srgbClr val="000000"/>
            </a:solidFill>
            <a:round/>
          </a:ln>
        </p:spPr>
        <p:txBody>
          <a:bodyPr lIns="349560" rIns="349560" tIns="349560" bIns="349560" anchor="ctr">
            <a:noAutofit/>
          </a:bodyPr>
          <a:p>
            <a:pPr>
              <a:lnSpc>
                <a:spcPct val="100000"/>
              </a:lnSpc>
              <a:tabLst>
                <a:tab algn="l" pos="0"/>
              </a:tabLst>
            </a:pPr>
            <a:r>
              <a:rPr b="1" lang="en" sz="9600" spc="-1" strike="noStrike">
                <a:solidFill>
                  <a:srgbClr val="000000"/>
                </a:solidFill>
                <a:latin typeface="Raleway"/>
                <a:ea typeface="Raleway"/>
              </a:rPr>
              <a:t>Team Name</a:t>
            </a:r>
            <a:endParaRPr b="0" lang="en-US" sz="9600" spc="-1" strike="noStrike">
              <a:solidFill>
                <a:srgbClr val="000000"/>
              </a:solidFill>
              <a:latin typeface="Arial"/>
            </a:endParaRPr>
          </a:p>
        </p:txBody>
      </p:sp>
      <p:sp>
        <p:nvSpPr>
          <p:cNvPr id="199" name="Google Shape;155;p23"/>
          <p:cNvSpPr txBox="1"/>
          <p:nvPr/>
        </p:nvSpPr>
        <p:spPr>
          <a:xfrm>
            <a:off x="5837040" y="914400"/>
            <a:ext cx="11195280" cy="3581280"/>
          </a:xfrm>
          <a:prstGeom prst="rect">
            <a:avLst/>
          </a:prstGeom>
          <a:noFill/>
          <a:ln w="9360">
            <a:solidFill>
              <a:srgbClr val="000000"/>
            </a:solidFill>
            <a:round/>
          </a:ln>
        </p:spPr>
        <p:txBody>
          <a:bodyPr lIns="349560" rIns="349560" tIns="349560" bIns="349560">
            <a:noAutofit/>
          </a:bodyPr>
          <a:p>
            <a:pPr>
              <a:lnSpc>
                <a:spcPct val="100000"/>
              </a:lnSpc>
              <a:tabLst>
                <a:tab algn="l" pos="0"/>
              </a:tabLst>
            </a:pPr>
            <a:r>
              <a:rPr b="1" lang="en" sz="9000" spc="-1" strike="noStrike" u="sng">
                <a:solidFill>
                  <a:srgbClr val="000000"/>
                </a:solidFill>
                <a:uFillTx/>
                <a:latin typeface="Raleway"/>
                <a:ea typeface="Raleway"/>
              </a:rPr>
              <a:t>Sprint 5 Name</a:t>
            </a:r>
            <a:endParaRPr b="0" lang="en-US" sz="9000" spc="-1" strike="noStrike">
              <a:solidFill>
                <a:srgbClr val="000000"/>
              </a:solidFill>
              <a:latin typeface="Arial"/>
            </a:endParaRPr>
          </a:p>
          <a:p>
            <a:pPr>
              <a:lnSpc>
                <a:spcPct val="100000"/>
              </a:lnSpc>
              <a:tabLst>
                <a:tab algn="l" pos="0"/>
              </a:tabLst>
            </a:pPr>
            <a:r>
              <a:rPr b="1" lang="en" sz="9000" spc="-1" strike="noStrike" u="sng">
                <a:solidFill>
                  <a:srgbClr val="000000"/>
                </a:solidFill>
                <a:uFillTx/>
                <a:latin typeface="Raleway"/>
                <a:ea typeface="Raleway"/>
              </a:rPr>
              <a:t>“            “</a:t>
            </a:r>
            <a:endParaRPr b="0" lang="en-US" sz="9000" spc="-1" strike="noStrike">
              <a:solidFill>
                <a:srgbClr val="000000"/>
              </a:solidFill>
              <a:latin typeface="Arial"/>
            </a:endParaRPr>
          </a:p>
        </p:txBody>
      </p:sp>
      <p:sp>
        <p:nvSpPr>
          <p:cNvPr id="200" name="Google Shape;156;p23"/>
          <p:cNvSpPr txBox="1"/>
          <p:nvPr/>
        </p:nvSpPr>
        <p:spPr>
          <a:xfrm>
            <a:off x="5868360" y="5410440"/>
            <a:ext cx="11195280" cy="8151480"/>
          </a:xfrm>
          <a:prstGeom prst="rect">
            <a:avLst/>
          </a:prstGeom>
          <a:noFill/>
          <a:ln w="9360">
            <a:solidFill>
              <a:srgbClr val="000000"/>
            </a:solidFill>
            <a:round/>
          </a:ln>
        </p:spPr>
        <p:txBody>
          <a:bodyPr lIns="349560" rIns="349560" tIns="349560" bIns="349560">
            <a:noAutofit/>
          </a:bodyPr>
          <a:p>
            <a:pPr>
              <a:lnSpc>
                <a:spcPct val="100000"/>
              </a:lnSpc>
              <a:tabLst>
                <a:tab algn="l" pos="0"/>
              </a:tabLst>
            </a:pPr>
            <a:r>
              <a:rPr b="1" lang="en" sz="9000" spc="-1" strike="noStrike" u="sng">
                <a:solidFill>
                  <a:srgbClr val="000000"/>
                </a:solidFill>
                <a:uFillTx/>
                <a:latin typeface="Raleway"/>
                <a:ea typeface="Raleway"/>
              </a:rPr>
              <a:t>User Stories in Sprint 5</a:t>
            </a:r>
            <a:endParaRPr b="0" lang="en-US" sz="9000" spc="-1" strike="noStrike">
              <a:solidFill>
                <a:srgbClr val="000000"/>
              </a:solidFill>
              <a:latin typeface="Arial"/>
            </a:endParaRPr>
          </a:p>
          <a:p>
            <a:pPr>
              <a:lnSpc>
                <a:spcPct val="100000"/>
              </a:lnSpc>
              <a:tabLst>
                <a:tab algn="l" pos="0"/>
              </a:tabLst>
            </a:pPr>
            <a:r>
              <a:rPr b="1" lang="en" sz="4500" spc="-1" strike="noStrike">
                <a:solidFill>
                  <a:srgbClr val="000000"/>
                </a:solidFill>
                <a:latin typeface="Raleway"/>
                <a:ea typeface="Raleway"/>
              </a:rPr>
              <a:t>1. Story # x with xx points</a:t>
            </a:r>
            <a:endParaRPr b="0" lang="en-US" sz="4500" spc="-1" strike="noStrike">
              <a:solidFill>
                <a:srgbClr val="000000"/>
              </a:solidFill>
              <a:latin typeface="Arial"/>
            </a:endParaRPr>
          </a:p>
          <a:p>
            <a:pPr>
              <a:lnSpc>
                <a:spcPct val="100000"/>
              </a:lnSpc>
              <a:tabLst>
                <a:tab algn="l" pos="0"/>
              </a:tabLst>
            </a:pPr>
            <a:r>
              <a:rPr b="1" lang="en" sz="4500" spc="-1" strike="noStrike">
                <a:solidFill>
                  <a:srgbClr val="000000"/>
                </a:solidFill>
                <a:latin typeface="Raleway"/>
                <a:ea typeface="Raleway"/>
              </a:rPr>
              <a:t>2. Story # x with xx points</a:t>
            </a:r>
            <a:endParaRPr b="0" lang="en-US" sz="4500" spc="-1" strike="noStrike">
              <a:solidFill>
                <a:srgbClr val="000000"/>
              </a:solidFill>
              <a:latin typeface="Arial"/>
            </a:endParaRPr>
          </a:p>
          <a:p>
            <a:pPr>
              <a:lnSpc>
                <a:spcPct val="100000"/>
              </a:lnSpc>
              <a:tabLst>
                <a:tab algn="l" pos="0"/>
              </a:tabLst>
            </a:pPr>
            <a:r>
              <a:rPr b="1" lang="en" sz="4500" spc="-1" strike="noStrike">
                <a:solidFill>
                  <a:srgbClr val="000000"/>
                </a:solidFill>
                <a:latin typeface="Raleway"/>
                <a:ea typeface="Raleway"/>
              </a:rPr>
              <a:t>3. Story # x with xx points</a:t>
            </a:r>
            <a:endParaRPr b="0" lang="en-US" sz="4500" spc="-1" strike="noStrike">
              <a:solidFill>
                <a:srgbClr val="000000"/>
              </a:solidFill>
              <a:latin typeface="Arial"/>
            </a:endParaRPr>
          </a:p>
          <a:p>
            <a:pPr>
              <a:lnSpc>
                <a:spcPct val="100000"/>
              </a:lnSpc>
              <a:tabLst>
                <a:tab algn="l" pos="0"/>
              </a:tabLst>
            </a:pPr>
            <a:endParaRPr b="0" lang="en-US" sz="4500" spc="-1" strike="noStrike">
              <a:solidFill>
                <a:srgbClr val="000000"/>
              </a:solidFill>
              <a:latin typeface="Arial"/>
            </a:endParaRPr>
          </a:p>
          <a:p>
            <a:pPr>
              <a:lnSpc>
                <a:spcPct val="100000"/>
              </a:lnSpc>
              <a:tabLst>
                <a:tab algn="l" pos="0"/>
              </a:tabLst>
            </a:pPr>
            <a:endParaRPr b="0" lang="en-US" sz="4500" spc="-1" strike="noStrike">
              <a:solidFill>
                <a:srgbClr val="000000"/>
              </a:solidFill>
              <a:latin typeface="Arial"/>
            </a:endParaRPr>
          </a:p>
          <a:p>
            <a:pPr>
              <a:lnSpc>
                <a:spcPct val="100000"/>
              </a:lnSpc>
              <a:tabLst>
                <a:tab algn="l" pos="0"/>
              </a:tabLst>
            </a:pPr>
            <a:r>
              <a:rPr b="1" lang="en" sz="4500" spc="-1" strike="noStrike">
                <a:solidFill>
                  <a:srgbClr val="000000"/>
                </a:solidFill>
                <a:latin typeface="Raleway"/>
                <a:ea typeface="Raleway"/>
              </a:rPr>
              <a:t>Total Sprint 5 Points: xxx</a:t>
            </a:r>
            <a:endParaRPr b="0" lang="en-US" sz="4500" spc="-1" strike="noStrike">
              <a:solidFill>
                <a:srgbClr val="000000"/>
              </a:solidFill>
              <a:latin typeface="Arial"/>
            </a:endParaRPr>
          </a:p>
        </p:txBody>
      </p:sp>
      <p:sp>
        <p:nvSpPr>
          <p:cNvPr id="201" name="Google Shape;157;p23"/>
          <p:cNvSpPr txBox="1"/>
          <p:nvPr/>
        </p:nvSpPr>
        <p:spPr>
          <a:xfrm>
            <a:off x="6192360" y="16217280"/>
            <a:ext cx="25810920" cy="4813560"/>
          </a:xfrm>
          <a:prstGeom prst="rect">
            <a:avLst/>
          </a:prstGeom>
          <a:noFill/>
          <a:ln w="9360">
            <a:solidFill>
              <a:srgbClr val="000000"/>
            </a:solidFill>
            <a:round/>
          </a:ln>
        </p:spPr>
        <p:txBody>
          <a:bodyPr lIns="349560" rIns="349560" tIns="349560" bIns="349560" anchor="ctr">
            <a:noAutofit/>
          </a:bodyPr>
          <a:p>
            <a:pPr>
              <a:lnSpc>
                <a:spcPct val="100000"/>
              </a:lnSpc>
              <a:tabLst>
                <a:tab algn="l" pos="0"/>
              </a:tabLst>
            </a:pPr>
            <a:r>
              <a:rPr b="1" lang="en" sz="6000" spc="-1" strike="noStrike">
                <a:solidFill>
                  <a:srgbClr val="000000"/>
                </a:solidFill>
                <a:latin typeface="Raleway"/>
                <a:ea typeface="Raleway"/>
              </a:rPr>
              <a:t>Narrative</a:t>
            </a:r>
            <a:endParaRPr b="0" lang="en-US" sz="6000" spc="-1" strike="noStrike">
              <a:solidFill>
                <a:srgbClr val="000000"/>
              </a:solidFill>
              <a:latin typeface="Arial"/>
            </a:endParaRPr>
          </a:p>
          <a:p>
            <a:pPr>
              <a:lnSpc>
                <a:spcPct val="100000"/>
              </a:lnSpc>
              <a:tabLst>
                <a:tab algn="l" pos="0"/>
              </a:tabLst>
            </a:pPr>
            <a:r>
              <a:rPr b="1" lang="en" sz="6000" spc="-1" strike="noStrike">
                <a:solidFill>
                  <a:srgbClr val="000000"/>
                </a:solidFill>
                <a:latin typeface="Raleway"/>
                <a:ea typeface="Raleway"/>
              </a:rPr>
              <a:t>Results</a:t>
            </a:r>
            <a:endParaRPr b="0" lang="en-US" sz="6000" spc="-1" strike="noStrike">
              <a:solidFill>
                <a:srgbClr val="000000"/>
              </a:solidFill>
              <a:latin typeface="Arial"/>
            </a:endParaRPr>
          </a:p>
          <a:p>
            <a:pPr>
              <a:lnSpc>
                <a:spcPct val="100000"/>
              </a:lnSpc>
              <a:tabLst>
                <a:tab algn="l" pos="0"/>
              </a:tabLst>
            </a:pPr>
            <a:r>
              <a:rPr b="1" lang="en" sz="6000" spc="-1" strike="noStrike">
                <a:solidFill>
                  <a:srgbClr val="000000"/>
                </a:solidFill>
                <a:latin typeface="Raleway"/>
                <a:ea typeface="Raleway"/>
              </a:rPr>
              <a:t>Learnings</a:t>
            </a:r>
            <a:endParaRPr b="0" lang="en-US" sz="6000" spc="-1" strike="noStrike">
              <a:solidFill>
                <a:srgbClr val="000000"/>
              </a:solidFill>
              <a:latin typeface="Arial"/>
            </a:endParaRPr>
          </a:p>
          <a:p>
            <a:pPr>
              <a:lnSpc>
                <a:spcPct val="100000"/>
              </a:lnSpc>
              <a:tabLst>
                <a:tab algn="l" pos="0"/>
              </a:tabLst>
            </a:pPr>
            <a:r>
              <a:rPr b="1" lang="en" sz="6000" spc="-1" strike="noStrike">
                <a:solidFill>
                  <a:srgbClr val="000000"/>
                </a:solidFill>
                <a:latin typeface="Raleway"/>
                <a:ea typeface="Raleway"/>
              </a:rPr>
              <a:t>Risks</a:t>
            </a:r>
            <a:endParaRPr b="0" lang="en-US" sz="6000" spc="-1" strike="noStrike">
              <a:solidFill>
                <a:srgbClr val="000000"/>
              </a:solidFill>
              <a:latin typeface="Arial"/>
            </a:endParaRPr>
          </a:p>
        </p:txBody>
      </p:sp>
      <p:sp>
        <p:nvSpPr>
          <p:cNvPr id="202" name="Google Shape;158;p23"/>
          <p:cNvSpPr txBox="1"/>
          <p:nvPr/>
        </p:nvSpPr>
        <p:spPr>
          <a:xfrm>
            <a:off x="18509760" y="8460000"/>
            <a:ext cx="12458880" cy="6746400"/>
          </a:xfrm>
          <a:prstGeom prst="rect">
            <a:avLst/>
          </a:prstGeom>
          <a:solidFill>
            <a:srgbClr val="efefef"/>
          </a:solidFill>
          <a:ln w="9360">
            <a:solidFill>
              <a:srgbClr val="000000"/>
            </a:solidFill>
            <a:round/>
          </a:ln>
        </p:spPr>
        <p:txBody>
          <a:bodyPr lIns="349560" rIns="349560" tIns="349560" bIns="349560">
            <a:noAutofit/>
          </a:bodyPr>
          <a:p>
            <a:pPr>
              <a:lnSpc>
                <a:spcPct val="100000"/>
              </a:lnSpc>
              <a:tabLst>
                <a:tab algn="l" pos="0"/>
              </a:tabLst>
            </a:pPr>
            <a:r>
              <a:rPr b="1" lang="en" sz="6800" spc="-1" strike="noStrike">
                <a:solidFill>
                  <a:srgbClr val="000000"/>
                </a:solidFill>
                <a:latin typeface="Raleway"/>
                <a:ea typeface="Raleway"/>
              </a:rPr>
              <a:t>Place Sprint 5 Burn Down Chart Here</a:t>
            </a:r>
            <a:endParaRPr b="0" lang="en-US" sz="6800" spc="-1" strike="noStrike">
              <a:solidFill>
                <a:srgbClr val="000000"/>
              </a:solidFill>
              <a:latin typeface="Arial"/>
            </a:endParaRPr>
          </a:p>
        </p:txBody>
      </p:sp>
      <p:sp>
        <p:nvSpPr>
          <p:cNvPr id="203" name="Google Shape;159;p23"/>
          <p:cNvSpPr txBox="1"/>
          <p:nvPr/>
        </p:nvSpPr>
        <p:spPr>
          <a:xfrm>
            <a:off x="18509760" y="809280"/>
            <a:ext cx="12458880" cy="6746400"/>
          </a:xfrm>
          <a:prstGeom prst="rect">
            <a:avLst/>
          </a:prstGeom>
          <a:solidFill>
            <a:srgbClr val="efefef"/>
          </a:solidFill>
          <a:ln w="9360">
            <a:solidFill>
              <a:srgbClr val="000000"/>
            </a:solidFill>
            <a:round/>
          </a:ln>
        </p:spPr>
        <p:txBody>
          <a:bodyPr lIns="349560" rIns="349560" tIns="349560" bIns="349560" anchor="ctr">
            <a:noAutofit/>
          </a:bodyPr>
          <a:p>
            <a:pPr>
              <a:lnSpc>
                <a:spcPct val="100000"/>
              </a:lnSpc>
              <a:tabLst>
                <a:tab algn="l" pos="0"/>
              </a:tabLst>
            </a:pPr>
            <a:r>
              <a:rPr b="1" lang="en" sz="6800" spc="-1" strike="noStrike">
                <a:solidFill>
                  <a:srgbClr val="000000"/>
                </a:solidFill>
                <a:latin typeface="Raleway"/>
                <a:ea typeface="Raleway"/>
              </a:rPr>
              <a:t>Place Sprint 5 Burn UP Chart Here</a:t>
            </a:r>
            <a:endParaRPr b="0" lang="en-US" sz="6800" spc="-1" strike="noStrike">
              <a:solidFill>
                <a:srgbClr val="000000"/>
              </a:solidFill>
              <a:latin typeface="Arial"/>
            </a:endParaRPr>
          </a:p>
        </p:txBody>
      </p:sp>
      <p:sp>
        <p:nvSpPr>
          <p:cNvPr id="204" name="Google Shape;160;p23"/>
          <p:cNvSpPr/>
          <p:nvPr/>
        </p:nvSpPr>
        <p:spPr>
          <a:xfrm>
            <a:off x="6192360" y="105840"/>
            <a:ext cx="19385280" cy="70308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3100" spc="-1" strike="noStrike">
                <a:solidFill>
                  <a:srgbClr val="000000"/>
                </a:solidFill>
                <a:latin typeface="Arial"/>
                <a:ea typeface="Arial"/>
              </a:rPr>
              <a:t>SPRINT 5 DEMO of Working Product</a:t>
            </a:r>
            <a:endParaRPr b="0" lang="en-US" sz="31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Google Shape;165;p24"/>
          <p:cNvSpPr txBox="1"/>
          <p:nvPr/>
        </p:nvSpPr>
        <p:spPr>
          <a:xfrm>
            <a:off x="2626200" y="5626080"/>
            <a:ext cx="27678960" cy="2283120"/>
          </a:xfrm>
          <a:prstGeom prst="rect">
            <a:avLst/>
          </a:prstGeom>
          <a:noFill/>
          <a:ln w="0">
            <a:noFill/>
          </a:ln>
        </p:spPr>
        <p:txBody>
          <a:bodyPr lIns="349560" rIns="349560" tIns="349560" bIns="349560">
            <a:noAutofit/>
          </a:bodyPr>
          <a:p>
            <a:pPr>
              <a:lnSpc>
                <a:spcPct val="100000"/>
              </a:lnSpc>
              <a:tabLst>
                <a:tab algn="l" pos="0"/>
              </a:tabLst>
            </a:pPr>
            <a:r>
              <a:rPr b="1" lang="en" sz="9900" spc="-1" strike="noStrike">
                <a:solidFill>
                  <a:srgbClr val="1a1a1a"/>
                </a:solidFill>
                <a:latin typeface="Raleway"/>
                <a:ea typeface="Raleway"/>
              </a:rPr>
              <a:t>Agile Communication</a:t>
            </a:r>
            <a:endParaRPr b="0" lang="en-US" sz="9900" spc="-1" strike="noStrike">
              <a:solidFill>
                <a:srgbClr val="000000"/>
              </a:solidFill>
              <a:latin typeface="Arial"/>
            </a:endParaRPr>
          </a:p>
          <a:p>
            <a:pPr>
              <a:lnSpc>
                <a:spcPct val="100000"/>
              </a:lnSpc>
              <a:tabLst>
                <a:tab algn="l" pos="0"/>
              </a:tabLst>
            </a:pPr>
            <a:r>
              <a:rPr b="1" lang="en" sz="9900" spc="-1" strike="noStrike">
                <a:solidFill>
                  <a:srgbClr val="1a1a1a"/>
                </a:solidFill>
                <a:latin typeface="Raleway"/>
                <a:ea typeface="Raleway"/>
              </a:rPr>
              <a:t>Project </a:t>
            </a:r>
            <a:endParaRPr b="0" lang="en-US" sz="9900" spc="-1" strike="noStrike">
              <a:solidFill>
                <a:srgbClr val="000000"/>
              </a:solidFill>
              <a:latin typeface="Arial"/>
            </a:endParaRPr>
          </a:p>
        </p:txBody>
      </p:sp>
      <p:sp>
        <p:nvSpPr>
          <p:cNvPr id="206" name="Google Shape;166;p24"/>
          <p:cNvSpPr txBox="1"/>
          <p:nvPr/>
        </p:nvSpPr>
        <p:spPr>
          <a:xfrm>
            <a:off x="2626200" y="8870040"/>
            <a:ext cx="27678960" cy="9646920"/>
          </a:xfrm>
          <a:prstGeom prst="rect">
            <a:avLst/>
          </a:prstGeom>
          <a:noFill/>
          <a:ln w="0">
            <a:noFill/>
          </a:ln>
        </p:spPr>
        <p:txBody>
          <a:bodyPr lIns="349560" rIns="349560" tIns="349560" bIns="349560">
            <a:noAutofit/>
          </a:bodyPr>
          <a:p>
            <a:pPr>
              <a:lnSpc>
                <a:spcPct val="115000"/>
              </a:lnSpc>
              <a:spcAft>
                <a:spcPts val="6100"/>
              </a:spcAft>
              <a:tabLst>
                <a:tab algn="l" pos="0"/>
              </a:tabLst>
            </a:pPr>
            <a:r>
              <a:rPr b="0" lang="en" sz="5000" spc="-1" strike="noStrike">
                <a:solidFill>
                  <a:srgbClr val="595959"/>
                </a:solidFill>
                <a:latin typeface="Lato"/>
                <a:ea typeface="Lato"/>
              </a:rPr>
              <a:t>Sprint 6</a:t>
            </a:r>
            <a:endParaRPr b="0" lang="en-US" sz="5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Google Shape;171;p25"/>
          <p:cNvSpPr/>
          <p:nvPr/>
        </p:nvSpPr>
        <p:spPr>
          <a:xfrm>
            <a:off x="3756960" y="1734120"/>
            <a:ext cx="26775000" cy="17408520"/>
          </a:xfrm>
          <a:prstGeom prst="rect">
            <a:avLst/>
          </a:prstGeom>
          <a:solidFill>
            <a:schemeClr val="lt2"/>
          </a:solidFill>
          <a:ln w="9525">
            <a:solidFill>
              <a:srgbClr val="1a1a1a"/>
            </a:solidFill>
            <a:round/>
          </a:ln>
        </p:spPr>
        <p:style>
          <a:lnRef idx="0"/>
          <a:fillRef idx="0"/>
          <a:effectRef idx="0"/>
          <a:fontRef idx="minor"/>
        </p:style>
        <p:txBody>
          <a:bodyPr tIns="91440" bIns="91440" anchor="ctr">
            <a:noAutofit/>
          </a:bodyPr>
          <a:p>
            <a:pPr algn="ctr">
              <a:lnSpc>
                <a:spcPct val="100000"/>
              </a:lnSpc>
              <a:tabLst>
                <a:tab algn="l" pos="0"/>
              </a:tabLst>
            </a:pPr>
            <a:r>
              <a:rPr b="0" lang="en" sz="4000" spc="-1" strike="noStrike">
                <a:solidFill>
                  <a:srgbClr val="000000"/>
                </a:solidFill>
                <a:latin typeface="Open Sans"/>
                <a:ea typeface="Open Sans"/>
              </a:rPr>
              <a:t>Place User Stories Table for Sprint 6 Here</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Google Shape;176;p26"/>
          <p:cNvSpPr txBox="1"/>
          <p:nvPr/>
        </p:nvSpPr>
        <p:spPr>
          <a:xfrm>
            <a:off x="1122120" y="1734120"/>
            <a:ext cx="16014960" cy="17870040"/>
          </a:xfrm>
          <a:prstGeom prst="rect">
            <a:avLst/>
          </a:prstGeom>
          <a:noFill/>
          <a:ln w="0">
            <a:noFill/>
          </a:ln>
        </p:spPr>
        <p:txBody>
          <a:bodyPr lIns="349560" rIns="349560" tIns="349560" bIns="349560">
            <a:noAutofit/>
          </a:bodyPr>
          <a:p>
            <a:pPr>
              <a:lnSpc>
                <a:spcPct val="115000"/>
              </a:lnSpc>
              <a:tabLst>
                <a:tab algn="l" pos="0"/>
              </a:tabLst>
            </a:pPr>
            <a:endParaRPr b="0" lang="en-US" sz="3200" spc="-1" strike="noStrike">
              <a:latin typeface="Arial"/>
            </a:endParaRPr>
          </a:p>
          <a:p>
            <a:pPr>
              <a:lnSpc>
                <a:spcPct val="115000"/>
              </a:lnSpc>
              <a:spcBef>
                <a:spcPts val="6100"/>
              </a:spcBef>
              <a:tabLst>
                <a:tab algn="l" pos="0"/>
              </a:tabLst>
            </a:pPr>
            <a:r>
              <a:rPr b="1" lang="en" sz="4800" spc="-1" strike="noStrike">
                <a:solidFill>
                  <a:srgbClr val="595959"/>
                </a:solidFill>
                <a:latin typeface="Open Sans"/>
                <a:ea typeface="Open Sans"/>
              </a:rPr>
              <a:t>What would the BURN DOWN chart look like for Sprints 1-6?</a:t>
            </a:r>
            <a:r>
              <a:rPr b="0" lang="en" sz="4800" spc="-1" strike="noStrike">
                <a:solidFill>
                  <a:srgbClr val="595959"/>
                </a:solidFill>
                <a:latin typeface="Open Sans"/>
                <a:ea typeface="Open Sans"/>
              </a:rPr>
              <a:t> </a:t>
            </a:r>
            <a:endParaRPr b="0" lang="en-US" sz="4800" spc="-1" strike="noStrike">
              <a:latin typeface="Arial"/>
            </a:endParaRPr>
          </a:p>
          <a:p>
            <a:pPr>
              <a:lnSpc>
                <a:spcPct val="115000"/>
              </a:lnSpc>
              <a:spcBef>
                <a:spcPts val="6100"/>
              </a:spcBef>
              <a:tabLst>
                <a:tab algn="l" pos="0"/>
              </a:tabLst>
            </a:pPr>
            <a:r>
              <a:rPr b="0" lang="en" sz="4800" spc="-1" strike="noStrike">
                <a:solidFill>
                  <a:srgbClr val="595959"/>
                </a:solidFill>
                <a:latin typeface="Open Sans"/>
                <a:ea typeface="Open Sans"/>
              </a:rPr>
              <a:t>[Place your chart to the left]</a:t>
            </a:r>
            <a:endParaRPr b="0" lang="en-US" sz="4800" spc="-1" strike="noStrike">
              <a:latin typeface="Arial"/>
            </a:endParaRPr>
          </a:p>
          <a:p>
            <a:pPr>
              <a:lnSpc>
                <a:spcPct val="115000"/>
              </a:lnSpc>
              <a:spcBef>
                <a:spcPts val="6100"/>
              </a:spcBef>
              <a:tabLst>
                <a:tab algn="l" pos="0"/>
              </a:tabLst>
            </a:pPr>
            <a:endParaRPr b="0" lang="en-US" sz="4800" spc="-1" strike="noStrike">
              <a:latin typeface="Arial"/>
            </a:endParaRPr>
          </a:p>
          <a:p>
            <a:pPr>
              <a:lnSpc>
                <a:spcPct val="115000"/>
              </a:lnSpc>
              <a:spcBef>
                <a:spcPts val="6100"/>
              </a:spcBef>
              <a:tabLst>
                <a:tab algn="l" pos="0"/>
              </a:tabLst>
            </a:pPr>
            <a:r>
              <a:rPr b="1" lang="en" sz="4800" spc="-1" strike="noStrike">
                <a:solidFill>
                  <a:srgbClr val="595959"/>
                </a:solidFill>
                <a:latin typeface="Open Sans"/>
                <a:ea typeface="Open Sans"/>
              </a:rPr>
              <a:t>What would the BURN UP charts look like for Sprints 1-6?</a:t>
            </a:r>
            <a:endParaRPr b="0" lang="en-US" sz="4800" spc="-1" strike="noStrike">
              <a:latin typeface="Arial"/>
            </a:endParaRPr>
          </a:p>
          <a:p>
            <a:pPr>
              <a:lnSpc>
                <a:spcPct val="115000"/>
              </a:lnSpc>
              <a:spcBef>
                <a:spcPts val="6100"/>
              </a:spcBef>
              <a:tabLst>
                <a:tab algn="l" pos="0"/>
              </a:tabLst>
            </a:pPr>
            <a:r>
              <a:rPr b="0" lang="en" sz="4800" spc="-1" strike="noStrike">
                <a:solidFill>
                  <a:srgbClr val="595959"/>
                </a:solidFill>
                <a:latin typeface="Open Sans"/>
                <a:ea typeface="Open Sans"/>
              </a:rPr>
              <a:t>[Place your chart to the left]</a:t>
            </a:r>
            <a:endParaRPr b="0" lang="en-US" sz="4800" spc="-1" strike="noStrike">
              <a:latin typeface="Arial"/>
            </a:endParaRPr>
          </a:p>
          <a:p>
            <a:pPr>
              <a:lnSpc>
                <a:spcPct val="115000"/>
              </a:lnSpc>
              <a:spcBef>
                <a:spcPts val="6100"/>
              </a:spcBef>
              <a:tabLst>
                <a:tab algn="l" pos="0"/>
              </a:tabLst>
            </a:pPr>
            <a:endParaRPr b="0" lang="en-US" sz="4800" spc="-1" strike="noStrike">
              <a:latin typeface="Arial"/>
            </a:endParaRPr>
          </a:p>
          <a:p>
            <a:pPr>
              <a:lnSpc>
                <a:spcPct val="115000"/>
              </a:lnSpc>
              <a:spcBef>
                <a:spcPts val="6100"/>
              </a:spcBef>
              <a:tabLst>
                <a:tab algn="l" pos="0"/>
              </a:tabLst>
            </a:pPr>
            <a:r>
              <a:rPr b="1" lang="en" sz="4800" spc="-1" strike="noStrike">
                <a:solidFill>
                  <a:srgbClr val="595959"/>
                </a:solidFill>
                <a:latin typeface="Open Sans"/>
                <a:ea typeface="Open Sans"/>
              </a:rPr>
              <a:t>Was the Team able to complete all the work in the backlog or did you have to adjust what could be delivered? How would you tell this to Management and justify your answer.</a:t>
            </a:r>
            <a:endParaRPr b="0" lang="en-US" sz="4800" spc="-1" strike="noStrike">
              <a:latin typeface="Arial"/>
            </a:endParaRPr>
          </a:p>
          <a:p>
            <a:pPr>
              <a:lnSpc>
                <a:spcPct val="115000"/>
              </a:lnSpc>
              <a:spcBef>
                <a:spcPts val="6100"/>
              </a:spcBef>
              <a:spcAft>
                <a:spcPts val="6100"/>
              </a:spcAft>
              <a:tabLst>
                <a:tab algn="l" pos="0"/>
              </a:tabLst>
            </a:pPr>
            <a:r>
              <a:rPr b="0" lang="en" sz="4800" spc="-1" strike="noStrike">
                <a:solidFill>
                  <a:srgbClr val="595959"/>
                </a:solidFill>
                <a:latin typeface="Open Sans"/>
                <a:ea typeface="Open Sans"/>
              </a:rPr>
              <a:t>[Your Answer]</a:t>
            </a:r>
            <a:endParaRPr b="0" lang="en-US" sz="4800" spc="-1" strike="noStrike">
              <a:latin typeface="Arial"/>
            </a:endParaRPr>
          </a:p>
        </p:txBody>
      </p:sp>
      <p:sp>
        <p:nvSpPr>
          <p:cNvPr id="209" name="Google Shape;177;p26"/>
          <p:cNvSpPr/>
          <p:nvPr/>
        </p:nvSpPr>
        <p:spPr>
          <a:xfrm>
            <a:off x="19225080" y="1734120"/>
            <a:ext cx="11306880" cy="8460720"/>
          </a:xfrm>
          <a:prstGeom prst="rect">
            <a:avLst/>
          </a:prstGeom>
          <a:solidFill>
            <a:schemeClr val="lt2"/>
          </a:solidFill>
          <a:ln w="9525">
            <a:solidFill>
              <a:srgbClr val="1a1a1a"/>
            </a:solidFill>
            <a:round/>
          </a:ln>
        </p:spPr>
        <p:style>
          <a:lnRef idx="0"/>
          <a:fillRef idx="0"/>
          <a:effectRef idx="0"/>
          <a:fontRef idx="minor"/>
        </p:style>
        <p:txBody>
          <a:bodyPr tIns="91440" bIns="91440" anchor="ctr">
            <a:noAutofit/>
          </a:bodyPr>
          <a:p>
            <a:pPr algn="ctr">
              <a:lnSpc>
                <a:spcPct val="100000"/>
              </a:lnSpc>
              <a:tabLst>
                <a:tab algn="l" pos="0"/>
              </a:tabLst>
            </a:pPr>
            <a:r>
              <a:rPr b="0" lang="en" sz="4000" spc="-1" strike="noStrike">
                <a:solidFill>
                  <a:srgbClr val="000000"/>
                </a:solidFill>
                <a:latin typeface="Open Sans"/>
                <a:ea typeface="Open Sans"/>
              </a:rPr>
              <a:t>Place Burn Down Chart for Sprint 6 Here</a:t>
            </a:r>
            <a:endParaRPr b="0" lang="en-US" sz="4000" spc="-1" strike="noStrike">
              <a:latin typeface="Arial"/>
            </a:endParaRPr>
          </a:p>
        </p:txBody>
      </p:sp>
      <p:sp>
        <p:nvSpPr>
          <p:cNvPr id="210" name="Google Shape;178;p26"/>
          <p:cNvSpPr/>
          <p:nvPr/>
        </p:nvSpPr>
        <p:spPr>
          <a:xfrm>
            <a:off x="19225080" y="11431080"/>
            <a:ext cx="11306880" cy="8460720"/>
          </a:xfrm>
          <a:prstGeom prst="rect">
            <a:avLst/>
          </a:prstGeom>
          <a:solidFill>
            <a:schemeClr val="lt2"/>
          </a:solidFill>
          <a:ln w="9525">
            <a:solidFill>
              <a:srgbClr val="1a1a1a"/>
            </a:solidFill>
            <a:round/>
          </a:ln>
        </p:spPr>
        <p:style>
          <a:lnRef idx="0"/>
          <a:fillRef idx="0"/>
          <a:effectRef idx="0"/>
          <a:fontRef idx="minor"/>
        </p:style>
        <p:txBody>
          <a:bodyPr tIns="91440" bIns="91440" anchor="ctr">
            <a:noAutofit/>
          </a:bodyPr>
          <a:p>
            <a:pPr algn="ctr">
              <a:lnSpc>
                <a:spcPct val="100000"/>
              </a:lnSpc>
              <a:tabLst>
                <a:tab algn="l" pos="0"/>
              </a:tabLst>
            </a:pPr>
            <a:r>
              <a:rPr b="0" lang="en" sz="4000" spc="-1" strike="noStrike">
                <a:solidFill>
                  <a:srgbClr val="000000"/>
                </a:solidFill>
                <a:latin typeface="Open Sans"/>
                <a:ea typeface="Open Sans"/>
              </a:rPr>
              <a:t>Place Burn Up Chart for Sprint 6 Here</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Google Shape;183;p27"/>
          <p:cNvSpPr txBox="1"/>
          <p:nvPr/>
        </p:nvSpPr>
        <p:spPr>
          <a:xfrm>
            <a:off x="714600" y="914400"/>
            <a:ext cx="4269960" cy="20116440"/>
          </a:xfrm>
          <a:prstGeom prst="rect">
            <a:avLst/>
          </a:prstGeom>
          <a:noFill/>
          <a:ln w="9360">
            <a:solidFill>
              <a:srgbClr val="000000"/>
            </a:solidFill>
            <a:round/>
          </a:ln>
        </p:spPr>
        <p:txBody>
          <a:bodyPr lIns="349560" rIns="349560" tIns="349560" bIns="349560" anchor="ctr">
            <a:noAutofit/>
          </a:bodyPr>
          <a:p>
            <a:pPr>
              <a:lnSpc>
                <a:spcPct val="100000"/>
              </a:lnSpc>
              <a:tabLst>
                <a:tab algn="l" pos="0"/>
              </a:tabLst>
            </a:pPr>
            <a:r>
              <a:rPr b="1" lang="en" sz="9600" spc="-1" strike="noStrike">
                <a:solidFill>
                  <a:srgbClr val="000000"/>
                </a:solidFill>
                <a:latin typeface="Raleway"/>
                <a:ea typeface="Raleway"/>
              </a:rPr>
              <a:t>Team Name</a:t>
            </a:r>
            <a:endParaRPr b="0" lang="en-US" sz="9600" spc="-1" strike="noStrike">
              <a:solidFill>
                <a:srgbClr val="000000"/>
              </a:solidFill>
              <a:latin typeface="Arial"/>
            </a:endParaRPr>
          </a:p>
        </p:txBody>
      </p:sp>
      <p:sp>
        <p:nvSpPr>
          <p:cNvPr id="212" name="Google Shape;184;p27"/>
          <p:cNvSpPr txBox="1"/>
          <p:nvPr/>
        </p:nvSpPr>
        <p:spPr>
          <a:xfrm>
            <a:off x="5837040" y="914400"/>
            <a:ext cx="11195280" cy="3581280"/>
          </a:xfrm>
          <a:prstGeom prst="rect">
            <a:avLst/>
          </a:prstGeom>
          <a:noFill/>
          <a:ln w="9360">
            <a:solidFill>
              <a:srgbClr val="000000"/>
            </a:solidFill>
            <a:round/>
          </a:ln>
        </p:spPr>
        <p:txBody>
          <a:bodyPr lIns="349560" rIns="349560" tIns="349560" bIns="349560">
            <a:noAutofit/>
          </a:bodyPr>
          <a:p>
            <a:pPr>
              <a:lnSpc>
                <a:spcPct val="100000"/>
              </a:lnSpc>
              <a:tabLst>
                <a:tab algn="l" pos="0"/>
              </a:tabLst>
            </a:pPr>
            <a:r>
              <a:rPr b="1" lang="en" sz="9000" spc="-1" strike="noStrike" u="sng">
                <a:solidFill>
                  <a:srgbClr val="000000"/>
                </a:solidFill>
                <a:uFillTx/>
                <a:latin typeface="Raleway"/>
                <a:ea typeface="Raleway"/>
              </a:rPr>
              <a:t>Sprint 6 Name</a:t>
            </a:r>
            <a:endParaRPr b="0" lang="en-US" sz="9000" spc="-1" strike="noStrike">
              <a:solidFill>
                <a:srgbClr val="000000"/>
              </a:solidFill>
              <a:latin typeface="Arial"/>
            </a:endParaRPr>
          </a:p>
          <a:p>
            <a:pPr>
              <a:lnSpc>
                <a:spcPct val="100000"/>
              </a:lnSpc>
              <a:tabLst>
                <a:tab algn="l" pos="0"/>
              </a:tabLst>
            </a:pPr>
            <a:r>
              <a:rPr b="1" lang="en" sz="9000" spc="-1" strike="noStrike" u="sng">
                <a:solidFill>
                  <a:srgbClr val="000000"/>
                </a:solidFill>
                <a:uFillTx/>
                <a:latin typeface="Raleway"/>
                <a:ea typeface="Raleway"/>
              </a:rPr>
              <a:t>“            “</a:t>
            </a:r>
            <a:endParaRPr b="0" lang="en-US" sz="9000" spc="-1" strike="noStrike">
              <a:solidFill>
                <a:srgbClr val="000000"/>
              </a:solidFill>
              <a:latin typeface="Arial"/>
            </a:endParaRPr>
          </a:p>
        </p:txBody>
      </p:sp>
      <p:sp>
        <p:nvSpPr>
          <p:cNvPr id="213" name="Google Shape;185;p27"/>
          <p:cNvSpPr txBox="1"/>
          <p:nvPr/>
        </p:nvSpPr>
        <p:spPr>
          <a:xfrm>
            <a:off x="5868360" y="5410440"/>
            <a:ext cx="11195280" cy="8151480"/>
          </a:xfrm>
          <a:prstGeom prst="rect">
            <a:avLst/>
          </a:prstGeom>
          <a:noFill/>
          <a:ln w="9360">
            <a:solidFill>
              <a:srgbClr val="000000"/>
            </a:solidFill>
            <a:round/>
          </a:ln>
        </p:spPr>
        <p:txBody>
          <a:bodyPr lIns="349560" rIns="349560" tIns="349560" bIns="349560">
            <a:noAutofit/>
          </a:bodyPr>
          <a:p>
            <a:pPr>
              <a:lnSpc>
                <a:spcPct val="100000"/>
              </a:lnSpc>
              <a:tabLst>
                <a:tab algn="l" pos="0"/>
              </a:tabLst>
            </a:pPr>
            <a:r>
              <a:rPr b="1" lang="en" sz="9000" spc="-1" strike="noStrike" u="sng">
                <a:solidFill>
                  <a:srgbClr val="000000"/>
                </a:solidFill>
                <a:uFillTx/>
                <a:latin typeface="Raleway"/>
                <a:ea typeface="Raleway"/>
              </a:rPr>
              <a:t>User Stories in Sprint 6</a:t>
            </a:r>
            <a:endParaRPr b="0" lang="en-US" sz="9000" spc="-1" strike="noStrike">
              <a:solidFill>
                <a:srgbClr val="000000"/>
              </a:solidFill>
              <a:latin typeface="Arial"/>
            </a:endParaRPr>
          </a:p>
          <a:p>
            <a:pPr>
              <a:lnSpc>
                <a:spcPct val="100000"/>
              </a:lnSpc>
              <a:tabLst>
                <a:tab algn="l" pos="0"/>
              </a:tabLst>
            </a:pPr>
            <a:r>
              <a:rPr b="1" lang="en" sz="4500" spc="-1" strike="noStrike">
                <a:solidFill>
                  <a:srgbClr val="000000"/>
                </a:solidFill>
                <a:latin typeface="Raleway"/>
                <a:ea typeface="Raleway"/>
              </a:rPr>
              <a:t>1. Story # x with xx points</a:t>
            </a:r>
            <a:endParaRPr b="0" lang="en-US" sz="4500" spc="-1" strike="noStrike">
              <a:solidFill>
                <a:srgbClr val="000000"/>
              </a:solidFill>
              <a:latin typeface="Arial"/>
            </a:endParaRPr>
          </a:p>
          <a:p>
            <a:pPr>
              <a:lnSpc>
                <a:spcPct val="100000"/>
              </a:lnSpc>
              <a:tabLst>
                <a:tab algn="l" pos="0"/>
              </a:tabLst>
            </a:pPr>
            <a:r>
              <a:rPr b="1" lang="en" sz="4500" spc="-1" strike="noStrike">
                <a:solidFill>
                  <a:srgbClr val="000000"/>
                </a:solidFill>
                <a:latin typeface="Raleway"/>
                <a:ea typeface="Raleway"/>
              </a:rPr>
              <a:t>2. Story # x with xx points</a:t>
            </a:r>
            <a:endParaRPr b="0" lang="en-US" sz="4500" spc="-1" strike="noStrike">
              <a:solidFill>
                <a:srgbClr val="000000"/>
              </a:solidFill>
              <a:latin typeface="Arial"/>
            </a:endParaRPr>
          </a:p>
          <a:p>
            <a:pPr>
              <a:lnSpc>
                <a:spcPct val="100000"/>
              </a:lnSpc>
              <a:tabLst>
                <a:tab algn="l" pos="0"/>
              </a:tabLst>
            </a:pPr>
            <a:r>
              <a:rPr b="1" lang="en" sz="4500" spc="-1" strike="noStrike">
                <a:solidFill>
                  <a:srgbClr val="000000"/>
                </a:solidFill>
                <a:latin typeface="Raleway"/>
                <a:ea typeface="Raleway"/>
              </a:rPr>
              <a:t>3. Story # x with xx points</a:t>
            </a:r>
            <a:endParaRPr b="0" lang="en-US" sz="4500" spc="-1" strike="noStrike">
              <a:solidFill>
                <a:srgbClr val="000000"/>
              </a:solidFill>
              <a:latin typeface="Arial"/>
            </a:endParaRPr>
          </a:p>
          <a:p>
            <a:pPr>
              <a:lnSpc>
                <a:spcPct val="100000"/>
              </a:lnSpc>
              <a:tabLst>
                <a:tab algn="l" pos="0"/>
              </a:tabLst>
            </a:pPr>
            <a:endParaRPr b="0" lang="en-US" sz="4500" spc="-1" strike="noStrike">
              <a:solidFill>
                <a:srgbClr val="000000"/>
              </a:solidFill>
              <a:latin typeface="Arial"/>
            </a:endParaRPr>
          </a:p>
          <a:p>
            <a:pPr>
              <a:lnSpc>
                <a:spcPct val="100000"/>
              </a:lnSpc>
              <a:tabLst>
                <a:tab algn="l" pos="0"/>
              </a:tabLst>
            </a:pPr>
            <a:endParaRPr b="0" lang="en-US" sz="4500" spc="-1" strike="noStrike">
              <a:solidFill>
                <a:srgbClr val="000000"/>
              </a:solidFill>
              <a:latin typeface="Arial"/>
            </a:endParaRPr>
          </a:p>
          <a:p>
            <a:pPr>
              <a:lnSpc>
                <a:spcPct val="100000"/>
              </a:lnSpc>
              <a:tabLst>
                <a:tab algn="l" pos="0"/>
              </a:tabLst>
            </a:pPr>
            <a:r>
              <a:rPr b="1" lang="en" sz="4500" spc="-1" strike="noStrike">
                <a:solidFill>
                  <a:srgbClr val="000000"/>
                </a:solidFill>
                <a:latin typeface="Raleway"/>
                <a:ea typeface="Raleway"/>
              </a:rPr>
              <a:t>Total Sprint 6 Points: xxx</a:t>
            </a:r>
            <a:endParaRPr b="0" lang="en-US" sz="4500" spc="-1" strike="noStrike">
              <a:solidFill>
                <a:srgbClr val="000000"/>
              </a:solidFill>
              <a:latin typeface="Arial"/>
            </a:endParaRPr>
          </a:p>
        </p:txBody>
      </p:sp>
      <p:sp>
        <p:nvSpPr>
          <p:cNvPr id="214" name="Google Shape;186;p27"/>
          <p:cNvSpPr txBox="1"/>
          <p:nvPr/>
        </p:nvSpPr>
        <p:spPr>
          <a:xfrm>
            <a:off x="6192360" y="16217280"/>
            <a:ext cx="25810920" cy="4813560"/>
          </a:xfrm>
          <a:prstGeom prst="rect">
            <a:avLst/>
          </a:prstGeom>
          <a:noFill/>
          <a:ln w="9360">
            <a:solidFill>
              <a:srgbClr val="000000"/>
            </a:solidFill>
            <a:round/>
          </a:ln>
        </p:spPr>
        <p:txBody>
          <a:bodyPr lIns="349560" rIns="349560" tIns="349560" bIns="349560" anchor="ctr">
            <a:noAutofit/>
          </a:bodyPr>
          <a:p>
            <a:pPr>
              <a:lnSpc>
                <a:spcPct val="100000"/>
              </a:lnSpc>
              <a:tabLst>
                <a:tab algn="l" pos="0"/>
              </a:tabLst>
            </a:pPr>
            <a:r>
              <a:rPr b="1" lang="en" sz="6000" spc="-1" strike="noStrike">
                <a:solidFill>
                  <a:srgbClr val="000000"/>
                </a:solidFill>
                <a:latin typeface="Raleway"/>
                <a:ea typeface="Raleway"/>
              </a:rPr>
              <a:t>Narrative</a:t>
            </a:r>
            <a:endParaRPr b="0" lang="en-US" sz="6000" spc="-1" strike="noStrike">
              <a:solidFill>
                <a:srgbClr val="000000"/>
              </a:solidFill>
              <a:latin typeface="Arial"/>
            </a:endParaRPr>
          </a:p>
          <a:p>
            <a:pPr>
              <a:lnSpc>
                <a:spcPct val="100000"/>
              </a:lnSpc>
              <a:tabLst>
                <a:tab algn="l" pos="0"/>
              </a:tabLst>
            </a:pPr>
            <a:r>
              <a:rPr b="1" lang="en" sz="6000" spc="-1" strike="noStrike">
                <a:solidFill>
                  <a:srgbClr val="000000"/>
                </a:solidFill>
                <a:latin typeface="Raleway"/>
                <a:ea typeface="Raleway"/>
              </a:rPr>
              <a:t>Results</a:t>
            </a:r>
            <a:endParaRPr b="0" lang="en-US" sz="6000" spc="-1" strike="noStrike">
              <a:solidFill>
                <a:srgbClr val="000000"/>
              </a:solidFill>
              <a:latin typeface="Arial"/>
            </a:endParaRPr>
          </a:p>
          <a:p>
            <a:pPr>
              <a:lnSpc>
                <a:spcPct val="100000"/>
              </a:lnSpc>
              <a:tabLst>
                <a:tab algn="l" pos="0"/>
              </a:tabLst>
            </a:pPr>
            <a:r>
              <a:rPr b="1" lang="en" sz="6000" spc="-1" strike="noStrike">
                <a:solidFill>
                  <a:srgbClr val="000000"/>
                </a:solidFill>
                <a:latin typeface="Raleway"/>
                <a:ea typeface="Raleway"/>
              </a:rPr>
              <a:t>Learnings</a:t>
            </a:r>
            <a:endParaRPr b="0" lang="en-US" sz="6000" spc="-1" strike="noStrike">
              <a:solidFill>
                <a:srgbClr val="000000"/>
              </a:solidFill>
              <a:latin typeface="Arial"/>
            </a:endParaRPr>
          </a:p>
          <a:p>
            <a:pPr>
              <a:lnSpc>
                <a:spcPct val="100000"/>
              </a:lnSpc>
              <a:tabLst>
                <a:tab algn="l" pos="0"/>
              </a:tabLst>
            </a:pPr>
            <a:r>
              <a:rPr b="1" lang="en" sz="6000" spc="-1" strike="noStrike">
                <a:solidFill>
                  <a:srgbClr val="000000"/>
                </a:solidFill>
                <a:latin typeface="Raleway"/>
                <a:ea typeface="Raleway"/>
              </a:rPr>
              <a:t>Risks</a:t>
            </a:r>
            <a:endParaRPr b="0" lang="en-US" sz="6000" spc="-1" strike="noStrike">
              <a:solidFill>
                <a:srgbClr val="000000"/>
              </a:solidFill>
              <a:latin typeface="Arial"/>
            </a:endParaRPr>
          </a:p>
        </p:txBody>
      </p:sp>
      <p:sp>
        <p:nvSpPr>
          <p:cNvPr id="215" name="Google Shape;187;p27"/>
          <p:cNvSpPr txBox="1"/>
          <p:nvPr/>
        </p:nvSpPr>
        <p:spPr>
          <a:xfrm>
            <a:off x="18509760" y="8460000"/>
            <a:ext cx="12458880" cy="6746400"/>
          </a:xfrm>
          <a:prstGeom prst="rect">
            <a:avLst/>
          </a:prstGeom>
          <a:solidFill>
            <a:srgbClr val="efefef"/>
          </a:solidFill>
          <a:ln w="9360">
            <a:solidFill>
              <a:srgbClr val="000000"/>
            </a:solidFill>
            <a:round/>
          </a:ln>
        </p:spPr>
        <p:txBody>
          <a:bodyPr lIns="349560" rIns="349560" tIns="349560" bIns="349560">
            <a:noAutofit/>
          </a:bodyPr>
          <a:p>
            <a:pPr>
              <a:lnSpc>
                <a:spcPct val="100000"/>
              </a:lnSpc>
              <a:tabLst>
                <a:tab algn="l" pos="0"/>
              </a:tabLst>
            </a:pPr>
            <a:r>
              <a:rPr b="1" lang="en" sz="6800" spc="-1" strike="noStrike">
                <a:solidFill>
                  <a:srgbClr val="000000"/>
                </a:solidFill>
                <a:latin typeface="Raleway"/>
                <a:ea typeface="Raleway"/>
              </a:rPr>
              <a:t>Place Sprint 6 Burn Down Chart Here</a:t>
            </a:r>
            <a:endParaRPr b="0" lang="en-US" sz="6800" spc="-1" strike="noStrike">
              <a:solidFill>
                <a:srgbClr val="000000"/>
              </a:solidFill>
              <a:latin typeface="Arial"/>
            </a:endParaRPr>
          </a:p>
        </p:txBody>
      </p:sp>
      <p:sp>
        <p:nvSpPr>
          <p:cNvPr id="216" name="Google Shape;188;p27"/>
          <p:cNvSpPr txBox="1"/>
          <p:nvPr/>
        </p:nvSpPr>
        <p:spPr>
          <a:xfrm>
            <a:off x="18509760" y="809280"/>
            <a:ext cx="12458880" cy="6746400"/>
          </a:xfrm>
          <a:prstGeom prst="rect">
            <a:avLst/>
          </a:prstGeom>
          <a:solidFill>
            <a:srgbClr val="efefef"/>
          </a:solidFill>
          <a:ln w="9360">
            <a:solidFill>
              <a:srgbClr val="000000"/>
            </a:solidFill>
            <a:round/>
          </a:ln>
        </p:spPr>
        <p:txBody>
          <a:bodyPr lIns="349560" rIns="349560" tIns="349560" bIns="349560" anchor="ctr">
            <a:noAutofit/>
          </a:bodyPr>
          <a:p>
            <a:pPr>
              <a:lnSpc>
                <a:spcPct val="100000"/>
              </a:lnSpc>
              <a:tabLst>
                <a:tab algn="l" pos="0"/>
              </a:tabLst>
            </a:pPr>
            <a:r>
              <a:rPr b="1" lang="en" sz="6800" spc="-1" strike="noStrike">
                <a:solidFill>
                  <a:srgbClr val="000000"/>
                </a:solidFill>
                <a:latin typeface="Raleway"/>
                <a:ea typeface="Raleway"/>
              </a:rPr>
              <a:t>Place Sprint 6 Burn UP Chart Here</a:t>
            </a:r>
            <a:endParaRPr b="0" lang="en-US" sz="6800" spc="-1" strike="noStrike">
              <a:solidFill>
                <a:srgbClr val="000000"/>
              </a:solidFill>
              <a:latin typeface="Arial"/>
            </a:endParaRPr>
          </a:p>
        </p:txBody>
      </p:sp>
      <p:sp>
        <p:nvSpPr>
          <p:cNvPr id="217" name="Google Shape;189;p27"/>
          <p:cNvSpPr/>
          <p:nvPr/>
        </p:nvSpPr>
        <p:spPr>
          <a:xfrm>
            <a:off x="6192360" y="105840"/>
            <a:ext cx="19385280" cy="70308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3100" spc="-1" strike="noStrike">
                <a:solidFill>
                  <a:srgbClr val="000000"/>
                </a:solidFill>
                <a:latin typeface="Arial"/>
                <a:ea typeface="Arial"/>
              </a:rPr>
              <a:t>SPRINT 6 DEMO of Working Product</a:t>
            </a:r>
            <a:endParaRPr b="0" lang="en-US" sz="31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Google Shape;194;p28"/>
          <p:cNvSpPr txBox="1"/>
          <p:nvPr/>
        </p:nvSpPr>
        <p:spPr>
          <a:xfrm>
            <a:off x="789480" y="734400"/>
            <a:ext cx="30674160" cy="9135000"/>
          </a:xfrm>
          <a:prstGeom prst="rect">
            <a:avLst/>
          </a:prstGeom>
          <a:noFill/>
          <a:ln w="0">
            <a:noFill/>
          </a:ln>
        </p:spPr>
        <p:txBody>
          <a:bodyPr lIns="349560" rIns="349560" tIns="349560" bIns="349560">
            <a:noAutofit/>
          </a:bodyPr>
          <a:p>
            <a:pPr>
              <a:lnSpc>
                <a:spcPct val="100000"/>
              </a:lnSpc>
              <a:tabLst>
                <a:tab algn="l" pos="0"/>
              </a:tabLst>
            </a:pPr>
            <a:r>
              <a:rPr b="1" lang="en" sz="6200" spc="-1" strike="noStrike">
                <a:solidFill>
                  <a:srgbClr val="000000"/>
                </a:solidFill>
                <a:latin typeface="Open Sans"/>
                <a:ea typeface="Open Sans"/>
              </a:rPr>
              <a:t>BVIR for Management Questions</a:t>
            </a:r>
            <a:r>
              <a:rPr b="1" lang="en" sz="4800" spc="-1" strike="noStrike">
                <a:solidFill>
                  <a:srgbClr val="000000"/>
                </a:solidFill>
                <a:latin typeface="Open Sans"/>
                <a:ea typeface="Open Sans"/>
              </a:rPr>
              <a:t> </a:t>
            </a: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a:lnSpc>
                <a:spcPct val="100000"/>
              </a:lnSpc>
              <a:tabLst>
                <a:tab algn="l" pos="0"/>
              </a:tabLst>
            </a:pPr>
            <a:r>
              <a:rPr b="1" lang="en" sz="4800" spc="-1" strike="noStrike">
                <a:solidFill>
                  <a:srgbClr val="1a1a1a"/>
                </a:solidFill>
                <a:latin typeface="Open Sans"/>
                <a:ea typeface="Open Sans"/>
              </a:rPr>
              <a:t>Which charts would you want to include in the BVIR that Management would need and why? </a:t>
            </a:r>
            <a:endParaRPr b="0" lang="en-US" sz="4800" spc="-1" strike="noStrike">
              <a:solidFill>
                <a:srgbClr val="000000"/>
              </a:solidFill>
              <a:latin typeface="Arial"/>
            </a:endParaRPr>
          </a:p>
          <a:p>
            <a:pPr>
              <a:lnSpc>
                <a:spcPct val="100000"/>
              </a:lnSpc>
              <a:tabLst>
                <a:tab algn="l" pos="0"/>
              </a:tabLst>
            </a:pPr>
            <a:r>
              <a:rPr b="1" lang="en" sz="4800" spc="-1" strike="noStrike">
                <a:solidFill>
                  <a:srgbClr val="1a1a1a"/>
                </a:solidFill>
                <a:latin typeface="Open Sans"/>
                <a:ea typeface="Open Sans"/>
              </a:rPr>
              <a:t>Move the Orange boxes to the correct column below</a:t>
            </a:r>
            <a:endParaRPr b="0" lang="en-US" sz="4800" spc="-1" strike="noStrike">
              <a:solidFill>
                <a:srgbClr val="000000"/>
              </a:solidFill>
              <a:latin typeface="Arial"/>
            </a:endParaRPr>
          </a:p>
          <a:p>
            <a:pPr>
              <a:lnSpc>
                <a:spcPct val="100000"/>
              </a:lnSpc>
              <a:tabLst>
                <a:tab algn="l" pos="0"/>
              </a:tabLst>
            </a:pPr>
            <a:r>
              <a:rPr b="1" lang="en" sz="4800" spc="-1" strike="noStrike">
                <a:solidFill>
                  <a:srgbClr val="1a1a1a"/>
                </a:solidFill>
                <a:latin typeface="Open Sans"/>
                <a:ea typeface="Open Sans"/>
              </a:rPr>
              <a:t>[Provide Justification goes here]</a:t>
            </a: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p:txBody>
      </p:sp>
      <p:sp>
        <p:nvSpPr>
          <p:cNvPr id="219" name="Google Shape;195;p28"/>
          <p:cNvSpPr/>
          <p:nvPr/>
        </p:nvSpPr>
        <p:spPr>
          <a:xfrm>
            <a:off x="16126560" y="9869400"/>
            <a:ext cx="63720" cy="11151360"/>
          </a:xfrm>
          <a:custGeom>
            <a:avLst/>
            <a:gdLst/>
            <a:ahLst/>
            <a:rect l="l" t="t" r="r" b="b"/>
            <a:pathLst>
              <a:path w="21600" h="21600">
                <a:moveTo>
                  <a:pt x="0" y="0"/>
                </a:moveTo>
                <a:lnTo>
                  <a:pt x="21600" y="21600"/>
                </a:lnTo>
              </a:path>
            </a:pathLst>
          </a:custGeom>
          <a:noFill/>
          <a:ln w="9525">
            <a:solidFill>
              <a:srgbClr val="1a1a1a"/>
            </a:solidFill>
            <a:round/>
          </a:ln>
        </p:spPr>
        <p:style>
          <a:lnRef idx="0"/>
          <a:fillRef idx="0"/>
          <a:effectRef idx="0"/>
          <a:fontRef idx="minor"/>
        </p:style>
      </p:sp>
      <p:sp>
        <p:nvSpPr>
          <p:cNvPr id="220" name="Google Shape;196;p28"/>
          <p:cNvSpPr/>
          <p:nvPr/>
        </p:nvSpPr>
        <p:spPr>
          <a:xfrm>
            <a:off x="3995640" y="9839880"/>
            <a:ext cx="3965400" cy="146052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6000" spc="-1" strike="noStrike">
                <a:solidFill>
                  <a:srgbClr val="000000"/>
                </a:solidFill>
                <a:latin typeface="Open Sans"/>
                <a:ea typeface="Open Sans"/>
              </a:rPr>
              <a:t>Included</a:t>
            </a:r>
            <a:endParaRPr b="0" lang="en-US" sz="6000" spc="-1" strike="noStrike">
              <a:latin typeface="Arial"/>
            </a:endParaRPr>
          </a:p>
        </p:txBody>
      </p:sp>
      <p:sp>
        <p:nvSpPr>
          <p:cNvPr id="221" name="Google Shape;197;p28"/>
          <p:cNvSpPr/>
          <p:nvPr/>
        </p:nvSpPr>
        <p:spPr>
          <a:xfrm>
            <a:off x="19977480" y="9839880"/>
            <a:ext cx="6234840" cy="146052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6000" spc="-1" strike="noStrike">
                <a:solidFill>
                  <a:srgbClr val="000000"/>
                </a:solidFill>
                <a:latin typeface="Open Sans"/>
                <a:ea typeface="Open Sans"/>
              </a:rPr>
              <a:t>Not included</a:t>
            </a:r>
            <a:endParaRPr b="0" lang="en-US" sz="6000" spc="-1" strike="noStrike">
              <a:latin typeface="Arial"/>
            </a:endParaRPr>
          </a:p>
          <a:p>
            <a:pPr>
              <a:lnSpc>
                <a:spcPct val="100000"/>
              </a:lnSpc>
              <a:tabLst>
                <a:tab algn="l" pos="0"/>
              </a:tabLst>
            </a:pPr>
            <a:endParaRPr b="0" lang="en-US" sz="6000" spc="-1" strike="noStrike">
              <a:latin typeface="Arial"/>
            </a:endParaRPr>
          </a:p>
        </p:txBody>
      </p:sp>
      <p:sp>
        <p:nvSpPr>
          <p:cNvPr id="222" name="Google Shape;198;p28"/>
          <p:cNvSpPr/>
          <p:nvPr/>
        </p:nvSpPr>
        <p:spPr>
          <a:xfrm>
            <a:off x="19977480" y="12156120"/>
            <a:ext cx="6977160" cy="1072080"/>
          </a:xfrm>
          <a:prstGeom prst="rect">
            <a:avLst/>
          </a:prstGeom>
          <a:solidFill>
            <a:srgbClr val="ff9900"/>
          </a:solidFill>
          <a:ln w="28575">
            <a:solidFill>
              <a:srgbClr val="ff9900"/>
            </a:solidFill>
            <a:round/>
          </a:ln>
        </p:spPr>
        <p:style>
          <a:lnRef idx="0"/>
          <a:fillRef idx="0"/>
          <a:effectRef idx="0"/>
          <a:fontRef idx="minor"/>
        </p:style>
        <p:txBody>
          <a:bodyPr tIns="91440" bIns="91440">
            <a:noAutofit/>
          </a:bodyPr>
          <a:p>
            <a:pPr marL="457200" algn="ctr">
              <a:lnSpc>
                <a:spcPct val="100000"/>
              </a:lnSpc>
              <a:tabLst>
                <a:tab algn="l" pos="0"/>
              </a:tabLst>
            </a:pPr>
            <a:r>
              <a:rPr b="0" lang="en" sz="4800" spc="-1" strike="noStrike">
                <a:solidFill>
                  <a:srgbClr val="1a1a1a"/>
                </a:solidFill>
                <a:latin typeface="Open Sans"/>
                <a:ea typeface="Open Sans"/>
              </a:rPr>
              <a:t>Burn Down Charts</a:t>
            </a:r>
            <a:endParaRPr b="0" lang="en-US" sz="4800" spc="-1" strike="noStrike">
              <a:latin typeface="Arial"/>
            </a:endParaRPr>
          </a:p>
        </p:txBody>
      </p:sp>
      <p:sp>
        <p:nvSpPr>
          <p:cNvPr id="223" name="Google Shape;199;p28"/>
          <p:cNvSpPr/>
          <p:nvPr/>
        </p:nvSpPr>
        <p:spPr>
          <a:xfrm>
            <a:off x="19834920" y="13738320"/>
            <a:ext cx="6977160" cy="1072080"/>
          </a:xfrm>
          <a:prstGeom prst="rect">
            <a:avLst/>
          </a:prstGeom>
          <a:solidFill>
            <a:srgbClr val="ff9900"/>
          </a:solidFill>
          <a:ln w="28575">
            <a:solidFill>
              <a:srgbClr val="ff9900"/>
            </a:solidFill>
            <a:round/>
          </a:ln>
        </p:spPr>
        <p:style>
          <a:lnRef idx="0"/>
          <a:fillRef idx="0"/>
          <a:effectRef idx="0"/>
          <a:fontRef idx="minor"/>
        </p:style>
        <p:txBody>
          <a:bodyPr tIns="91440" bIns="91440">
            <a:noAutofit/>
          </a:bodyPr>
          <a:p>
            <a:pPr marL="457200" algn="ctr">
              <a:lnSpc>
                <a:spcPct val="100000"/>
              </a:lnSpc>
              <a:tabLst>
                <a:tab algn="l" pos="0"/>
              </a:tabLst>
            </a:pPr>
            <a:r>
              <a:rPr b="0" lang="en" sz="4800" spc="-1" strike="noStrike">
                <a:solidFill>
                  <a:srgbClr val="1a1a1a"/>
                </a:solidFill>
                <a:latin typeface="Open Sans"/>
                <a:ea typeface="Open Sans"/>
              </a:rPr>
              <a:t>Burn Up Charts</a:t>
            </a:r>
            <a:endParaRPr b="0" lang="en-US" sz="4800" spc="-1" strike="noStrike">
              <a:latin typeface="Arial"/>
            </a:endParaRPr>
          </a:p>
        </p:txBody>
      </p:sp>
      <p:sp>
        <p:nvSpPr>
          <p:cNvPr id="224" name="Google Shape;200;p28"/>
          <p:cNvSpPr/>
          <p:nvPr/>
        </p:nvSpPr>
        <p:spPr>
          <a:xfrm>
            <a:off x="18296280" y="15514920"/>
            <a:ext cx="10339920" cy="1072080"/>
          </a:xfrm>
          <a:prstGeom prst="rect">
            <a:avLst/>
          </a:prstGeom>
          <a:solidFill>
            <a:srgbClr val="ff9900"/>
          </a:solidFill>
          <a:ln w="28575">
            <a:solidFill>
              <a:srgbClr val="ff9900"/>
            </a:solidFill>
            <a:round/>
          </a:ln>
        </p:spPr>
        <p:style>
          <a:lnRef idx="0"/>
          <a:fillRef idx="0"/>
          <a:effectRef idx="0"/>
          <a:fontRef idx="minor"/>
        </p:style>
        <p:txBody>
          <a:bodyPr tIns="91440" bIns="91440">
            <a:noAutofit/>
          </a:bodyPr>
          <a:p>
            <a:pPr marL="457200" algn="ctr">
              <a:lnSpc>
                <a:spcPct val="100000"/>
              </a:lnSpc>
              <a:tabLst>
                <a:tab algn="l" pos="0"/>
              </a:tabLst>
            </a:pPr>
            <a:r>
              <a:rPr b="0" lang="en" sz="4800" spc="-1" strike="noStrike">
                <a:solidFill>
                  <a:srgbClr val="1a1a1a"/>
                </a:solidFill>
                <a:latin typeface="Open Sans"/>
                <a:ea typeface="Open Sans"/>
              </a:rPr>
              <a:t>Committed vs. Delivered Chart</a:t>
            </a:r>
            <a:endParaRPr b="0" lang="en-US" sz="4800" spc="-1" strike="noStrike">
              <a:latin typeface="Arial"/>
            </a:endParaRPr>
          </a:p>
        </p:txBody>
      </p:sp>
      <p:sp>
        <p:nvSpPr>
          <p:cNvPr id="225" name="Google Shape;201;p28"/>
          <p:cNvSpPr/>
          <p:nvPr/>
        </p:nvSpPr>
        <p:spPr>
          <a:xfrm>
            <a:off x="18296280" y="17248680"/>
            <a:ext cx="10339920" cy="1072080"/>
          </a:xfrm>
          <a:prstGeom prst="rect">
            <a:avLst/>
          </a:prstGeom>
          <a:solidFill>
            <a:srgbClr val="ff9900"/>
          </a:solidFill>
          <a:ln w="28575">
            <a:solidFill>
              <a:srgbClr val="ff9900"/>
            </a:solidFill>
            <a:round/>
          </a:ln>
        </p:spPr>
        <p:style>
          <a:lnRef idx="0"/>
          <a:fillRef idx="0"/>
          <a:effectRef idx="0"/>
          <a:fontRef idx="minor"/>
        </p:style>
        <p:txBody>
          <a:bodyPr tIns="91440" bIns="91440">
            <a:noAutofit/>
          </a:bodyPr>
          <a:p>
            <a:pPr marL="457200" algn="ctr">
              <a:lnSpc>
                <a:spcPct val="100000"/>
              </a:lnSpc>
              <a:tabLst>
                <a:tab algn="l" pos="0"/>
              </a:tabLst>
            </a:pPr>
            <a:r>
              <a:rPr b="0" lang="en" sz="4800" spc="-1" strike="noStrike">
                <a:solidFill>
                  <a:srgbClr val="1a1a1a"/>
                </a:solidFill>
                <a:latin typeface="Open Sans"/>
                <a:ea typeface="Open Sans"/>
              </a:rPr>
              <a:t>Story Point Cost per Team</a:t>
            </a:r>
            <a:endParaRPr b="0" lang="en-US" sz="4800" spc="-1" strike="noStrike">
              <a:latin typeface="Arial"/>
            </a:endParaRPr>
          </a:p>
          <a:p>
            <a:pPr marL="457200" algn="ctr">
              <a:lnSpc>
                <a:spcPct val="100000"/>
              </a:lnSpc>
              <a:tabLst>
                <a:tab algn="l" pos="0"/>
              </a:tabLst>
            </a:pPr>
            <a:endParaRPr b="0" lang="en-US" sz="4800" spc="-1" strike="noStrike">
              <a:latin typeface="Arial"/>
            </a:endParaRPr>
          </a:p>
          <a:p>
            <a:pPr marL="457200" algn="ctr">
              <a:lnSpc>
                <a:spcPct val="100000"/>
              </a:lnSpc>
              <a:tabLst>
                <a:tab algn="l" pos="0"/>
              </a:tabLst>
            </a:pP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Google Shape;206;p29"/>
          <p:cNvSpPr txBox="1"/>
          <p:nvPr/>
        </p:nvSpPr>
        <p:spPr>
          <a:xfrm>
            <a:off x="2626200" y="5626080"/>
            <a:ext cx="27678960" cy="2283120"/>
          </a:xfrm>
          <a:prstGeom prst="rect">
            <a:avLst/>
          </a:prstGeom>
          <a:noFill/>
          <a:ln w="0">
            <a:noFill/>
          </a:ln>
        </p:spPr>
        <p:txBody>
          <a:bodyPr lIns="349560" rIns="349560" tIns="349560" bIns="349560">
            <a:noAutofit/>
          </a:bodyPr>
          <a:p>
            <a:pPr>
              <a:lnSpc>
                <a:spcPct val="100000"/>
              </a:lnSpc>
              <a:tabLst>
                <a:tab algn="l" pos="0"/>
              </a:tabLst>
            </a:pPr>
            <a:r>
              <a:rPr b="1" lang="en" sz="6200" spc="-1" strike="noStrike">
                <a:solidFill>
                  <a:srgbClr val="1a1a1a"/>
                </a:solidFill>
                <a:latin typeface="Open Sans"/>
                <a:ea typeface="Open Sans"/>
              </a:rPr>
              <a:t>Creating the BVIR for Management</a:t>
            </a:r>
            <a:endParaRPr b="0" lang="en-US" sz="6200" spc="-1" strike="noStrike">
              <a:solidFill>
                <a:srgbClr val="000000"/>
              </a:solidFill>
              <a:latin typeface="Arial"/>
            </a:endParaRPr>
          </a:p>
          <a:p>
            <a:pPr>
              <a:lnSpc>
                <a:spcPct val="100000"/>
              </a:lnSpc>
              <a:tabLst>
                <a:tab algn="l" pos="0"/>
              </a:tabLst>
            </a:pPr>
            <a:endParaRPr b="0" lang="en-US" sz="6200" spc="-1" strike="noStrike">
              <a:solidFill>
                <a:srgbClr val="000000"/>
              </a:solidFill>
              <a:latin typeface="Arial"/>
            </a:endParaRPr>
          </a:p>
          <a:p>
            <a:pPr>
              <a:lnSpc>
                <a:spcPct val="100000"/>
              </a:lnSpc>
              <a:tabLst>
                <a:tab algn="l" pos="0"/>
              </a:tabLst>
            </a:pPr>
            <a:r>
              <a:rPr b="1" lang="en" sz="4800" spc="-1" strike="noStrike">
                <a:solidFill>
                  <a:srgbClr val="1a1a1a"/>
                </a:solidFill>
                <a:latin typeface="Open Sans"/>
                <a:ea typeface="Open Sans"/>
              </a:rPr>
              <a:t>Questions to answer before you start the BVIR</a:t>
            </a:r>
            <a:endParaRPr b="0" lang="en-US" sz="4800" spc="-1" strike="noStrike">
              <a:solidFill>
                <a:srgbClr val="000000"/>
              </a:solidFill>
              <a:latin typeface="Arial"/>
            </a:endParaRPr>
          </a:p>
          <a:p>
            <a:pPr marL="457200">
              <a:lnSpc>
                <a:spcPct val="100000"/>
              </a:lnSpc>
              <a:tabLst>
                <a:tab algn="l" pos="0"/>
              </a:tabLst>
            </a:pPr>
            <a:endParaRPr b="0" lang="en-US" sz="4800" spc="-1" strike="noStrike">
              <a:solidFill>
                <a:srgbClr val="000000"/>
              </a:solidFill>
              <a:latin typeface="Arial"/>
            </a:endParaRPr>
          </a:p>
          <a:p>
            <a:pPr>
              <a:lnSpc>
                <a:spcPct val="100000"/>
              </a:lnSpc>
              <a:tabLst>
                <a:tab algn="l" pos="0"/>
              </a:tabLst>
            </a:pPr>
            <a:r>
              <a:rPr b="1" lang="en" sz="4800" spc="-1" strike="noStrike">
                <a:solidFill>
                  <a:srgbClr val="1a1a1a"/>
                </a:solidFill>
                <a:latin typeface="Open Sans"/>
                <a:ea typeface="Open Sans"/>
              </a:rPr>
              <a:t>What would tell Management if they want to know the details about actual stories?</a:t>
            </a:r>
            <a:endParaRPr b="0" lang="en-US" sz="4800" spc="-1" strike="noStrike">
              <a:solidFill>
                <a:srgbClr val="000000"/>
              </a:solidFill>
              <a:latin typeface="Arial"/>
            </a:endParaRPr>
          </a:p>
          <a:p>
            <a:pPr>
              <a:lnSpc>
                <a:spcPct val="100000"/>
              </a:lnSpc>
              <a:tabLst>
                <a:tab algn="l" pos="0"/>
              </a:tabLst>
            </a:pPr>
            <a:r>
              <a:rPr b="1" lang="en" sz="4800" spc="-1" strike="noStrike">
                <a:solidFill>
                  <a:srgbClr val="1a1a1a"/>
                </a:solidFill>
                <a:latin typeface="Open Sans"/>
                <a:ea typeface="Open Sans"/>
              </a:rPr>
              <a:t>[Select from the choices below]</a:t>
            </a:r>
            <a:endParaRPr b="0" lang="en-US" sz="4800" spc="-1" strike="noStrike">
              <a:solidFill>
                <a:srgbClr val="000000"/>
              </a:solidFill>
              <a:latin typeface="Arial"/>
            </a:endParaRPr>
          </a:p>
          <a:p>
            <a:pPr marL="457200" indent="-533160">
              <a:lnSpc>
                <a:spcPct val="100000"/>
              </a:lnSpc>
              <a:buClr>
                <a:srgbClr val="1a1a1a"/>
              </a:buClr>
              <a:buFont typeface="Open Sans"/>
              <a:buAutoNum type="arabicPeriod"/>
              <a:tabLst>
                <a:tab algn="l" pos="0"/>
              </a:tabLst>
            </a:pPr>
            <a:r>
              <a:rPr b="1" lang="en" sz="4800" spc="-1" strike="noStrike">
                <a:solidFill>
                  <a:srgbClr val="1a1a1a"/>
                </a:solidFill>
                <a:latin typeface="Open Sans"/>
                <a:ea typeface="Open Sans"/>
              </a:rPr>
              <a:t>"While I understand that you want to get into individual stories and know all the details, we would prefer that Management spends your valuable time guiding and influencing the Roadmap and direction of the project and leave the story delivery to the Teams you have empowered."</a:t>
            </a:r>
            <a:endParaRPr b="0" lang="en-US" sz="4800" spc="-1" strike="noStrike">
              <a:solidFill>
                <a:srgbClr val="000000"/>
              </a:solidFill>
              <a:latin typeface="Arial"/>
            </a:endParaRPr>
          </a:p>
          <a:p>
            <a:pPr marL="457200" indent="-533160">
              <a:lnSpc>
                <a:spcPct val="100000"/>
              </a:lnSpc>
              <a:buClr>
                <a:srgbClr val="1a1a1a"/>
              </a:buClr>
              <a:buFont typeface="Open Sans"/>
              <a:buAutoNum type="arabicPeriod"/>
              <a:tabLst>
                <a:tab algn="l" pos="0"/>
              </a:tabLst>
            </a:pPr>
            <a:r>
              <a:rPr b="1" lang="en" sz="4800" spc="-1" strike="noStrike">
                <a:solidFill>
                  <a:srgbClr val="1a1a1a"/>
                </a:solidFill>
                <a:latin typeface="Open Sans"/>
                <a:ea typeface="Open Sans"/>
              </a:rPr>
              <a:t>Absolutely, let's get into the details!</a:t>
            </a:r>
            <a:endParaRPr b="0" lang="en-US" sz="4800" spc="-1" strike="noStrike">
              <a:solidFill>
                <a:srgbClr val="000000"/>
              </a:solidFill>
              <a:latin typeface="Arial"/>
            </a:endParaRPr>
          </a:p>
          <a:p>
            <a:pPr marL="457200" indent="-533160">
              <a:lnSpc>
                <a:spcPct val="100000"/>
              </a:lnSpc>
              <a:buClr>
                <a:srgbClr val="1a1a1a"/>
              </a:buClr>
              <a:buFont typeface="Open Sans"/>
              <a:buAutoNum type="arabicPeriod"/>
              <a:tabLst>
                <a:tab algn="l" pos="0"/>
              </a:tabLst>
            </a:pPr>
            <a:r>
              <a:rPr b="1" lang="en" sz="4800" spc="-1" strike="noStrike">
                <a:solidFill>
                  <a:srgbClr val="1a1a1a"/>
                </a:solidFill>
                <a:latin typeface="Open Sans"/>
                <a:ea typeface="Open Sans"/>
              </a:rPr>
              <a:t>No, that is none of your business</a:t>
            </a: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a:lnSpc>
                <a:spcPct val="100000"/>
              </a:lnSpc>
              <a:tabLst>
                <a:tab algn="l" pos="0"/>
              </a:tabLst>
            </a:pPr>
            <a:r>
              <a:rPr b="1" lang="en" sz="4800" spc="-1" strike="noStrike">
                <a:solidFill>
                  <a:srgbClr val="1a1a1a"/>
                </a:solidFill>
                <a:latin typeface="Open Sans"/>
                <a:ea typeface="Open Sans"/>
              </a:rPr>
              <a:t>Which of the above did you choose (1,2,3) and why?</a:t>
            </a:r>
            <a:endParaRPr b="0" lang="en-US" sz="4800" spc="-1" strike="noStrike">
              <a:solidFill>
                <a:srgbClr val="000000"/>
              </a:solidFill>
              <a:latin typeface="Arial"/>
            </a:endParaRPr>
          </a:p>
          <a:p>
            <a:pPr>
              <a:lnSpc>
                <a:spcPct val="100000"/>
              </a:lnSpc>
              <a:tabLst>
                <a:tab algn="l" pos="0"/>
              </a:tabLst>
            </a:pPr>
            <a:r>
              <a:rPr b="1" lang="en" sz="4800" spc="-1" strike="noStrike">
                <a:solidFill>
                  <a:srgbClr val="1a1a1a"/>
                </a:solidFill>
                <a:latin typeface="Open Sans"/>
                <a:ea typeface="Open Sans"/>
              </a:rPr>
              <a:t>[Your Answer]</a:t>
            </a: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Google Shape;211;p30"/>
          <p:cNvSpPr txBox="1"/>
          <p:nvPr/>
        </p:nvSpPr>
        <p:spPr>
          <a:xfrm>
            <a:off x="2626200" y="5626080"/>
            <a:ext cx="27677880" cy="2283120"/>
          </a:xfrm>
          <a:prstGeom prst="rect">
            <a:avLst/>
          </a:prstGeom>
          <a:noFill/>
          <a:ln w="0">
            <a:noFill/>
          </a:ln>
        </p:spPr>
        <p:txBody>
          <a:bodyPr lIns="349560" rIns="349560" tIns="349560" bIns="349560">
            <a:noAutofit/>
          </a:bodyPr>
          <a:p>
            <a:pPr>
              <a:lnSpc>
                <a:spcPct val="100000"/>
              </a:lnSpc>
              <a:tabLst>
                <a:tab algn="l" pos="0"/>
              </a:tabLst>
            </a:pPr>
            <a:r>
              <a:rPr b="1" lang="en" sz="6200" spc="-1" strike="noStrike">
                <a:solidFill>
                  <a:srgbClr val="1a1a1a"/>
                </a:solidFill>
                <a:latin typeface="Open Sans"/>
                <a:ea typeface="Open Sans"/>
              </a:rPr>
              <a:t>Creating the BVIR for Management</a:t>
            </a:r>
            <a:endParaRPr b="0" lang="en-US" sz="6200" spc="-1" strike="noStrike">
              <a:solidFill>
                <a:srgbClr val="000000"/>
              </a:solidFill>
              <a:latin typeface="Arial"/>
            </a:endParaRPr>
          </a:p>
          <a:p>
            <a:pPr>
              <a:lnSpc>
                <a:spcPct val="100000"/>
              </a:lnSpc>
              <a:tabLst>
                <a:tab algn="l" pos="0"/>
              </a:tabLst>
            </a:pPr>
            <a:r>
              <a:rPr b="1" lang="en" sz="4800" spc="-1" strike="noStrike">
                <a:solidFill>
                  <a:srgbClr val="1a1a1a"/>
                </a:solidFill>
                <a:latin typeface="Open Sans"/>
                <a:ea typeface="Open Sans"/>
              </a:rPr>
              <a:t>Questions to answer before you start the BVIR</a:t>
            </a:r>
            <a:endParaRPr b="0" lang="en-US" sz="4800" spc="-1" strike="noStrike">
              <a:solidFill>
                <a:srgbClr val="000000"/>
              </a:solidFill>
              <a:latin typeface="Arial"/>
            </a:endParaRPr>
          </a:p>
          <a:p>
            <a:pPr marL="457200">
              <a:lnSpc>
                <a:spcPct val="100000"/>
              </a:lnSpc>
              <a:tabLst>
                <a:tab algn="l" pos="0"/>
              </a:tabLst>
            </a:pPr>
            <a:endParaRPr b="0" lang="en-US" sz="4800" spc="-1" strike="noStrike">
              <a:solidFill>
                <a:srgbClr val="000000"/>
              </a:solidFill>
              <a:latin typeface="Arial"/>
            </a:endParaRPr>
          </a:p>
          <a:p>
            <a:pPr>
              <a:lnSpc>
                <a:spcPct val="100000"/>
              </a:lnSpc>
              <a:tabLst>
                <a:tab algn="l" pos="0"/>
              </a:tabLst>
            </a:pPr>
            <a:r>
              <a:rPr b="1" lang="en" sz="4800" spc="-1" strike="noStrike">
                <a:solidFill>
                  <a:srgbClr val="1a1a1a"/>
                </a:solidFill>
                <a:latin typeface="Open Sans"/>
                <a:ea typeface="Open Sans"/>
              </a:rPr>
              <a:t>Is it project considered a failure because backlog items still remain? Explain. </a:t>
            </a:r>
            <a:endParaRPr b="0" lang="en-US" sz="4800" spc="-1" strike="noStrike">
              <a:solidFill>
                <a:srgbClr val="000000"/>
              </a:solidFill>
              <a:latin typeface="Arial"/>
            </a:endParaRPr>
          </a:p>
          <a:p>
            <a:pPr>
              <a:lnSpc>
                <a:spcPct val="100000"/>
              </a:lnSpc>
              <a:tabLst>
                <a:tab algn="l" pos="0"/>
              </a:tabLst>
            </a:pPr>
            <a:r>
              <a:rPr b="1" lang="en" sz="4800" spc="-1" strike="noStrike">
                <a:solidFill>
                  <a:srgbClr val="1a1a1a"/>
                </a:solidFill>
                <a:latin typeface="Open Sans"/>
                <a:ea typeface="Open Sans"/>
              </a:rPr>
              <a:t>[Your Answer]</a:t>
            </a: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Google Shape;216;p31"/>
          <p:cNvSpPr txBox="1"/>
          <p:nvPr/>
        </p:nvSpPr>
        <p:spPr>
          <a:xfrm>
            <a:off x="772200" y="578880"/>
            <a:ext cx="30674160" cy="8051400"/>
          </a:xfrm>
          <a:prstGeom prst="rect">
            <a:avLst/>
          </a:prstGeom>
          <a:noFill/>
          <a:ln w="0">
            <a:noFill/>
          </a:ln>
        </p:spPr>
        <p:txBody>
          <a:bodyPr lIns="349560" rIns="349560" tIns="349560" bIns="349560">
            <a:noAutofit/>
          </a:bodyPr>
          <a:p>
            <a:pPr>
              <a:lnSpc>
                <a:spcPct val="100000"/>
              </a:lnSpc>
              <a:tabLst>
                <a:tab algn="l" pos="0"/>
              </a:tabLst>
            </a:pPr>
            <a:r>
              <a:rPr b="1" lang="en" sz="6200" spc="-1" strike="noStrike">
                <a:solidFill>
                  <a:srgbClr val="000000"/>
                </a:solidFill>
                <a:latin typeface="Open Sans"/>
                <a:ea typeface="Open Sans"/>
              </a:rPr>
              <a:t>Creating the BVIR for Management</a:t>
            </a:r>
            <a:endParaRPr b="0" lang="en-US" sz="6200" spc="-1" strike="noStrike">
              <a:solidFill>
                <a:srgbClr val="000000"/>
              </a:solidFill>
              <a:latin typeface="Arial"/>
            </a:endParaRPr>
          </a:p>
          <a:p>
            <a:pPr>
              <a:lnSpc>
                <a:spcPct val="100000"/>
              </a:lnSpc>
              <a:tabLst>
                <a:tab algn="l" pos="0"/>
              </a:tabLst>
            </a:pPr>
            <a:endParaRPr b="0" lang="en-US" sz="6200" spc="-1" strike="noStrike">
              <a:solidFill>
                <a:srgbClr val="000000"/>
              </a:solidFill>
              <a:latin typeface="Arial"/>
            </a:endParaRPr>
          </a:p>
          <a:p>
            <a:pPr>
              <a:lnSpc>
                <a:spcPct val="100000"/>
              </a:lnSpc>
              <a:tabLst>
                <a:tab algn="l" pos="0"/>
              </a:tabLst>
            </a:pPr>
            <a:r>
              <a:rPr b="1" lang="en" sz="4800" spc="-1" strike="noStrike">
                <a:solidFill>
                  <a:srgbClr val="000000"/>
                </a:solidFill>
                <a:latin typeface="Open Sans"/>
                <a:ea typeface="Open Sans"/>
              </a:rPr>
              <a:t>Instructions:</a:t>
            </a: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a:lnSpc>
                <a:spcPct val="100000"/>
              </a:lnSpc>
              <a:tabLst>
                <a:tab algn="l" pos="0"/>
              </a:tabLst>
            </a:pPr>
            <a:r>
              <a:rPr b="1" lang="en" sz="4800" spc="-1" strike="noStrike">
                <a:solidFill>
                  <a:srgbClr val="000000"/>
                </a:solidFill>
                <a:latin typeface="Open Sans"/>
                <a:ea typeface="Open Sans"/>
              </a:rPr>
              <a:t>Start by creating your own BVIR. From the charts and sections below, please drag and drop items you would like to display to convey the story behind the MVP project</a:t>
            </a: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a:lnSpc>
                <a:spcPct val="100000"/>
              </a:lnSpc>
              <a:tabLst>
                <a:tab algn="l" pos="0"/>
              </a:tabLst>
            </a:pPr>
            <a:r>
              <a:rPr b="1" lang="en" sz="4800" spc="-1" strike="noStrike">
                <a:solidFill>
                  <a:srgbClr val="000000"/>
                </a:solidFill>
                <a:latin typeface="Open Sans"/>
                <a:ea typeface="Open Sans"/>
              </a:rPr>
              <a:t>[Cut and paste items from this section and add them to the next slide. Remember to fill in information in the boxes where it is needed]</a:t>
            </a: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p:txBody>
      </p:sp>
      <p:sp>
        <p:nvSpPr>
          <p:cNvPr id="229" name="Google Shape;217;p31"/>
          <p:cNvSpPr/>
          <p:nvPr/>
        </p:nvSpPr>
        <p:spPr>
          <a:xfrm>
            <a:off x="1267920" y="8630640"/>
            <a:ext cx="10251000" cy="2849760"/>
          </a:xfrm>
          <a:prstGeom prst="rect">
            <a:avLst/>
          </a:prstGeom>
          <a:noFill/>
          <a:ln w="9525">
            <a:solidFill>
              <a:srgbClr val="000000"/>
            </a:solidFill>
            <a:round/>
          </a:ln>
        </p:spPr>
        <p:style>
          <a:lnRef idx="0"/>
          <a:fillRef idx="0"/>
          <a:effectRef idx="0"/>
          <a:fontRef idx="minor"/>
        </p:style>
        <p:txBody>
          <a:bodyPr lIns="341280" rIns="341280" tIns="341280" bIns="341280">
            <a:noAutofit/>
          </a:bodyPr>
          <a:p>
            <a:pPr algn="ctr">
              <a:lnSpc>
                <a:spcPct val="100000"/>
              </a:lnSpc>
              <a:tabLst>
                <a:tab algn="l" pos="0"/>
              </a:tabLst>
            </a:pPr>
            <a:r>
              <a:rPr b="0" lang="en" sz="9000" spc="-1" strike="noStrike" u="sng">
                <a:solidFill>
                  <a:srgbClr val="000000"/>
                </a:solidFill>
                <a:uFillTx/>
                <a:latin typeface="Arial"/>
                <a:ea typeface="Arial"/>
              </a:rPr>
              <a:t>MVP VISION</a:t>
            </a:r>
            <a:endParaRPr b="0" lang="en-US" sz="9000" spc="-1" strike="noStrike">
              <a:latin typeface="Arial"/>
            </a:endParaRPr>
          </a:p>
        </p:txBody>
      </p:sp>
      <p:sp>
        <p:nvSpPr>
          <p:cNvPr id="230" name="Google Shape;218;p31"/>
          <p:cNvSpPr/>
          <p:nvPr/>
        </p:nvSpPr>
        <p:spPr>
          <a:xfrm>
            <a:off x="12865320" y="8630640"/>
            <a:ext cx="4070520" cy="6484320"/>
          </a:xfrm>
          <a:prstGeom prst="rect">
            <a:avLst/>
          </a:prstGeom>
          <a:noFill/>
          <a:ln w="9525">
            <a:solidFill>
              <a:srgbClr val="000000"/>
            </a:solidFill>
            <a:round/>
          </a:ln>
        </p:spPr>
        <p:style>
          <a:lnRef idx="0"/>
          <a:fillRef idx="0"/>
          <a:effectRef idx="0"/>
          <a:fontRef idx="minor"/>
        </p:style>
        <p:txBody>
          <a:bodyPr lIns="341280" rIns="341280" tIns="341280" bIns="341280" anchor="ctr">
            <a:noAutofit/>
          </a:bodyPr>
          <a:p>
            <a:pPr algn="ctr">
              <a:lnSpc>
                <a:spcPct val="100000"/>
              </a:lnSpc>
              <a:tabLst>
                <a:tab algn="l" pos="0"/>
              </a:tabLst>
            </a:pPr>
            <a:r>
              <a:rPr b="0" lang="en" sz="9600" spc="-1" strike="noStrike">
                <a:solidFill>
                  <a:srgbClr val="000000"/>
                </a:solidFill>
                <a:latin typeface="Arial"/>
                <a:ea typeface="Arial"/>
              </a:rPr>
              <a:t>Team Name</a:t>
            </a:r>
            <a:endParaRPr b="0" lang="en-US" sz="9600" spc="-1" strike="noStrike">
              <a:latin typeface="Arial"/>
            </a:endParaRPr>
          </a:p>
        </p:txBody>
      </p:sp>
      <p:sp>
        <p:nvSpPr>
          <p:cNvPr id="231" name="Google Shape;219;p31"/>
          <p:cNvSpPr/>
          <p:nvPr/>
        </p:nvSpPr>
        <p:spPr>
          <a:xfrm>
            <a:off x="20296800" y="7986960"/>
            <a:ext cx="10251000" cy="3549240"/>
          </a:xfrm>
          <a:prstGeom prst="rect">
            <a:avLst/>
          </a:prstGeom>
          <a:noFill/>
          <a:ln w="9525">
            <a:solidFill>
              <a:srgbClr val="000000"/>
            </a:solidFill>
            <a:round/>
          </a:ln>
        </p:spPr>
        <p:style>
          <a:lnRef idx="0"/>
          <a:fillRef idx="0"/>
          <a:effectRef idx="0"/>
          <a:fontRef idx="minor"/>
        </p:style>
        <p:txBody>
          <a:bodyPr lIns="341280" rIns="341280" tIns="341280" bIns="341280">
            <a:noAutofit/>
          </a:bodyPr>
          <a:p>
            <a:pPr algn="ctr">
              <a:lnSpc>
                <a:spcPct val="100000"/>
              </a:lnSpc>
              <a:tabLst>
                <a:tab algn="l" pos="0"/>
              </a:tabLst>
            </a:pPr>
            <a:r>
              <a:rPr b="0" lang="en" sz="9000" spc="-1" strike="noStrike" u="sng">
                <a:solidFill>
                  <a:srgbClr val="000000"/>
                </a:solidFill>
                <a:uFillTx/>
                <a:latin typeface="Arial"/>
                <a:ea typeface="Arial"/>
              </a:rPr>
              <a:t>Roadmap</a:t>
            </a:r>
            <a:endParaRPr b="0" lang="en-US" sz="9000" spc="-1" strike="noStrike">
              <a:latin typeface="Arial"/>
            </a:endParaRPr>
          </a:p>
          <a:p>
            <a:pPr algn="ctr">
              <a:lnSpc>
                <a:spcPct val="100000"/>
              </a:lnSpc>
              <a:tabLst>
                <a:tab algn="l" pos="0"/>
              </a:tabLst>
            </a:pPr>
            <a:endParaRPr b="0" lang="en-US" sz="9000" spc="-1" strike="noStrike">
              <a:latin typeface="Arial"/>
            </a:endParaRPr>
          </a:p>
          <a:p>
            <a:pPr algn="ctr">
              <a:lnSpc>
                <a:spcPct val="100000"/>
              </a:lnSpc>
              <a:tabLst>
                <a:tab algn="l" pos="0"/>
              </a:tabLst>
            </a:pPr>
            <a:endParaRPr b="0" lang="en-US" sz="9000" spc="-1" strike="noStrike">
              <a:latin typeface="Arial"/>
            </a:endParaRPr>
          </a:p>
        </p:txBody>
      </p:sp>
      <p:sp>
        <p:nvSpPr>
          <p:cNvPr id="232" name="Google Shape;220;p31"/>
          <p:cNvSpPr/>
          <p:nvPr/>
        </p:nvSpPr>
        <p:spPr>
          <a:xfrm>
            <a:off x="21039120" y="12056400"/>
            <a:ext cx="8766000" cy="4316760"/>
          </a:xfrm>
          <a:prstGeom prst="rect">
            <a:avLst/>
          </a:prstGeom>
          <a:solidFill>
            <a:srgbClr val="efefef"/>
          </a:solidFill>
          <a:ln w="9525">
            <a:solidFill>
              <a:srgbClr val="000000"/>
            </a:solidFill>
            <a:round/>
          </a:ln>
        </p:spPr>
        <p:style>
          <a:lnRef idx="0"/>
          <a:fillRef idx="0"/>
          <a:effectRef idx="0"/>
          <a:fontRef idx="minor"/>
        </p:style>
        <p:txBody>
          <a:bodyPr lIns="341280" rIns="341280" tIns="341280" bIns="341280" anchor="ctr">
            <a:noAutofit/>
          </a:bodyPr>
          <a:p>
            <a:pPr algn="ctr">
              <a:lnSpc>
                <a:spcPct val="100000"/>
              </a:lnSpc>
              <a:tabLst>
                <a:tab algn="l" pos="0"/>
              </a:tabLst>
            </a:pPr>
            <a:r>
              <a:rPr b="0" lang="en" sz="7000" spc="-1" strike="noStrike">
                <a:solidFill>
                  <a:srgbClr val="000000"/>
                </a:solidFill>
                <a:latin typeface="Arial"/>
                <a:ea typeface="Arial"/>
              </a:rPr>
              <a:t>Chart Comparing Sprint Velocity of Teams 1 vs Team 2</a:t>
            </a:r>
            <a:endParaRPr b="0" lang="en-US" sz="7000" spc="-1" strike="noStrike">
              <a:latin typeface="Arial"/>
            </a:endParaRPr>
          </a:p>
        </p:txBody>
      </p:sp>
      <p:sp>
        <p:nvSpPr>
          <p:cNvPr id="233" name="Google Shape;221;p31"/>
          <p:cNvSpPr/>
          <p:nvPr/>
        </p:nvSpPr>
        <p:spPr>
          <a:xfrm>
            <a:off x="10972800" y="16082640"/>
            <a:ext cx="8766000" cy="4316760"/>
          </a:xfrm>
          <a:prstGeom prst="rect">
            <a:avLst/>
          </a:prstGeom>
          <a:solidFill>
            <a:srgbClr val="efefef"/>
          </a:solidFill>
          <a:ln w="9525">
            <a:solidFill>
              <a:srgbClr val="000000"/>
            </a:solidFill>
            <a:round/>
          </a:ln>
        </p:spPr>
        <p:style>
          <a:lnRef idx="0"/>
          <a:fillRef idx="0"/>
          <a:effectRef idx="0"/>
          <a:fontRef idx="minor"/>
        </p:style>
        <p:txBody>
          <a:bodyPr lIns="341280" rIns="341280" tIns="341280" bIns="341280" anchor="ctr">
            <a:noAutofit/>
          </a:bodyPr>
          <a:p>
            <a:pPr algn="ctr">
              <a:lnSpc>
                <a:spcPct val="100000"/>
              </a:lnSpc>
              <a:tabLst>
                <a:tab algn="l" pos="0"/>
              </a:tabLst>
            </a:pPr>
            <a:r>
              <a:rPr b="0" lang="en" sz="7000" spc="-1" strike="noStrike">
                <a:solidFill>
                  <a:srgbClr val="000000"/>
                </a:solidFill>
                <a:latin typeface="Arial"/>
                <a:ea typeface="Arial"/>
              </a:rPr>
              <a:t>Chart showing cost per story point</a:t>
            </a:r>
            <a:endParaRPr b="0" lang="en-US" sz="7000" spc="-1" strike="noStrike">
              <a:latin typeface="Arial"/>
            </a:endParaRPr>
          </a:p>
        </p:txBody>
      </p:sp>
      <p:pic>
        <p:nvPicPr>
          <p:cNvPr id="234" name="Google Shape;222;p31" descr=""/>
          <p:cNvPicPr/>
          <p:nvPr/>
        </p:nvPicPr>
        <p:blipFill>
          <a:blip r:embed="rId1"/>
          <a:stretch/>
        </p:blipFill>
        <p:spPr>
          <a:xfrm>
            <a:off x="1267920" y="12056400"/>
            <a:ext cx="8236800" cy="4316760"/>
          </a:xfrm>
          <a:prstGeom prst="rect">
            <a:avLst/>
          </a:prstGeom>
          <a:ln w="0">
            <a:noFill/>
          </a:ln>
        </p:spPr>
      </p:pic>
      <p:pic>
        <p:nvPicPr>
          <p:cNvPr id="235" name="Google Shape;223;p31" descr=""/>
          <p:cNvPicPr/>
          <p:nvPr/>
        </p:nvPicPr>
        <p:blipFill>
          <a:blip r:embed="rId2"/>
          <a:stretch/>
        </p:blipFill>
        <p:spPr>
          <a:xfrm>
            <a:off x="1605960" y="17083080"/>
            <a:ext cx="7560360" cy="3937680"/>
          </a:xfrm>
          <a:prstGeom prst="rect">
            <a:avLst/>
          </a:prstGeom>
          <a:ln w="0">
            <a:noFill/>
          </a:ln>
        </p:spPr>
      </p:pic>
      <p:pic>
        <p:nvPicPr>
          <p:cNvPr id="236" name="Google Shape;224;p31" descr=""/>
          <p:cNvPicPr/>
          <p:nvPr/>
        </p:nvPicPr>
        <p:blipFill>
          <a:blip r:embed="rId3"/>
          <a:stretch/>
        </p:blipFill>
        <p:spPr>
          <a:xfrm>
            <a:off x="21774240" y="16893720"/>
            <a:ext cx="7296120" cy="43167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Google Shape;91;p14"/>
          <p:cNvSpPr txBox="1"/>
          <p:nvPr/>
        </p:nvSpPr>
        <p:spPr>
          <a:xfrm>
            <a:off x="2626200" y="8870040"/>
            <a:ext cx="27678960" cy="9646920"/>
          </a:xfrm>
          <a:prstGeom prst="rect">
            <a:avLst/>
          </a:prstGeom>
          <a:noFill/>
          <a:ln w="0">
            <a:noFill/>
          </a:ln>
        </p:spPr>
        <p:txBody>
          <a:bodyPr lIns="349560" rIns="349560" tIns="349560" bIns="349560">
            <a:noAutofit/>
          </a:bodyPr>
          <a:p>
            <a:pPr>
              <a:lnSpc>
                <a:spcPct val="115000"/>
              </a:lnSpc>
              <a:spcAft>
                <a:spcPts val="6100"/>
              </a:spcAft>
              <a:tabLst>
                <a:tab algn="l" pos="0"/>
              </a:tabLst>
            </a:pPr>
            <a:r>
              <a:rPr b="0" lang="en" sz="5000" spc="-1" strike="noStrike">
                <a:solidFill>
                  <a:srgbClr val="595959"/>
                </a:solidFill>
                <a:latin typeface="Lato"/>
                <a:ea typeface="Lato"/>
              </a:rPr>
              <a:t>Sprints 1-3</a:t>
            </a:r>
            <a:endParaRPr b="0" lang="en-US" sz="5000" spc="-1" strike="noStrike">
              <a:solidFill>
                <a:srgbClr val="000000"/>
              </a:solidFill>
              <a:latin typeface="Arial"/>
            </a:endParaRPr>
          </a:p>
        </p:txBody>
      </p:sp>
      <p:sp>
        <p:nvSpPr>
          <p:cNvPr id="170" name="Google Shape;92;p14"/>
          <p:cNvSpPr txBox="1"/>
          <p:nvPr/>
        </p:nvSpPr>
        <p:spPr>
          <a:xfrm>
            <a:off x="2626200" y="5626080"/>
            <a:ext cx="27678960" cy="2283120"/>
          </a:xfrm>
          <a:prstGeom prst="rect">
            <a:avLst/>
          </a:prstGeom>
          <a:noFill/>
          <a:ln w="0">
            <a:noFill/>
          </a:ln>
        </p:spPr>
        <p:txBody>
          <a:bodyPr lIns="349560" rIns="349560" tIns="349560" bIns="349560">
            <a:noAutofit/>
          </a:bodyPr>
          <a:p>
            <a:pPr>
              <a:lnSpc>
                <a:spcPct val="100000"/>
              </a:lnSpc>
              <a:tabLst>
                <a:tab algn="l" pos="0"/>
              </a:tabLst>
            </a:pPr>
            <a:r>
              <a:rPr b="1" lang="en" sz="9900" spc="-1" strike="noStrike">
                <a:solidFill>
                  <a:srgbClr val="1a1a1a"/>
                </a:solidFill>
                <a:latin typeface="Raleway"/>
                <a:ea typeface="Raleway"/>
              </a:rPr>
              <a:t>Agile Communication</a:t>
            </a:r>
            <a:endParaRPr b="0" lang="en-US" sz="9900" spc="-1" strike="noStrike">
              <a:solidFill>
                <a:srgbClr val="000000"/>
              </a:solidFill>
              <a:latin typeface="Arial"/>
            </a:endParaRPr>
          </a:p>
          <a:p>
            <a:pPr>
              <a:lnSpc>
                <a:spcPct val="100000"/>
              </a:lnSpc>
              <a:tabLst>
                <a:tab algn="l" pos="0"/>
              </a:tabLst>
            </a:pPr>
            <a:r>
              <a:rPr b="1" lang="en" sz="9900" spc="-1" strike="noStrike">
                <a:solidFill>
                  <a:srgbClr val="1a1a1a"/>
                </a:solidFill>
                <a:latin typeface="Raleway"/>
                <a:ea typeface="Raleway"/>
              </a:rPr>
              <a:t>Project </a:t>
            </a:r>
            <a:endParaRPr b="0" lang="en-US" sz="9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Google Shape;229;p32"/>
          <p:cNvSpPr txBox="1"/>
          <p:nvPr/>
        </p:nvSpPr>
        <p:spPr>
          <a:xfrm>
            <a:off x="1826640" y="384840"/>
            <a:ext cx="27762480" cy="2283120"/>
          </a:xfrm>
          <a:prstGeom prst="rect">
            <a:avLst/>
          </a:prstGeom>
          <a:noFill/>
          <a:ln w="0">
            <a:noFill/>
          </a:ln>
        </p:spPr>
        <p:txBody>
          <a:bodyPr lIns="349560" rIns="349560" tIns="349560" bIns="349560">
            <a:noAutofit/>
          </a:bodyPr>
          <a:p>
            <a:pPr>
              <a:lnSpc>
                <a:spcPct val="100000"/>
              </a:lnSpc>
              <a:tabLst>
                <a:tab algn="l" pos="0"/>
              </a:tabLst>
            </a:pPr>
            <a:r>
              <a:rPr b="1" lang="en" sz="6200" spc="-1" strike="noStrike">
                <a:solidFill>
                  <a:srgbClr val="000000"/>
                </a:solidFill>
                <a:latin typeface="Open Sans"/>
                <a:ea typeface="Open Sans"/>
              </a:rPr>
              <a:t>BVIR for Management</a:t>
            </a:r>
            <a:endParaRPr b="0" lang="en-US" sz="6200" spc="-1" strike="noStrike">
              <a:solidFill>
                <a:srgbClr val="000000"/>
              </a:solidFill>
              <a:latin typeface="Arial"/>
            </a:endParaRPr>
          </a:p>
          <a:p>
            <a:pPr>
              <a:lnSpc>
                <a:spcPct val="100000"/>
              </a:lnSpc>
              <a:tabLst>
                <a:tab algn="l" pos="0"/>
              </a:tabLst>
            </a:pPr>
            <a:r>
              <a:rPr b="1" lang="en" sz="6200" spc="-1" strike="noStrike">
                <a:solidFill>
                  <a:srgbClr val="000000"/>
                </a:solidFill>
                <a:latin typeface="Open Sans"/>
                <a:ea typeface="Open Sans"/>
              </a:rPr>
              <a:t>[Use this slide to create your BVIR. We have not provided a template for this, you get to decide what it looks like using the information from the previous slide]</a:t>
            </a:r>
            <a:endParaRPr b="0" lang="en-US" sz="6200" spc="-1" strike="noStrike">
              <a:solidFill>
                <a:srgbClr val="000000"/>
              </a:solidFill>
              <a:latin typeface="Arial"/>
            </a:endParaRPr>
          </a:p>
          <a:p>
            <a:pPr>
              <a:lnSpc>
                <a:spcPct val="100000"/>
              </a:lnSpc>
              <a:tabLst>
                <a:tab algn="l" pos="0"/>
              </a:tabLst>
            </a:pPr>
            <a:endParaRPr b="0" lang="en-US" sz="6200" spc="-1" strike="noStrike">
              <a:solidFill>
                <a:srgbClr val="000000"/>
              </a:solidFill>
              <a:latin typeface="Arial"/>
            </a:endParaRPr>
          </a:p>
          <a:p>
            <a:pPr>
              <a:lnSpc>
                <a:spcPct val="100000"/>
              </a:lnSpc>
              <a:tabLst>
                <a:tab algn="l" pos="0"/>
              </a:tabLst>
            </a:pPr>
            <a:endParaRPr b="0" lang="en-US" sz="6200" spc="-1" strike="noStrike">
              <a:solidFill>
                <a:srgbClr val="000000"/>
              </a:solidFill>
              <a:latin typeface="Arial"/>
            </a:endParaRPr>
          </a:p>
          <a:p>
            <a:pPr>
              <a:lnSpc>
                <a:spcPct val="100000"/>
              </a:lnSpc>
              <a:tabLst>
                <a:tab algn="l" pos="0"/>
              </a:tabLst>
            </a:pPr>
            <a:endParaRPr b="0" lang="en-US" sz="6200" spc="-1" strike="noStrike">
              <a:solidFill>
                <a:srgbClr val="000000"/>
              </a:solidFill>
              <a:latin typeface="Arial"/>
            </a:endParaRPr>
          </a:p>
          <a:p>
            <a:pPr>
              <a:lnSpc>
                <a:spcPct val="100000"/>
              </a:lnSpc>
              <a:tabLst>
                <a:tab algn="l" pos="0"/>
              </a:tabLst>
            </a:pPr>
            <a:endParaRPr b="0" lang="en-US" sz="6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Google Shape;234;p33"/>
          <p:cNvSpPr txBox="1"/>
          <p:nvPr/>
        </p:nvSpPr>
        <p:spPr>
          <a:xfrm>
            <a:off x="1826640" y="384840"/>
            <a:ext cx="27762480" cy="19406160"/>
          </a:xfrm>
          <a:prstGeom prst="rect">
            <a:avLst/>
          </a:prstGeom>
          <a:noFill/>
          <a:ln w="0">
            <a:noFill/>
          </a:ln>
        </p:spPr>
        <p:txBody>
          <a:bodyPr lIns="349560" rIns="349560" tIns="349560" bIns="349560">
            <a:noAutofit/>
          </a:bodyPr>
          <a:p>
            <a:pPr>
              <a:lnSpc>
                <a:spcPct val="100000"/>
              </a:lnSpc>
              <a:tabLst>
                <a:tab algn="l" pos="0"/>
              </a:tabLst>
            </a:pPr>
            <a:r>
              <a:rPr b="1" lang="en" sz="6200" spc="-1" strike="noStrike">
                <a:solidFill>
                  <a:srgbClr val="000000"/>
                </a:solidFill>
                <a:latin typeface="Open Sans"/>
                <a:ea typeface="Open Sans"/>
              </a:rPr>
              <a:t>BVIR for Management</a:t>
            </a:r>
            <a:endParaRPr b="0" lang="en-US" sz="6200" spc="-1" strike="noStrike">
              <a:solidFill>
                <a:srgbClr val="000000"/>
              </a:solidFill>
              <a:latin typeface="Arial"/>
            </a:endParaRPr>
          </a:p>
          <a:p>
            <a:pPr>
              <a:lnSpc>
                <a:spcPct val="100000"/>
              </a:lnSpc>
              <a:tabLst>
                <a:tab algn="l" pos="0"/>
              </a:tabLst>
            </a:pPr>
            <a:r>
              <a:rPr b="1" lang="en" sz="6200" spc="-1" strike="noStrike">
                <a:solidFill>
                  <a:srgbClr val="000000"/>
                </a:solidFill>
                <a:latin typeface="Open Sans"/>
                <a:ea typeface="Open Sans"/>
              </a:rPr>
              <a:t>[Now that you have created your BVIR for management, you need to create a video or written narrative explaining the MVP delivery status.</a:t>
            </a:r>
            <a:endParaRPr b="0" lang="en-US" sz="6200" spc="-1" strike="noStrike">
              <a:solidFill>
                <a:srgbClr val="000000"/>
              </a:solidFill>
              <a:latin typeface="Arial"/>
            </a:endParaRPr>
          </a:p>
          <a:p>
            <a:pPr>
              <a:lnSpc>
                <a:spcPct val="100000"/>
              </a:lnSpc>
              <a:tabLst>
                <a:tab algn="l" pos="0"/>
              </a:tabLst>
            </a:pPr>
            <a:r>
              <a:rPr b="1" lang="en" sz="6200" spc="-1" strike="noStrike">
                <a:solidFill>
                  <a:srgbClr val="000000"/>
                </a:solidFill>
                <a:latin typeface="Open Sans"/>
                <a:ea typeface="Open Sans"/>
              </a:rPr>
              <a:t>Use this slide to write your narrative or plan what you want to say in your video. ]</a:t>
            </a:r>
            <a:endParaRPr b="0" lang="en-US" sz="6200" spc="-1" strike="noStrike">
              <a:solidFill>
                <a:srgbClr val="000000"/>
              </a:solidFill>
              <a:latin typeface="Arial"/>
            </a:endParaRPr>
          </a:p>
          <a:p>
            <a:pPr>
              <a:lnSpc>
                <a:spcPct val="100000"/>
              </a:lnSpc>
              <a:tabLst>
                <a:tab algn="l" pos="0"/>
              </a:tabLst>
            </a:pPr>
            <a:endParaRPr b="0" lang="en-US" sz="6200" spc="-1" strike="noStrike">
              <a:solidFill>
                <a:srgbClr val="000000"/>
              </a:solidFill>
              <a:latin typeface="Arial"/>
            </a:endParaRPr>
          </a:p>
          <a:p>
            <a:pPr>
              <a:lnSpc>
                <a:spcPct val="100000"/>
              </a:lnSpc>
              <a:tabLst>
                <a:tab algn="l" pos="0"/>
              </a:tabLst>
            </a:pPr>
            <a:r>
              <a:rPr b="1" lang="en" sz="4800" spc="-1" strike="noStrike">
                <a:solidFill>
                  <a:srgbClr val="000000"/>
                </a:solidFill>
                <a:latin typeface="Open Sans"/>
                <a:ea typeface="Open Sans"/>
              </a:rPr>
              <a:t>Include (at the minimum) the following:</a:t>
            </a: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marL="457200" indent="-533160">
              <a:lnSpc>
                <a:spcPct val="100000"/>
              </a:lnSpc>
              <a:buClr>
                <a:srgbClr val="1a1a1a"/>
              </a:buClr>
              <a:buFont typeface="Open Sans"/>
              <a:buAutoNum type="arabicPeriod"/>
              <a:tabLst>
                <a:tab algn="l" pos="0"/>
              </a:tabLst>
            </a:pPr>
            <a:r>
              <a:rPr b="1" lang="en" sz="4800" spc="-1" strike="noStrike">
                <a:solidFill>
                  <a:srgbClr val="1a1a1a"/>
                </a:solidFill>
                <a:latin typeface="Open Sans"/>
                <a:ea typeface="Open Sans"/>
              </a:rPr>
              <a:t>Team Name</a:t>
            </a:r>
            <a:endParaRPr b="0" lang="en-US" sz="4800" spc="-1" strike="noStrike">
              <a:solidFill>
                <a:srgbClr val="000000"/>
              </a:solidFill>
              <a:latin typeface="Arial"/>
            </a:endParaRPr>
          </a:p>
          <a:p>
            <a:pPr marL="457200" indent="-533160">
              <a:lnSpc>
                <a:spcPct val="100000"/>
              </a:lnSpc>
              <a:buClr>
                <a:srgbClr val="1a1a1a"/>
              </a:buClr>
              <a:buFont typeface="Open Sans"/>
              <a:buAutoNum type="arabicPeriod"/>
              <a:tabLst>
                <a:tab algn="l" pos="0"/>
              </a:tabLst>
            </a:pPr>
            <a:r>
              <a:rPr b="1" lang="en" sz="4800" spc="-1" strike="noStrike">
                <a:solidFill>
                  <a:srgbClr val="1a1a1a"/>
                </a:solidFill>
                <a:latin typeface="Open Sans"/>
                <a:ea typeface="Open Sans"/>
              </a:rPr>
              <a:t>Vision</a:t>
            </a:r>
            <a:endParaRPr b="0" lang="en-US" sz="4800" spc="-1" strike="noStrike">
              <a:solidFill>
                <a:srgbClr val="000000"/>
              </a:solidFill>
              <a:latin typeface="Arial"/>
            </a:endParaRPr>
          </a:p>
          <a:p>
            <a:pPr marL="457200" indent="-533160">
              <a:lnSpc>
                <a:spcPct val="100000"/>
              </a:lnSpc>
              <a:buClr>
                <a:srgbClr val="1a1a1a"/>
              </a:buClr>
              <a:buFont typeface="Open Sans"/>
              <a:buAutoNum type="arabicPeriod"/>
              <a:tabLst>
                <a:tab algn="l" pos="0"/>
              </a:tabLst>
            </a:pPr>
            <a:r>
              <a:rPr b="1" lang="en" sz="4800" spc="-1" strike="noStrike">
                <a:solidFill>
                  <a:srgbClr val="1a1a1a"/>
                </a:solidFill>
                <a:latin typeface="Open Sans"/>
                <a:ea typeface="Open Sans"/>
              </a:rPr>
              <a:t>Sprint Burn Down Charts for Sprints 1-6</a:t>
            </a:r>
            <a:endParaRPr b="0" lang="en-US" sz="4800" spc="-1" strike="noStrike">
              <a:solidFill>
                <a:srgbClr val="000000"/>
              </a:solidFill>
              <a:latin typeface="Arial"/>
            </a:endParaRPr>
          </a:p>
          <a:p>
            <a:pPr marL="457200" indent="-533160">
              <a:lnSpc>
                <a:spcPct val="100000"/>
              </a:lnSpc>
              <a:buClr>
                <a:srgbClr val="1a1a1a"/>
              </a:buClr>
              <a:buFont typeface="Open Sans"/>
              <a:buAutoNum type="arabicPeriod"/>
              <a:tabLst>
                <a:tab algn="l" pos="0"/>
              </a:tabLst>
            </a:pPr>
            <a:r>
              <a:rPr b="1" lang="en" sz="4800" spc="-1" strike="noStrike">
                <a:solidFill>
                  <a:srgbClr val="1a1a1a"/>
                </a:solidFill>
                <a:latin typeface="Open Sans"/>
                <a:ea typeface="Open Sans"/>
              </a:rPr>
              <a:t>Sprint Burn Up Charts for Sprints 1-6</a:t>
            </a:r>
            <a:endParaRPr b="0" lang="en-US" sz="4800" spc="-1" strike="noStrike">
              <a:solidFill>
                <a:srgbClr val="000000"/>
              </a:solidFill>
              <a:latin typeface="Arial"/>
            </a:endParaRPr>
          </a:p>
          <a:p>
            <a:pPr marL="457200" indent="-533160">
              <a:lnSpc>
                <a:spcPct val="100000"/>
              </a:lnSpc>
              <a:buClr>
                <a:srgbClr val="1a1a1a"/>
              </a:buClr>
              <a:buFont typeface="Open Sans"/>
              <a:buAutoNum type="arabicPeriod"/>
              <a:tabLst>
                <a:tab algn="l" pos="0"/>
              </a:tabLst>
            </a:pPr>
            <a:r>
              <a:rPr b="1" lang="en" sz="4800" spc="-1" strike="noStrike">
                <a:solidFill>
                  <a:srgbClr val="1a1a1a"/>
                </a:solidFill>
                <a:latin typeface="Open Sans"/>
                <a:ea typeface="Open Sans"/>
              </a:rPr>
              <a:t>Project status (complete / incomplete)</a:t>
            </a: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marL="457200">
              <a:lnSpc>
                <a:spcPct val="100000"/>
              </a:lnSpc>
              <a:tabLst>
                <a:tab algn="l" pos="0"/>
              </a:tabLst>
            </a:pP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Google Shape;239;p34"/>
          <p:cNvSpPr txBox="1"/>
          <p:nvPr/>
        </p:nvSpPr>
        <p:spPr>
          <a:xfrm>
            <a:off x="2626200" y="5626080"/>
            <a:ext cx="27677880" cy="2283120"/>
          </a:xfrm>
          <a:prstGeom prst="rect">
            <a:avLst/>
          </a:prstGeom>
          <a:noFill/>
          <a:ln w="0">
            <a:noFill/>
          </a:ln>
        </p:spPr>
        <p:txBody>
          <a:bodyPr lIns="349560" rIns="349560" tIns="349560" bIns="349560">
            <a:noAutofit/>
          </a:bodyPr>
          <a:p>
            <a:pPr>
              <a:lnSpc>
                <a:spcPct val="100000"/>
              </a:lnSpc>
              <a:tabLst>
                <a:tab algn="l" pos="0"/>
              </a:tabLst>
            </a:pPr>
            <a:r>
              <a:rPr b="1" lang="en" sz="6200" spc="-1" strike="noStrike">
                <a:solidFill>
                  <a:srgbClr val="1a1a1a"/>
                </a:solidFill>
                <a:latin typeface="Open Sans"/>
                <a:ea typeface="Open Sans"/>
              </a:rPr>
              <a:t>Questions from Management (Using Videos would be great!)</a:t>
            </a:r>
            <a:endParaRPr b="0" lang="en-US" sz="6200" spc="-1" strike="noStrike">
              <a:solidFill>
                <a:srgbClr val="000000"/>
              </a:solidFill>
              <a:latin typeface="Arial"/>
            </a:endParaRPr>
          </a:p>
          <a:p>
            <a:pPr>
              <a:lnSpc>
                <a:spcPct val="100000"/>
              </a:lnSpc>
              <a:tabLst>
                <a:tab algn="l" pos="0"/>
              </a:tabLst>
            </a:pPr>
            <a:endParaRPr b="0" lang="en-US" sz="6200" spc="-1" strike="noStrike">
              <a:solidFill>
                <a:srgbClr val="000000"/>
              </a:solidFill>
              <a:latin typeface="Arial"/>
            </a:endParaRPr>
          </a:p>
          <a:p>
            <a:pPr>
              <a:lnSpc>
                <a:spcPct val="100000"/>
              </a:lnSpc>
              <a:tabLst>
                <a:tab algn="l" pos="0"/>
              </a:tabLst>
            </a:pPr>
            <a:r>
              <a:rPr b="1" lang="en" sz="4800" spc="-1" strike="noStrike">
                <a:solidFill>
                  <a:srgbClr val="1a1a1a"/>
                </a:solidFill>
                <a:latin typeface="Open Sans"/>
                <a:ea typeface="Open Sans"/>
              </a:rPr>
              <a:t>Instructions:</a:t>
            </a: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a:lnSpc>
                <a:spcPct val="100000"/>
              </a:lnSpc>
              <a:tabLst>
                <a:tab algn="l" pos="0"/>
              </a:tabLst>
            </a:pPr>
            <a:r>
              <a:rPr b="1" lang="en" sz="4800" spc="-1" strike="noStrike">
                <a:solidFill>
                  <a:srgbClr val="1a1a1a"/>
                </a:solidFill>
                <a:latin typeface="Open Sans"/>
                <a:ea typeface="Open Sans"/>
              </a:rPr>
              <a:t>Watch the videos in the classroom.</a:t>
            </a: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a:lnSpc>
                <a:spcPct val="100000"/>
              </a:lnSpc>
              <a:tabLst>
                <a:tab algn="l" pos="0"/>
              </a:tabLst>
            </a:pPr>
            <a:r>
              <a:rPr b="1" lang="en" sz="4800" spc="-1" strike="noStrike">
                <a:solidFill>
                  <a:srgbClr val="1a1a1a"/>
                </a:solidFill>
                <a:latin typeface="Open Sans"/>
                <a:ea typeface="Open Sans"/>
              </a:rPr>
              <a:t>Record your videos or provide your answers below. Remember to justify your answer.</a:t>
            </a: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a:lnSpc>
                <a:spcPct val="100000"/>
              </a:lnSpc>
              <a:tabLst>
                <a:tab algn="l" pos="0"/>
              </a:tabLst>
            </a:pPr>
            <a:r>
              <a:rPr b="1" lang="en" sz="4800" spc="-1" strike="noStrike">
                <a:solidFill>
                  <a:srgbClr val="1a1a1a"/>
                </a:solidFill>
                <a:latin typeface="Open Sans"/>
                <a:ea typeface="Open Sans"/>
              </a:rPr>
              <a:t>[Video # 1 Answer]</a:t>
            </a:r>
            <a:endParaRPr b="0" lang="en-US" sz="4800" spc="-1" strike="noStrike">
              <a:solidFill>
                <a:srgbClr val="000000"/>
              </a:solidFill>
              <a:latin typeface="Arial"/>
            </a:endParaRPr>
          </a:p>
          <a:p>
            <a:pPr>
              <a:lnSpc>
                <a:spcPct val="100000"/>
              </a:lnSpc>
              <a:tabLst>
                <a:tab algn="l" pos="0"/>
              </a:tabLst>
            </a:pPr>
            <a:r>
              <a:rPr b="1" lang="en" sz="4800" spc="-1" strike="noStrike">
                <a:solidFill>
                  <a:srgbClr val="1a1a1a"/>
                </a:solidFill>
                <a:latin typeface="Open Sans"/>
                <a:ea typeface="Open Sans"/>
              </a:rPr>
              <a:t>[Video # 2 Answer]</a:t>
            </a:r>
            <a:endParaRPr b="0" lang="en-US" sz="4800" spc="-1" strike="noStrike">
              <a:solidFill>
                <a:srgbClr val="000000"/>
              </a:solidFill>
              <a:latin typeface="Arial"/>
            </a:endParaRPr>
          </a:p>
          <a:p>
            <a:pPr>
              <a:lnSpc>
                <a:spcPct val="100000"/>
              </a:lnSpc>
              <a:tabLst>
                <a:tab algn="l" pos="0"/>
              </a:tabLst>
            </a:pPr>
            <a:r>
              <a:rPr b="1" lang="en" sz="4800" spc="-1" strike="noStrike">
                <a:solidFill>
                  <a:srgbClr val="1a1a1a"/>
                </a:solidFill>
                <a:latin typeface="Open Sans"/>
                <a:ea typeface="Open Sans"/>
              </a:rPr>
              <a:t>[Video # 3 Answer]</a:t>
            </a:r>
            <a:endParaRPr b="0" lang="en-US" sz="4800" spc="-1" strike="noStrike">
              <a:solidFill>
                <a:srgbClr val="000000"/>
              </a:solidFill>
              <a:latin typeface="Arial"/>
            </a:endParaRPr>
          </a:p>
          <a:p>
            <a:pPr>
              <a:lnSpc>
                <a:spcPct val="100000"/>
              </a:lnSpc>
              <a:tabLst>
                <a:tab algn="l" pos="0"/>
              </a:tabLst>
            </a:pPr>
            <a:r>
              <a:rPr b="1" lang="en" sz="4800" spc="-1" strike="noStrike">
                <a:solidFill>
                  <a:srgbClr val="1a1a1a"/>
                </a:solidFill>
                <a:latin typeface="Open Sans"/>
                <a:ea typeface="Open Sans"/>
              </a:rPr>
              <a:t>[Video # 4 Answer] </a:t>
            </a: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a:p>
            <a:pPr>
              <a:lnSpc>
                <a:spcPct val="100000"/>
              </a:lnSpc>
              <a:tabLst>
                <a:tab algn="l" pos="0"/>
              </a:tabLst>
            </a:pPr>
            <a:endParaRPr b="0" lang="en-U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Google Shape;97;p15"/>
          <p:cNvSpPr txBox="1"/>
          <p:nvPr/>
        </p:nvSpPr>
        <p:spPr>
          <a:xfrm>
            <a:off x="1122120" y="1525680"/>
            <a:ext cx="16014960" cy="15934320"/>
          </a:xfrm>
          <a:prstGeom prst="rect">
            <a:avLst/>
          </a:prstGeom>
          <a:noFill/>
          <a:ln w="0">
            <a:noFill/>
          </a:ln>
        </p:spPr>
        <p:txBody>
          <a:bodyPr lIns="349560" rIns="349560" tIns="349560" bIns="349560">
            <a:noAutofit/>
          </a:bodyPr>
          <a:p>
            <a:pPr>
              <a:lnSpc>
                <a:spcPct val="115000"/>
              </a:lnSpc>
              <a:tabLst>
                <a:tab algn="l" pos="0"/>
              </a:tabLst>
            </a:pPr>
            <a:r>
              <a:rPr b="1" lang="en" sz="4800" spc="-1" strike="noStrike">
                <a:solidFill>
                  <a:srgbClr val="595959"/>
                </a:solidFill>
                <a:latin typeface="Open Sans"/>
                <a:ea typeface="Open Sans"/>
              </a:rPr>
              <a:t>What is your Velocity for the past 3 sprints?</a:t>
            </a:r>
            <a:endParaRPr b="0" lang="en-US" sz="4800" spc="-1" strike="noStrike">
              <a:latin typeface="Arial"/>
            </a:endParaRPr>
          </a:p>
          <a:p>
            <a:pPr>
              <a:lnSpc>
                <a:spcPct val="115000"/>
              </a:lnSpc>
              <a:spcBef>
                <a:spcPts val="6100"/>
              </a:spcBef>
              <a:tabLst>
                <a:tab algn="l" pos="0"/>
              </a:tabLst>
            </a:pPr>
            <a:r>
              <a:rPr b="0" lang="en" sz="4800" spc="-1" strike="noStrike">
                <a:solidFill>
                  <a:srgbClr val="595959"/>
                </a:solidFill>
                <a:latin typeface="Open Sans"/>
                <a:ea typeface="Open Sans"/>
              </a:rPr>
              <a:t>21</a:t>
            </a:r>
            <a:endParaRPr b="0" lang="en-US" sz="4800" spc="-1" strike="noStrike">
              <a:latin typeface="Arial"/>
            </a:endParaRPr>
          </a:p>
          <a:p>
            <a:pPr>
              <a:lnSpc>
                <a:spcPct val="115000"/>
              </a:lnSpc>
              <a:spcBef>
                <a:spcPts val="6100"/>
              </a:spcBef>
              <a:tabLst>
                <a:tab algn="l" pos="0"/>
              </a:tabLst>
            </a:pPr>
            <a:r>
              <a:rPr b="1" lang="en" sz="4800" spc="-1" strike="noStrike">
                <a:solidFill>
                  <a:srgbClr val="595959"/>
                </a:solidFill>
                <a:latin typeface="Open Sans"/>
                <a:ea typeface="Open Sans"/>
              </a:rPr>
              <a:t>How do you know your Velocity is correct?</a:t>
            </a:r>
            <a:endParaRPr b="0" lang="en-US" sz="4800" spc="-1" strike="noStrike">
              <a:latin typeface="Arial"/>
            </a:endParaRPr>
          </a:p>
          <a:p>
            <a:pPr>
              <a:lnSpc>
                <a:spcPct val="115000"/>
              </a:lnSpc>
              <a:spcBef>
                <a:spcPts val="6100"/>
              </a:spcBef>
              <a:tabLst>
                <a:tab algn="l" pos="0"/>
              </a:tabLst>
            </a:pPr>
            <a:r>
              <a:rPr b="0" lang="en" sz="4800" spc="-1" strike="noStrike">
                <a:solidFill>
                  <a:srgbClr val="595959"/>
                </a:solidFill>
                <a:latin typeface="Open Sans"/>
                <a:ea typeface="Open Sans"/>
              </a:rPr>
              <a:t>The velocity is correct when the team is able to deliver results in a sustainable and constant way.</a:t>
            </a:r>
            <a:endParaRPr b="0" lang="en-US" sz="4800" spc="-1" strike="noStrike">
              <a:latin typeface="Arial"/>
            </a:endParaRPr>
          </a:p>
          <a:p>
            <a:pPr>
              <a:lnSpc>
                <a:spcPct val="115000"/>
              </a:lnSpc>
              <a:spcBef>
                <a:spcPts val="6100"/>
              </a:spcBef>
              <a:tabLst>
                <a:tab algn="l" pos="0"/>
              </a:tabLst>
            </a:pPr>
            <a:r>
              <a:rPr b="1" lang="en" sz="4800" spc="-1" strike="noStrike">
                <a:solidFill>
                  <a:srgbClr val="595959"/>
                </a:solidFill>
                <a:latin typeface="Open Sans"/>
                <a:ea typeface="Open Sans"/>
              </a:rPr>
              <a:t>What would the BURN DOWN chart look like for Sprints 1-3?</a:t>
            </a:r>
            <a:r>
              <a:rPr b="0" lang="en" sz="4800" spc="-1" strike="noStrike">
                <a:solidFill>
                  <a:srgbClr val="595959"/>
                </a:solidFill>
                <a:latin typeface="Open Sans"/>
                <a:ea typeface="Open Sans"/>
              </a:rPr>
              <a:t> </a:t>
            </a:r>
            <a:endParaRPr b="0" lang="en-US" sz="4800" spc="-1" strike="noStrike">
              <a:latin typeface="Arial"/>
            </a:endParaRPr>
          </a:p>
          <a:p>
            <a:pPr>
              <a:lnSpc>
                <a:spcPct val="115000"/>
              </a:lnSpc>
              <a:spcBef>
                <a:spcPts val="6100"/>
              </a:spcBef>
              <a:tabLst>
                <a:tab algn="l" pos="0"/>
              </a:tabLst>
            </a:pPr>
            <a:r>
              <a:rPr b="0" lang="en" sz="4800" spc="-1" strike="noStrike">
                <a:solidFill>
                  <a:srgbClr val="595959"/>
                </a:solidFill>
                <a:latin typeface="Open Sans"/>
                <a:ea typeface="Open Sans"/>
              </a:rPr>
              <a:t>Done</a:t>
            </a:r>
            <a:endParaRPr b="0" lang="en-US" sz="4800" spc="-1" strike="noStrike">
              <a:latin typeface="Arial"/>
            </a:endParaRPr>
          </a:p>
          <a:p>
            <a:pPr>
              <a:lnSpc>
                <a:spcPct val="115000"/>
              </a:lnSpc>
              <a:spcBef>
                <a:spcPts val="6100"/>
              </a:spcBef>
              <a:tabLst>
                <a:tab algn="l" pos="0"/>
              </a:tabLst>
            </a:pPr>
            <a:r>
              <a:rPr b="1" lang="en" sz="4800" spc="-1" strike="noStrike">
                <a:solidFill>
                  <a:srgbClr val="595959"/>
                </a:solidFill>
                <a:latin typeface="Open Sans"/>
                <a:ea typeface="Open Sans"/>
              </a:rPr>
              <a:t>What would the BURN UP charts look like for Sprints 1-3?</a:t>
            </a:r>
            <a:endParaRPr b="0" lang="en-US" sz="4800" spc="-1" strike="noStrike">
              <a:latin typeface="Arial"/>
            </a:endParaRPr>
          </a:p>
          <a:p>
            <a:pPr>
              <a:lnSpc>
                <a:spcPct val="115000"/>
              </a:lnSpc>
              <a:spcBef>
                <a:spcPts val="6100"/>
              </a:spcBef>
              <a:tabLst>
                <a:tab algn="l" pos="0"/>
              </a:tabLst>
            </a:pPr>
            <a:r>
              <a:rPr b="0" lang="en" sz="4800" spc="-1" strike="noStrike">
                <a:solidFill>
                  <a:srgbClr val="595959"/>
                </a:solidFill>
                <a:latin typeface="Open Sans"/>
                <a:ea typeface="Open Sans"/>
              </a:rPr>
              <a:t>Done</a:t>
            </a:r>
            <a:endParaRPr b="0" lang="en-US" sz="4800" spc="-1" strike="noStrike">
              <a:latin typeface="Arial"/>
            </a:endParaRPr>
          </a:p>
          <a:p>
            <a:pPr>
              <a:lnSpc>
                <a:spcPct val="115000"/>
              </a:lnSpc>
              <a:spcBef>
                <a:spcPts val="6100"/>
              </a:spcBef>
              <a:tabLst>
                <a:tab algn="l" pos="0"/>
              </a:tabLst>
            </a:pPr>
            <a:r>
              <a:rPr b="1" lang="en" sz="4800" spc="-1" strike="noStrike">
                <a:solidFill>
                  <a:srgbClr val="595959"/>
                </a:solidFill>
                <a:latin typeface="Open Sans"/>
                <a:ea typeface="Open Sans"/>
              </a:rPr>
              <a:t>How many points do you think the Team should commit to for Sprint 4 and justify your answer?</a:t>
            </a:r>
            <a:endParaRPr b="0" lang="en-US" sz="4800" spc="-1" strike="noStrike">
              <a:latin typeface="Arial"/>
            </a:endParaRPr>
          </a:p>
          <a:p>
            <a:pPr>
              <a:lnSpc>
                <a:spcPct val="115000"/>
              </a:lnSpc>
              <a:spcBef>
                <a:spcPts val="6100"/>
              </a:spcBef>
              <a:spcAft>
                <a:spcPts val="6100"/>
              </a:spcAft>
              <a:tabLst>
                <a:tab algn="l" pos="0"/>
              </a:tabLst>
            </a:pPr>
            <a:r>
              <a:rPr b="0" lang="en" sz="4800" spc="-1" strike="noStrike">
                <a:solidFill>
                  <a:srgbClr val="595959"/>
                </a:solidFill>
                <a:latin typeface="Open Sans"/>
                <a:ea typeface="Open Sans"/>
              </a:rPr>
              <a:t>I think 21 point should be a good number given the calculated velocity for the previous sprints</a:t>
            </a:r>
            <a:endParaRPr b="0" lang="en-US" sz="4800" spc="-1" strike="noStrike">
              <a:latin typeface="Arial"/>
            </a:endParaRPr>
          </a:p>
        </p:txBody>
      </p:sp>
      <p:sp>
        <p:nvSpPr>
          <p:cNvPr id="172" name="Google Shape;98;p15"/>
          <p:cNvSpPr/>
          <p:nvPr/>
        </p:nvSpPr>
        <p:spPr>
          <a:xfrm>
            <a:off x="19225080" y="2837880"/>
            <a:ext cx="11306880" cy="8460720"/>
          </a:xfrm>
          <a:prstGeom prst="rect">
            <a:avLst/>
          </a:prstGeom>
          <a:solidFill>
            <a:schemeClr val="lt2"/>
          </a:solidFill>
          <a:ln w="9525">
            <a:solidFill>
              <a:srgbClr val="1a1a1a"/>
            </a:solidFill>
            <a:round/>
          </a:ln>
        </p:spPr>
        <p:style>
          <a:lnRef idx="0"/>
          <a:fillRef idx="0"/>
          <a:effectRef idx="0"/>
          <a:fontRef idx="minor"/>
        </p:style>
        <p:txBody>
          <a:bodyPr tIns="91440" bIns="91440" anchor="ctr">
            <a:noAutofit/>
          </a:bodyPr>
          <a:p>
            <a:pPr algn="ctr">
              <a:lnSpc>
                <a:spcPct val="100000"/>
              </a:lnSpc>
              <a:tabLst>
                <a:tab algn="l" pos="0"/>
              </a:tabLst>
            </a:pPr>
            <a:r>
              <a:rPr b="0" lang="en" sz="4000" spc="-1" strike="noStrike">
                <a:solidFill>
                  <a:srgbClr val="000000"/>
                </a:solidFill>
                <a:latin typeface="Open Sans"/>
                <a:ea typeface="Open Sans"/>
              </a:rPr>
              <a:t>Place Burn Down Chart for Sprint 3 Here</a:t>
            </a:r>
            <a:endParaRPr b="0" lang="en-US" sz="4000" spc="-1" strike="noStrike">
              <a:latin typeface="Arial"/>
            </a:endParaRPr>
          </a:p>
        </p:txBody>
      </p:sp>
      <p:sp>
        <p:nvSpPr>
          <p:cNvPr id="173" name="Google Shape;99;p15"/>
          <p:cNvSpPr/>
          <p:nvPr/>
        </p:nvSpPr>
        <p:spPr>
          <a:xfrm>
            <a:off x="19225080" y="12341880"/>
            <a:ext cx="11306880" cy="8460720"/>
          </a:xfrm>
          <a:prstGeom prst="rect">
            <a:avLst/>
          </a:prstGeom>
          <a:solidFill>
            <a:schemeClr val="lt2"/>
          </a:solidFill>
          <a:ln w="9525">
            <a:solidFill>
              <a:srgbClr val="1a1a1a"/>
            </a:solidFill>
            <a:round/>
          </a:ln>
        </p:spPr>
        <p:style>
          <a:lnRef idx="0"/>
          <a:fillRef idx="0"/>
          <a:effectRef idx="0"/>
          <a:fontRef idx="minor"/>
        </p:style>
        <p:txBody>
          <a:bodyPr tIns="91440" bIns="91440" anchor="ctr">
            <a:noAutofit/>
          </a:bodyPr>
          <a:p>
            <a:pPr algn="ctr">
              <a:lnSpc>
                <a:spcPct val="100000"/>
              </a:lnSpc>
              <a:tabLst>
                <a:tab algn="l" pos="0"/>
              </a:tabLst>
            </a:pPr>
            <a:r>
              <a:rPr b="0" lang="en" sz="4000" spc="-1" strike="noStrike">
                <a:solidFill>
                  <a:srgbClr val="000000"/>
                </a:solidFill>
                <a:latin typeface="Open Sans"/>
                <a:ea typeface="Open Sans"/>
              </a:rPr>
              <a:t>Place Burn Up Chart for Sprint 3 Here</a:t>
            </a:r>
            <a:endParaRPr b="0" lang="en-US" sz="4000" spc="-1" strike="noStrike">
              <a:latin typeface="Arial"/>
            </a:endParaRPr>
          </a:p>
        </p:txBody>
      </p:sp>
      <p:sp>
        <p:nvSpPr>
          <p:cNvPr id="174" name="Google Shape;100;p15"/>
          <p:cNvSpPr txBox="1"/>
          <p:nvPr/>
        </p:nvSpPr>
        <p:spPr>
          <a:xfrm>
            <a:off x="321840" y="0"/>
            <a:ext cx="30674160" cy="2151720"/>
          </a:xfrm>
          <a:prstGeom prst="rect">
            <a:avLst/>
          </a:prstGeom>
          <a:noFill/>
          <a:ln w="0">
            <a:noFill/>
          </a:ln>
        </p:spPr>
        <p:txBody>
          <a:bodyPr lIns="349560" rIns="349560" tIns="349560" bIns="349560">
            <a:noAutofit/>
          </a:bodyPr>
          <a:p>
            <a:pPr>
              <a:lnSpc>
                <a:spcPct val="115000"/>
              </a:lnSpc>
              <a:spcAft>
                <a:spcPts val="6100"/>
              </a:spcAft>
              <a:tabLst>
                <a:tab algn="l" pos="0"/>
              </a:tabLst>
            </a:pPr>
            <a:r>
              <a:rPr b="0" lang="en" sz="5000" spc="-1" strike="noStrike">
                <a:solidFill>
                  <a:srgbClr val="595959"/>
                </a:solidFill>
                <a:latin typeface="Lato"/>
                <a:ea typeface="Lato"/>
              </a:rPr>
              <a:t>Sprints 1-3 Questions</a:t>
            </a:r>
            <a:endParaRPr b="0" lang="en-US" sz="5000" spc="-1" strike="noStrike">
              <a:latin typeface="Arial"/>
            </a:endParaRPr>
          </a:p>
        </p:txBody>
      </p:sp>
      <p:pic>
        <p:nvPicPr>
          <p:cNvPr id="175" name="" descr=""/>
          <p:cNvPicPr/>
          <p:nvPr/>
        </p:nvPicPr>
        <p:blipFill>
          <a:blip r:embed="rId1"/>
          <a:stretch/>
        </p:blipFill>
        <p:spPr>
          <a:xfrm>
            <a:off x="19225080" y="2837880"/>
            <a:ext cx="11635920" cy="8592120"/>
          </a:xfrm>
          <a:prstGeom prst="rect">
            <a:avLst/>
          </a:prstGeom>
          <a:ln w="0">
            <a:noFill/>
          </a:ln>
        </p:spPr>
      </p:pic>
      <p:pic>
        <p:nvPicPr>
          <p:cNvPr id="176" name="" descr=""/>
          <p:cNvPicPr/>
          <p:nvPr/>
        </p:nvPicPr>
        <p:blipFill>
          <a:blip r:embed="rId2"/>
          <a:stretch/>
        </p:blipFill>
        <p:spPr>
          <a:xfrm>
            <a:off x="19225080" y="12341880"/>
            <a:ext cx="11306880" cy="84607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Google Shape;105;p16"/>
          <p:cNvSpPr txBox="1"/>
          <p:nvPr/>
        </p:nvSpPr>
        <p:spPr>
          <a:xfrm>
            <a:off x="2626200" y="5626080"/>
            <a:ext cx="27678960" cy="2283120"/>
          </a:xfrm>
          <a:prstGeom prst="rect">
            <a:avLst/>
          </a:prstGeom>
          <a:noFill/>
          <a:ln w="0">
            <a:noFill/>
          </a:ln>
        </p:spPr>
        <p:txBody>
          <a:bodyPr lIns="349560" rIns="349560" tIns="349560" bIns="349560">
            <a:noAutofit/>
          </a:bodyPr>
          <a:p>
            <a:pPr>
              <a:lnSpc>
                <a:spcPct val="100000"/>
              </a:lnSpc>
              <a:tabLst>
                <a:tab algn="l" pos="0"/>
              </a:tabLst>
            </a:pPr>
            <a:r>
              <a:rPr b="1" lang="en" sz="9900" spc="-1" strike="noStrike">
                <a:solidFill>
                  <a:srgbClr val="1a1a1a"/>
                </a:solidFill>
                <a:latin typeface="Raleway"/>
                <a:ea typeface="Raleway"/>
              </a:rPr>
              <a:t>Agile Communication</a:t>
            </a:r>
            <a:endParaRPr b="0" lang="en-US" sz="9900" spc="-1" strike="noStrike">
              <a:solidFill>
                <a:srgbClr val="000000"/>
              </a:solidFill>
              <a:latin typeface="Arial"/>
            </a:endParaRPr>
          </a:p>
          <a:p>
            <a:pPr>
              <a:lnSpc>
                <a:spcPct val="100000"/>
              </a:lnSpc>
              <a:tabLst>
                <a:tab algn="l" pos="0"/>
              </a:tabLst>
            </a:pPr>
            <a:r>
              <a:rPr b="1" lang="en" sz="9900" spc="-1" strike="noStrike">
                <a:solidFill>
                  <a:srgbClr val="1a1a1a"/>
                </a:solidFill>
                <a:latin typeface="Raleway"/>
                <a:ea typeface="Raleway"/>
              </a:rPr>
              <a:t>Project </a:t>
            </a:r>
            <a:endParaRPr b="0" lang="en-US" sz="9900" spc="-1" strike="noStrike">
              <a:solidFill>
                <a:srgbClr val="000000"/>
              </a:solidFill>
              <a:latin typeface="Arial"/>
            </a:endParaRPr>
          </a:p>
        </p:txBody>
      </p:sp>
      <p:sp>
        <p:nvSpPr>
          <p:cNvPr id="178" name="Google Shape;106;p16"/>
          <p:cNvSpPr txBox="1"/>
          <p:nvPr/>
        </p:nvSpPr>
        <p:spPr>
          <a:xfrm>
            <a:off x="2626200" y="8870040"/>
            <a:ext cx="27678960" cy="9646920"/>
          </a:xfrm>
          <a:prstGeom prst="rect">
            <a:avLst/>
          </a:prstGeom>
          <a:noFill/>
          <a:ln w="0">
            <a:noFill/>
          </a:ln>
        </p:spPr>
        <p:txBody>
          <a:bodyPr lIns="349560" rIns="349560" tIns="349560" bIns="349560">
            <a:noAutofit/>
          </a:bodyPr>
          <a:p>
            <a:pPr>
              <a:lnSpc>
                <a:spcPct val="115000"/>
              </a:lnSpc>
              <a:spcAft>
                <a:spcPts val="6100"/>
              </a:spcAft>
              <a:tabLst>
                <a:tab algn="l" pos="0"/>
              </a:tabLst>
            </a:pPr>
            <a:r>
              <a:rPr b="0" lang="en" sz="5000" spc="-1" strike="noStrike">
                <a:solidFill>
                  <a:srgbClr val="595959"/>
                </a:solidFill>
                <a:latin typeface="Lato"/>
                <a:ea typeface="Lato"/>
              </a:rPr>
              <a:t>Sprint 4</a:t>
            </a:r>
            <a:endParaRPr b="0" lang="en-US" sz="5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Google Shape;111;p17"/>
          <p:cNvSpPr/>
          <p:nvPr/>
        </p:nvSpPr>
        <p:spPr>
          <a:xfrm>
            <a:off x="3756960" y="1734120"/>
            <a:ext cx="26775000" cy="17408520"/>
          </a:xfrm>
          <a:prstGeom prst="rect">
            <a:avLst/>
          </a:prstGeom>
          <a:solidFill>
            <a:schemeClr val="lt2"/>
          </a:solidFill>
          <a:ln w="9525">
            <a:solidFill>
              <a:srgbClr val="1a1a1a"/>
            </a:solidFill>
            <a:round/>
          </a:ln>
        </p:spPr>
        <p:style>
          <a:lnRef idx="0"/>
          <a:fillRef idx="0"/>
          <a:effectRef idx="0"/>
          <a:fontRef idx="minor"/>
        </p:style>
        <p:txBody>
          <a:bodyPr tIns="91440" bIns="91440" anchor="ctr">
            <a:noAutofit/>
          </a:bodyPr>
          <a:p>
            <a:pPr algn="ctr">
              <a:lnSpc>
                <a:spcPct val="100000"/>
              </a:lnSpc>
              <a:tabLst>
                <a:tab algn="l" pos="0"/>
              </a:tabLst>
            </a:pPr>
            <a:r>
              <a:rPr b="0" lang="en" sz="4000" spc="-1" strike="noStrike">
                <a:solidFill>
                  <a:srgbClr val="000000"/>
                </a:solidFill>
                <a:latin typeface="Open Sans"/>
                <a:ea typeface="Open Sans"/>
              </a:rPr>
              <a:t>Place User Stories Table for Sprint 4 Here</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Google Shape;116;p18"/>
          <p:cNvSpPr txBox="1"/>
          <p:nvPr/>
        </p:nvSpPr>
        <p:spPr>
          <a:xfrm>
            <a:off x="242640" y="1138680"/>
            <a:ext cx="19379520" cy="19225080"/>
          </a:xfrm>
          <a:prstGeom prst="rect">
            <a:avLst/>
          </a:prstGeom>
          <a:noFill/>
          <a:ln w="0">
            <a:noFill/>
          </a:ln>
        </p:spPr>
        <p:txBody>
          <a:bodyPr lIns="349560" rIns="349560" tIns="349560" bIns="349560">
            <a:noAutofit/>
          </a:bodyPr>
          <a:p>
            <a:pPr>
              <a:lnSpc>
                <a:spcPct val="115000"/>
              </a:lnSpc>
              <a:tabLst>
                <a:tab algn="l" pos="0"/>
              </a:tabLst>
            </a:pPr>
            <a:endParaRPr b="0" lang="en-US" sz="1400" spc="-1" strike="noStrike">
              <a:solidFill>
                <a:srgbClr val="000000"/>
              </a:solidFill>
              <a:latin typeface="Arial"/>
            </a:endParaRPr>
          </a:p>
          <a:p>
            <a:pPr>
              <a:lnSpc>
                <a:spcPct val="115000"/>
              </a:lnSpc>
              <a:spcBef>
                <a:spcPts val="6100"/>
              </a:spcBef>
              <a:tabLst>
                <a:tab algn="l" pos="0"/>
              </a:tabLst>
            </a:pPr>
            <a:r>
              <a:rPr b="1" lang="en" sz="4800" spc="-1" strike="noStrike">
                <a:solidFill>
                  <a:srgbClr val="595959"/>
                </a:solidFill>
                <a:latin typeface="Open Sans"/>
                <a:ea typeface="Open Sans"/>
              </a:rPr>
              <a:t>What would the BURN DOWN chart look like for Sprints 1-4?</a:t>
            </a:r>
            <a:r>
              <a:rPr b="0" lang="en" sz="4800" spc="-1" strike="noStrike">
                <a:solidFill>
                  <a:srgbClr val="595959"/>
                </a:solidFill>
                <a:latin typeface="Open Sans"/>
                <a:ea typeface="Open Sans"/>
              </a:rPr>
              <a:t> </a:t>
            </a:r>
            <a:endParaRPr b="0" lang="en-US" sz="4800" spc="-1" strike="noStrike">
              <a:solidFill>
                <a:srgbClr val="000000"/>
              </a:solidFill>
              <a:latin typeface="Arial"/>
            </a:endParaRPr>
          </a:p>
          <a:p>
            <a:pPr>
              <a:lnSpc>
                <a:spcPct val="115000"/>
              </a:lnSpc>
              <a:spcBef>
                <a:spcPts val="6100"/>
              </a:spcBef>
              <a:tabLst>
                <a:tab algn="l" pos="0"/>
              </a:tabLst>
            </a:pPr>
            <a:r>
              <a:rPr b="0" lang="en" sz="4800" spc="-1" strike="noStrike">
                <a:solidFill>
                  <a:srgbClr val="595959"/>
                </a:solidFill>
                <a:latin typeface="Open Sans"/>
                <a:ea typeface="Open Sans"/>
              </a:rPr>
              <a:t>[Place your chart to the left]</a:t>
            </a:r>
            <a:endParaRPr b="0" lang="en-US" sz="4800" spc="-1" strike="noStrike">
              <a:solidFill>
                <a:srgbClr val="000000"/>
              </a:solidFill>
              <a:latin typeface="Arial"/>
            </a:endParaRPr>
          </a:p>
          <a:p>
            <a:pPr>
              <a:lnSpc>
                <a:spcPct val="115000"/>
              </a:lnSpc>
              <a:spcBef>
                <a:spcPts val="6100"/>
              </a:spcBef>
              <a:tabLst>
                <a:tab algn="l" pos="0"/>
              </a:tabLst>
            </a:pPr>
            <a:r>
              <a:rPr b="1" lang="en" sz="4800" spc="-1" strike="noStrike">
                <a:solidFill>
                  <a:srgbClr val="595959"/>
                </a:solidFill>
                <a:latin typeface="Open Sans"/>
                <a:ea typeface="Open Sans"/>
              </a:rPr>
              <a:t>What would the BURN UP charts look like for Sprints 1-4?</a:t>
            </a:r>
            <a:endParaRPr b="0" lang="en-US" sz="4800" spc="-1" strike="noStrike">
              <a:solidFill>
                <a:srgbClr val="000000"/>
              </a:solidFill>
              <a:latin typeface="Arial"/>
            </a:endParaRPr>
          </a:p>
          <a:p>
            <a:pPr>
              <a:lnSpc>
                <a:spcPct val="115000"/>
              </a:lnSpc>
              <a:spcBef>
                <a:spcPts val="6100"/>
              </a:spcBef>
              <a:tabLst>
                <a:tab algn="l" pos="0"/>
              </a:tabLst>
            </a:pPr>
            <a:r>
              <a:rPr b="0" lang="en" sz="4800" spc="-1" strike="noStrike">
                <a:solidFill>
                  <a:srgbClr val="595959"/>
                </a:solidFill>
                <a:latin typeface="Open Sans"/>
                <a:ea typeface="Open Sans"/>
              </a:rPr>
              <a:t>[Place your chart to the left]</a:t>
            </a:r>
            <a:endParaRPr b="0" lang="en-US" sz="4800" spc="-1" strike="noStrike">
              <a:solidFill>
                <a:srgbClr val="000000"/>
              </a:solidFill>
              <a:latin typeface="Arial"/>
            </a:endParaRPr>
          </a:p>
          <a:p>
            <a:pPr>
              <a:lnSpc>
                <a:spcPct val="115000"/>
              </a:lnSpc>
              <a:spcBef>
                <a:spcPts val="6100"/>
              </a:spcBef>
              <a:tabLst>
                <a:tab algn="l" pos="0"/>
              </a:tabLst>
            </a:pPr>
            <a:r>
              <a:rPr b="1" lang="en" sz="4800" spc="-1" strike="noStrike">
                <a:solidFill>
                  <a:srgbClr val="595959"/>
                </a:solidFill>
                <a:latin typeface="Open Sans"/>
                <a:ea typeface="Open Sans"/>
              </a:rPr>
              <a:t>What Risks did you identify in Sprint 4 and how do they affect the project? (Note: These would be your narrative findings)</a:t>
            </a:r>
            <a:endParaRPr b="0" lang="en-US" sz="4800" spc="-1" strike="noStrike">
              <a:solidFill>
                <a:srgbClr val="000000"/>
              </a:solidFill>
              <a:latin typeface="Arial"/>
            </a:endParaRPr>
          </a:p>
          <a:p>
            <a:pPr>
              <a:lnSpc>
                <a:spcPct val="115000"/>
              </a:lnSpc>
              <a:spcBef>
                <a:spcPts val="6100"/>
              </a:spcBef>
              <a:tabLst>
                <a:tab algn="l" pos="0"/>
              </a:tabLst>
            </a:pPr>
            <a:r>
              <a:rPr b="0" lang="en" sz="4800" spc="-1" strike="noStrike">
                <a:solidFill>
                  <a:srgbClr val="595959"/>
                </a:solidFill>
                <a:latin typeface="Open Sans"/>
                <a:ea typeface="Open Sans"/>
              </a:rPr>
              <a:t>[Your Answer]</a:t>
            </a:r>
            <a:endParaRPr b="0" lang="en-US" sz="4800" spc="-1" strike="noStrike">
              <a:solidFill>
                <a:srgbClr val="000000"/>
              </a:solidFill>
              <a:latin typeface="Arial"/>
            </a:endParaRPr>
          </a:p>
          <a:p>
            <a:pPr>
              <a:lnSpc>
                <a:spcPct val="115000"/>
              </a:lnSpc>
              <a:spcBef>
                <a:spcPts val="6100"/>
              </a:spcBef>
              <a:tabLst>
                <a:tab algn="l" pos="0"/>
              </a:tabLst>
            </a:pPr>
            <a:r>
              <a:rPr b="1" lang="en" sz="4800" spc="-1" strike="noStrike">
                <a:solidFill>
                  <a:srgbClr val="595959"/>
                </a:solidFill>
                <a:latin typeface="Open Sans"/>
                <a:ea typeface="Open Sans"/>
              </a:rPr>
              <a:t>What Theme or Name did you give to Sprint 4? </a:t>
            </a:r>
            <a:endParaRPr b="0" lang="en-US" sz="4800" spc="-1" strike="noStrike">
              <a:solidFill>
                <a:srgbClr val="000000"/>
              </a:solidFill>
              <a:latin typeface="Arial"/>
            </a:endParaRPr>
          </a:p>
          <a:p>
            <a:pPr>
              <a:lnSpc>
                <a:spcPct val="115000"/>
              </a:lnSpc>
              <a:spcBef>
                <a:spcPts val="6100"/>
              </a:spcBef>
              <a:spcAft>
                <a:spcPts val="6100"/>
              </a:spcAft>
              <a:tabLst>
                <a:tab algn="l" pos="0"/>
              </a:tabLst>
            </a:pPr>
            <a:r>
              <a:rPr b="0" lang="en" sz="4800" spc="-1" strike="noStrike">
                <a:solidFill>
                  <a:srgbClr val="595959"/>
                </a:solidFill>
                <a:latin typeface="Open Sans"/>
                <a:ea typeface="Open Sans"/>
              </a:rPr>
              <a:t>[Your Answer]</a:t>
            </a:r>
            <a:endParaRPr b="0" lang="en-US" sz="4800" spc="-1" strike="noStrike">
              <a:solidFill>
                <a:srgbClr val="000000"/>
              </a:solidFill>
              <a:latin typeface="Arial"/>
            </a:endParaRPr>
          </a:p>
        </p:txBody>
      </p:sp>
      <p:sp>
        <p:nvSpPr>
          <p:cNvPr id="181" name="Google Shape;117;p18"/>
          <p:cNvSpPr/>
          <p:nvPr/>
        </p:nvSpPr>
        <p:spPr>
          <a:xfrm>
            <a:off x="19225080" y="1734120"/>
            <a:ext cx="11306880" cy="8460720"/>
          </a:xfrm>
          <a:prstGeom prst="rect">
            <a:avLst/>
          </a:prstGeom>
          <a:solidFill>
            <a:schemeClr val="lt2"/>
          </a:solidFill>
          <a:ln w="9525">
            <a:solidFill>
              <a:srgbClr val="1a1a1a"/>
            </a:solidFill>
            <a:round/>
          </a:ln>
        </p:spPr>
        <p:style>
          <a:lnRef idx="0"/>
          <a:fillRef idx="0"/>
          <a:effectRef idx="0"/>
          <a:fontRef idx="minor"/>
        </p:style>
        <p:txBody>
          <a:bodyPr tIns="91440" bIns="91440" anchor="ctr">
            <a:noAutofit/>
          </a:bodyPr>
          <a:p>
            <a:pPr algn="ctr">
              <a:lnSpc>
                <a:spcPct val="100000"/>
              </a:lnSpc>
              <a:tabLst>
                <a:tab algn="l" pos="0"/>
              </a:tabLst>
            </a:pPr>
            <a:r>
              <a:rPr b="0" lang="en" sz="4000" spc="-1" strike="noStrike">
                <a:solidFill>
                  <a:srgbClr val="000000"/>
                </a:solidFill>
                <a:latin typeface="Open Sans"/>
                <a:ea typeface="Open Sans"/>
              </a:rPr>
              <a:t>Place Burn Down Chart for Sprint 4 Here</a:t>
            </a:r>
            <a:endParaRPr b="0" lang="en-US" sz="4000" spc="-1" strike="noStrike">
              <a:latin typeface="Arial"/>
            </a:endParaRPr>
          </a:p>
        </p:txBody>
      </p:sp>
      <p:sp>
        <p:nvSpPr>
          <p:cNvPr id="182" name="Google Shape;118;p18"/>
          <p:cNvSpPr/>
          <p:nvPr/>
        </p:nvSpPr>
        <p:spPr>
          <a:xfrm>
            <a:off x="19225080" y="11431080"/>
            <a:ext cx="11306880" cy="8460720"/>
          </a:xfrm>
          <a:prstGeom prst="rect">
            <a:avLst/>
          </a:prstGeom>
          <a:solidFill>
            <a:schemeClr val="lt2"/>
          </a:solidFill>
          <a:ln w="9525">
            <a:solidFill>
              <a:srgbClr val="1a1a1a"/>
            </a:solidFill>
            <a:round/>
          </a:ln>
        </p:spPr>
        <p:style>
          <a:lnRef idx="0"/>
          <a:fillRef idx="0"/>
          <a:effectRef idx="0"/>
          <a:fontRef idx="minor"/>
        </p:style>
        <p:txBody>
          <a:bodyPr tIns="91440" bIns="91440" anchor="ctr">
            <a:noAutofit/>
          </a:bodyPr>
          <a:p>
            <a:pPr algn="ctr">
              <a:lnSpc>
                <a:spcPct val="100000"/>
              </a:lnSpc>
              <a:tabLst>
                <a:tab algn="l" pos="0"/>
              </a:tabLst>
            </a:pPr>
            <a:r>
              <a:rPr b="0" lang="en" sz="4000" spc="-1" strike="noStrike">
                <a:solidFill>
                  <a:srgbClr val="000000"/>
                </a:solidFill>
                <a:latin typeface="Open Sans"/>
                <a:ea typeface="Open Sans"/>
              </a:rPr>
              <a:t>Place Burn Up Chart for Sprint 4 Here</a:t>
            </a:r>
            <a:endParaRPr b="0" lang="en-US" sz="4000" spc="-1" strike="noStrike">
              <a:latin typeface="Arial"/>
            </a:endParaRPr>
          </a:p>
        </p:txBody>
      </p:sp>
      <p:sp>
        <p:nvSpPr>
          <p:cNvPr id="183" name="Google Shape;119;p18"/>
          <p:cNvSpPr txBox="1"/>
          <p:nvPr/>
        </p:nvSpPr>
        <p:spPr>
          <a:xfrm>
            <a:off x="242640" y="0"/>
            <a:ext cx="30674160" cy="2151720"/>
          </a:xfrm>
          <a:prstGeom prst="rect">
            <a:avLst/>
          </a:prstGeom>
          <a:noFill/>
          <a:ln w="0">
            <a:noFill/>
          </a:ln>
        </p:spPr>
        <p:txBody>
          <a:bodyPr lIns="349560" rIns="349560" tIns="349560" bIns="349560">
            <a:noAutofit/>
          </a:bodyPr>
          <a:p>
            <a:pPr>
              <a:lnSpc>
                <a:spcPct val="115000"/>
              </a:lnSpc>
              <a:spcAft>
                <a:spcPts val="6100"/>
              </a:spcAft>
              <a:tabLst>
                <a:tab algn="l" pos="0"/>
              </a:tabLst>
            </a:pPr>
            <a:r>
              <a:rPr b="0" lang="en" sz="5000" spc="-1" strike="noStrike">
                <a:solidFill>
                  <a:srgbClr val="595959"/>
                </a:solidFill>
                <a:latin typeface="Lato"/>
                <a:ea typeface="Lato"/>
              </a:rPr>
              <a:t>Sprint 4 Questions</a:t>
            </a:r>
            <a:endParaRPr b="0" lang="en-US" sz="5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Google Shape;124;p19"/>
          <p:cNvSpPr txBox="1"/>
          <p:nvPr/>
        </p:nvSpPr>
        <p:spPr>
          <a:xfrm>
            <a:off x="714600" y="914400"/>
            <a:ext cx="4269960" cy="20116440"/>
          </a:xfrm>
          <a:prstGeom prst="rect">
            <a:avLst/>
          </a:prstGeom>
          <a:noFill/>
          <a:ln w="9360">
            <a:solidFill>
              <a:srgbClr val="000000"/>
            </a:solidFill>
            <a:round/>
          </a:ln>
        </p:spPr>
        <p:txBody>
          <a:bodyPr lIns="349560" rIns="349560" tIns="349560" bIns="349560" anchor="ctr">
            <a:noAutofit/>
          </a:bodyPr>
          <a:p>
            <a:pPr>
              <a:lnSpc>
                <a:spcPct val="100000"/>
              </a:lnSpc>
              <a:tabLst>
                <a:tab algn="l" pos="0"/>
              </a:tabLst>
            </a:pPr>
            <a:r>
              <a:rPr b="1" lang="en" sz="9600" spc="-1" strike="noStrike">
                <a:solidFill>
                  <a:srgbClr val="000000"/>
                </a:solidFill>
                <a:latin typeface="Raleway"/>
                <a:ea typeface="Raleway"/>
              </a:rPr>
              <a:t>Team Name</a:t>
            </a:r>
            <a:endParaRPr b="0" lang="en-US" sz="9600" spc="-1" strike="noStrike">
              <a:solidFill>
                <a:srgbClr val="000000"/>
              </a:solidFill>
              <a:latin typeface="Arial"/>
            </a:endParaRPr>
          </a:p>
        </p:txBody>
      </p:sp>
      <p:sp>
        <p:nvSpPr>
          <p:cNvPr id="185" name="Google Shape;125;p19"/>
          <p:cNvSpPr txBox="1"/>
          <p:nvPr/>
        </p:nvSpPr>
        <p:spPr>
          <a:xfrm>
            <a:off x="5837040" y="914400"/>
            <a:ext cx="11195280" cy="3581280"/>
          </a:xfrm>
          <a:prstGeom prst="rect">
            <a:avLst/>
          </a:prstGeom>
          <a:noFill/>
          <a:ln w="9360">
            <a:solidFill>
              <a:srgbClr val="000000"/>
            </a:solidFill>
            <a:round/>
          </a:ln>
        </p:spPr>
        <p:txBody>
          <a:bodyPr lIns="349560" rIns="349560" tIns="349560" bIns="349560">
            <a:noAutofit/>
          </a:bodyPr>
          <a:p>
            <a:pPr>
              <a:lnSpc>
                <a:spcPct val="100000"/>
              </a:lnSpc>
              <a:tabLst>
                <a:tab algn="l" pos="0"/>
              </a:tabLst>
            </a:pPr>
            <a:r>
              <a:rPr b="1" lang="en" sz="9000" spc="-1" strike="noStrike" u="sng">
                <a:solidFill>
                  <a:srgbClr val="000000"/>
                </a:solidFill>
                <a:uFillTx/>
                <a:latin typeface="Raleway"/>
                <a:ea typeface="Raleway"/>
              </a:rPr>
              <a:t>Sprint 4 Name</a:t>
            </a:r>
            <a:endParaRPr b="0" lang="en-US" sz="9000" spc="-1" strike="noStrike">
              <a:solidFill>
                <a:srgbClr val="000000"/>
              </a:solidFill>
              <a:latin typeface="Arial"/>
            </a:endParaRPr>
          </a:p>
          <a:p>
            <a:pPr>
              <a:lnSpc>
                <a:spcPct val="100000"/>
              </a:lnSpc>
              <a:tabLst>
                <a:tab algn="l" pos="0"/>
              </a:tabLst>
            </a:pPr>
            <a:r>
              <a:rPr b="1" lang="en" sz="9000" spc="-1" strike="noStrike" u="sng">
                <a:solidFill>
                  <a:srgbClr val="000000"/>
                </a:solidFill>
                <a:uFillTx/>
                <a:latin typeface="Raleway"/>
                <a:ea typeface="Raleway"/>
              </a:rPr>
              <a:t>“            “</a:t>
            </a:r>
            <a:endParaRPr b="0" lang="en-US" sz="9000" spc="-1" strike="noStrike">
              <a:solidFill>
                <a:srgbClr val="000000"/>
              </a:solidFill>
              <a:latin typeface="Arial"/>
            </a:endParaRPr>
          </a:p>
        </p:txBody>
      </p:sp>
      <p:sp>
        <p:nvSpPr>
          <p:cNvPr id="186" name="Google Shape;126;p19"/>
          <p:cNvSpPr txBox="1"/>
          <p:nvPr/>
        </p:nvSpPr>
        <p:spPr>
          <a:xfrm>
            <a:off x="5868360" y="5410440"/>
            <a:ext cx="11195280" cy="8151480"/>
          </a:xfrm>
          <a:prstGeom prst="rect">
            <a:avLst/>
          </a:prstGeom>
          <a:noFill/>
          <a:ln w="9360">
            <a:solidFill>
              <a:srgbClr val="000000"/>
            </a:solidFill>
            <a:round/>
          </a:ln>
        </p:spPr>
        <p:txBody>
          <a:bodyPr lIns="349560" rIns="349560" tIns="349560" bIns="349560">
            <a:noAutofit/>
          </a:bodyPr>
          <a:p>
            <a:pPr>
              <a:lnSpc>
                <a:spcPct val="100000"/>
              </a:lnSpc>
              <a:tabLst>
                <a:tab algn="l" pos="0"/>
              </a:tabLst>
            </a:pPr>
            <a:r>
              <a:rPr b="1" lang="en" sz="9000" spc="-1" strike="noStrike" u="sng">
                <a:solidFill>
                  <a:srgbClr val="000000"/>
                </a:solidFill>
                <a:uFillTx/>
                <a:latin typeface="Raleway"/>
                <a:ea typeface="Raleway"/>
              </a:rPr>
              <a:t>User Stories in Sprint 4</a:t>
            </a:r>
            <a:endParaRPr b="0" lang="en-US" sz="9000" spc="-1" strike="noStrike">
              <a:solidFill>
                <a:srgbClr val="000000"/>
              </a:solidFill>
              <a:latin typeface="Arial"/>
            </a:endParaRPr>
          </a:p>
          <a:p>
            <a:pPr>
              <a:lnSpc>
                <a:spcPct val="100000"/>
              </a:lnSpc>
              <a:tabLst>
                <a:tab algn="l" pos="0"/>
              </a:tabLst>
            </a:pPr>
            <a:r>
              <a:rPr b="1" lang="en" sz="4500" spc="-1" strike="noStrike">
                <a:solidFill>
                  <a:srgbClr val="000000"/>
                </a:solidFill>
                <a:latin typeface="Raleway"/>
                <a:ea typeface="Raleway"/>
              </a:rPr>
              <a:t>1. Story # x with xx points</a:t>
            </a:r>
            <a:endParaRPr b="0" lang="en-US" sz="4500" spc="-1" strike="noStrike">
              <a:solidFill>
                <a:srgbClr val="000000"/>
              </a:solidFill>
              <a:latin typeface="Arial"/>
            </a:endParaRPr>
          </a:p>
          <a:p>
            <a:pPr>
              <a:lnSpc>
                <a:spcPct val="100000"/>
              </a:lnSpc>
              <a:tabLst>
                <a:tab algn="l" pos="0"/>
              </a:tabLst>
            </a:pPr>
            <a:r>
              <a:rPr b="1" lang="en" sz="4500" spc="-1" strike="noStrike">
                <a:solidFill>
                  <a:srgbClr val="000000"/>
                </a:solidFill>
                <a:latin typeface="Raleway"/>
                <a:ea typeface="Raleway"/>
              </a:rPr>
              <a:t>2. Story # x with xx points</a:t>
            </a:r>
            <a:endParaRPr b="0" lang="en-US" sz="4500" spc="-1" strike="noStrike">
              <a:solidFill>
                <a:srgbClr val="000000"/>
              </a:solidFill>
              <a:latin typeface="Arial"/>
            </a:endParaRPr>
          </a:p>
          <a:p>
            <a:pPr>
              <a:lnSpc>
                <a:spcPct val="100000"/>
              </a:lnSpc>
              <a:tabLst>
                <a:tab algn="l" pos="0"/>
              </a:tabLst>
            </a:pPr>
            <a:r>
              <a:rPr b="1" lang="en" sz="4500" spc="-1" strike="noStrike">
                <a:solidFill>
                  <a:srgbClr val="000000"/>
                </a:solidFill>
                <a:latin typeface="Raleway"/>
                <a:ea typeface="Raleway"/>
              </a:rPr>
              <a:t>3. Story # x with xx points</a:t>
            </a:r>
            <a:endParaRPr b="0" lang="en-US" sz="4500" spc="-1" strike="noStrike">
              <a:solidFill>
                <a:srgbClr val="000000"/>
              </a:solidFill>
              <a:latin typeface="Arial"/>
            </a:endParaRPr>
          </a:p>
          <a:p>
            <a:pPr>
              <a:lnSpc>
                <a:spcPct val="100000"/>
              </a:lnSpc>
              <a:tabLst>
                <a:tab algn="l" pos="0"/>
              </a:tabLst>
            </a:pPr>
            <a:endParaRPr b="0" lang="en-US" sz="4500" spc="-1" strike="noStrike">
              <a:solidFill>
                <a:srgbClr val="000000"/>
              </a:solidFill>
              <a:latin typeface="Arial"/>
            </a:endParaRPr>
          </a:p>
          <a:p>
            <a:pPr>
              <a:lnSpc>
                <a:spcPct val="100000"/>
              </a:lnSpc>
              <a:tabLst>
                <a:tab algn="l" pos="0"/>
              </a:tabLst>
            </a:pPr>
            <a:endParaRPr b="0" lang="en-US" sz="4500" spc="-1" strike="noStrike">
              <a:solidFill>
                <a:srgbClr val="000000"/>
              </a:solidFill>
              <a:latin typeface="Arial"/>
            </a:endParaRPr>
          </a:p>
          <a:p>
            <a:pPr>
              <a:lnSpc>
                <a:spcPct val="100000"/>
              </a:lnSpc>
              <a:tabLst>
                <a:tab algn="l" pos="0"/>
              </a:tabLst>
            </a:pPr>
            <a:r>
              <a:rPr b="1" lang="en" sz="4500" spc="-1" strike="noStrike">
                <a:solidFill>
                  <a:srgbClr val="000000"/>
                </a:solidFill>
                <a:latin typeface="Raleway"/>
                <a:ea typeface="Raleway"/>
              </a:rPr>
              <a:t>Total Sprint 4 Points: xxx</a:t>
            </a:r>
            <a:endParaRPr b="0" lang="en-US" sz="4500" spc="-1" strike="noStrike">
              <a:solidFill>
                <a:srgbClr val="000000"/>
              </a:solidFill>
              <a:latin typeface="Arial"/>
            </a:endParaRPr>
          </a:p>
        </p:txBody>
      </p:sp>
      <p:sp>
        <p:nvSpPr>
          <p:cNvPr id="187" name="Google Shape;127;p19"/>
          <p:cNvSpPr txBox="1"/>
          <p:nvPr/>
        </p:nvSpPr>
        <p:spPr>
          <a:xfrm>
            <a:off x="6192360" y="16217280"/>
            <a:ext cx="25810920" cy="4813560"/>
          </a:xfrm>
          <a:prstGeom prst="rect">
            <a:avLst/>
          </a:prstGeom>
          <a:noFill/>
          <a:ln w="9360">
            <a:solidFill>
              <a:srgbClr val="000000"/>
            </a:solidFill>
            <a:round/>
          </a:ln>
        </p:spPr>
        <p:txBody>
          <a:bodyPr lIns="349560" rIns="349560" tIns="349560" bIns="349560" anchor="ctr">
            <a:noAutofit/>
          </a:bodyPr>
          <a:p>
            <a:pPr>
              <a:lnSpc>
                <a:spcPct val="100000"/>
              </a:lnSpc>
              <a:tabLst>
                <a:tab algn="l" pos="0"/>
              </a:tabLst>
            </a:pPr>
            <a:r>
              <a:rPr b="1" lang="en" sz="6000" spc="-1" strike="noStrike">
                <a:solidFill>
                  <a:srgbClr val="000000"/>
                </a:solidFill>
                <a:latin typeface="Raleway"/>
                <a:ea typeface="Raleway"/>
              </a:rPr>
              <a:t>Narrative</a:t>
            </a:r>
            <a:endParaRPr b="0" lang="en-US" sz="6000" spc="-1" strike="noStrike">
              <a:solidFill>
                <a:srgbClr val="000000"/>
              </a:solidFill>
              <a:latin typeface="Arial"/>
            </a:endParaRPr>
          </a:p>
          <a:p>
            <a:pPr>
              <a:lnSpc>
                <a:spcPct val="100000"/>
              </a:lnSpc>
              <a:tabLst>
                <a:tab algn="l" pos="0"/>
              </a:tabLst>
            </a:pPr>
            <a:r>
              <a:rPr b="1" lang="en" sz="6000" spc="-1" strike="noStrike">
                <a:solidFill>
                  <a:srgbClr val="000000"/>
                </a:solidFill>
                <a:latin typeface="Raleway"/>
                <a:ea typeface="Raleway"/>
              </a:rPr>
              <a:t>Results</a:t>
            </a:r>
            <a:endParaRPr b="0" lang="en-US" sz="6000" spc="-1" strike="noStrike">
              <a:solidFill>
                <a:srgbClr val="000000"/>
              </a:solidFill>
              <a:latin typeface="Arial"/>
            </a:endParaRPr>
          </a:p>
          <a:p>
            <a:pPr>
              <a:lnSpc>
                <a:spcPct val="100000"/>
              </a:lnSpc>
              <a:tabLst>
                <a:tab algn="l" pos="0"/>
              </a:tabLst>
            </a:pPr>
            <a:r>
              <a:rPr b="1" lang="en" sz="6000" spc="-1" strike="noStrike">
                <a:solidFill>
                  <a:srgbClr val="000000"/>
                </a:solidFill>
                <a:latin typeface="Raleway"/>
                <a:ea typeface="Raleway"/>
              </a:rPr>
              <a:t>Learnings</a:t>
            </a:r>
            <a:endParaRPr b="0" lang="en-US" sz="6000" spc="-1" strike="noStrike">
              <a:solidFill>
                <a:srgbClr val="000000"/>
              </a:solidFill>
              <a:latin typeface="Arial"/>
            </a:endParaRPr>
          </a:p>
          <a:p>
            <a:pPr>
              <a:lnSpc>
                <a:spcPct val="100000"/>
              </a:lnSpc>
              <a:tabLst>
                <a:tab algn="l" pos="0"/>
              </a:tabLst>
            </a:pPr>
            <a:r>
              <a:rPr b="1" lang="en" sz="6000" spc="-1" strike="noStrike">
                <a:solidFill>
                  <a:srgbClr val="000000"/>
                </a:solidFill>
                <a:latin typeface="Raleway"/>
                <a:ea typeface="Raleway"/>
              </a:rPr>
              <a:t>Risks</a:t>
            </a:r>
            <a:endParaRPr b="0" lang="en-US" sz="6000" spc="-1" strike="noStrike">
              <a:solidFill>
                <a:srgbClr val="000000"/>
              </a:solidFill>
              <a:latin typeface="Arial"/>
            </a:endParaRPr>
          </a:p>
        </p:txBody>
      </p:sp>
      <p:sp>
        <p:nvSpPr>
          <p:cNvPr id="188" name="Google Shape;128;p19"/>
          <p:cNvSpPr txBox="1"/>
          <p:nvPr/>
        </p:nvSpPr>
        <p:spPr>
          <a:xfrm>
            <a:off x="18509760" y="8460000"/>
            <a:ext cx="12458880" cy="6746400"/>
          </a:xfrm>
          <a:prstGeom prst="rect">
            <a:avLst/>
          </a:prstGeom>
          <a:solidFill>
            <a:srgbClr val="efefef"/>
          </a:solidFill>
          <a:ln w="9360">
            <a:solidFill>
              <a:srgbClr val="000000"/>
            </a:solidFill>
            <a:round/>
          </a:ln>
        </p:spPr>
        <p:txBody>
          <a:bodyPr lIns="349560" rIns="349560" tIns="349560" bIns="349560">
            <a:noAutofit/>
          </a:bodyPr>
          <a:p>
            <a:pPr>
              <a:lnSpc>
                <a:spcPct val="100000"/>
              </a:lnSpc>
              <a:tabLst>
                <a:tab algn="l" pos="0"/>
              </a:tabLst>
            </a:pPr>
            <a:r>
              <a:rPr b="1" lang="en" sz="6800" spc="-1" strike="noStrike">
                <a:solidFill>
                  <a:srgbClr val="000000"/>
                </a:solidFill>
                <a:latin typeface="Raleway"/>
                <a:ea typeface="Raleway"/>
              </a:rPr>
              <a:t>Place Sprint 4 Burn Down Chart Here</a:t>
            </a:r>
            <a:endParaRPr b="0" lang="en-US" sz="6800" spc="-1" strike="noStrike">
              <a:solidFill>
                <a:srgbClr val="000000"/>
              </a:solidFill>
              <a:latin typeface="Arial"/>
            </a:endParaRPr>
          </a:p>
        </p:txBody>
      </p:sp>
      <p:sp>
        <p:nvSpPr>
          <p:cNvPr id="189" name="Google Shape;129;p19"/>
          <p:cNvSpPr txBox="1"/>
          <p:nvPr/>
        </p:nvSpPr>
        <p:spPr>
          <a:xfrm>
            <a:off x="18509760" y="809280"/>
            <a:ext cx="12458880" cy="6746400"/>
          </a:xfrm>
          <a:prstGeom prst="rect">
            <a:avLst/>
          </a:prstGeom>
          <a:solidFill>
            <a:srgbClr val="efefef"/>
          </a:solidFill>
          <a:ln w="9360">
            <a:solidFill>
              <a:srgbClr val="000000"/>
            </a:solidFill>
            <a:round/>
          </a:ln>
        </p:spPr>
        <p:txBody>
          <a:bodyPr lIns="349560" rIns="349560" tIns="349560" bIns="349560" anchor="ctr">
            <a:noAutofit/>
          </a:bodyPr>
          <a:p>
            <a:pPr>
              <a:lnSpc>
                <a:spcPct val="100000"/>
              </a:lnSpc>
              <a:tabLst>
                <a:tab algn="l" pos="0"/>
              </a:tabLst>
            </a:pPr>
            <a:r>
              <a:rPr b="1" lang="en" sz="6800" spc="-1" strike="noStrike">
                <a:solidFill>
                  <a:srgbClr val="000000"/>
                </a:solidFill>
                <a:latin typeface="Raleway"/>
                <a:ea typeface="Raleway"/>
              </a:rPr>
              <a:t>Place Sprint 4 Burn UP Chart Here</a:t>
            </a:r>
            <a:endParaRPr b="0" lang="en-US" sz="6800" spc="-1" strike="noStrike">
              <a:solidFill>
                <a:srgbClr val="000000"/>
              </a:solidFill>
              <a:latin typeface="Arial"/>
            </a:endParaRPr>
          </a:p>
        </p:txBody>
      </p:sp>
      <p:sp>
        <p:nvSpPr>
          <p:cNvPr id="190" name="Google Shape;130;p19"/>
          <p:cNvSpPr/>
          <p:nvPr/>
        </p:nvSpPr>
        <p:spPr>
          <a:xfrm>
            <a:off x="6192360" y="105840"/>
            <a:ext cx="19385280" cy="70308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0" lang="en" sz="3100" spc="-1" strike="noStrike">
                <a:solidFill>
                  <a:srgbClr val="000000"/>
                </a:solidFill>
                <a:latin typeface="Arial"/>
                <a:ea typeface="Arial"/>
              </a:rPr>
              <a:t>SPRINT 4 DEMO of Working Product</a:t>
            </a:r>
            <a:endParaRPr b="0" lang="en-US" sz="3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Google Shape;135;p20"/>
          <p:cNvSpPr txBox="1"/>
          <p:nvPr/>
        </p:nvSpPr>
        <p:spPr>
          <a:xfrm>
            <a:off x="2626200" y="5626080"/>
            <a:ext cx="27678960" cy="2283120"/>
          </a:xfrm>
          <a:prstGeom prst="rect">
            <a:avLst/>
          </a:prstGeom>
          <a:noFill/>
          <a:ln w="0">
            <a:noFill/>
          </a:ln>
        </p:spPr>
        <p:txBody>
          <a:bodyPr lIns="349560" rIns="349560" tIns="349560" bIns="349560">
            <a:noAutofit/>
          </a:bodyPr>
          <a:p>
            <a:pPr>
              <a:lnSpc>
                <a:spcPct val="100000"/>
              </a:lnSpc>
              <a:tabLst>
                <a:tab algn="l" pos="0"/>
              </a:tabLst>
            </a:pPr>
            <a:r>
              <a:rPr b="1" lang="en" sz="9900" spc="-1" strike="noStrike">
                <a:solidFill>
                  <a:srgbClr val="1a1a1a"/>
                </a:solidFill>
                <a:latin typeface="Raleway"/>
                <a:ea typeface="Raleway"/>
              </a:rPr>
              <a:t>Agile Communication</a:t>
            </a:r>
            <a:endParaRPr b="0" lang="en-US" sz="9900" spc="-1" strike="noStrike">
              <a:solidFill>
                <a:srgbClr val="000000"/>
              </a:solidFill>
              <a:latin typeface="Arial"/>
            </a:endParaRPr>
          </a:p>
          <a:p>
            <a:pPr>
              <a:lnSpc>
                <a:spcPct val="100000"/>
              </a:lnSpc>
              <a:tabLst>
                <a:tab algn="l" pos="0"/>
              </a:tabLst>
            </a:pPr>
            <a:r>
              <a:rPr b="1" lang="en" sz="9900" spc="-1" strike="noStrike">
                <a:solidFill>
                  <a:srgbClr val="1a1a1a"/>
                </a:solidFill>
                <a:latin typeface="Raleway"/>
                <a:ea typeface="Raleway"/>
              </a:rPr>
              <a:t>Project </a:t>
            </a:r>
            <a:endParaRPr b="0" lang="en-US" sz="9900" spc="-1" strike="noStrike">
              <a:solidFill>
                <a:srgbClr val="000000"/>
              </a:solidFill>
              <a:latin typeface="Arial"/>
            </a:endParaRPr>
          </a:p>
        </p:txBody>
      </p:sp>
      <p:sp>
        <p:nvSpPr>
          <p:cNvPr id="192" name="Google Shape;136;p20"/>
          <p:cNvSpPr txBox="1"/>
          <p:nvPr/>
        </p:nvSpPr>
        <p:spPr>
          <a:xfrm>
            <a:off x="2626200" y="8870040"/>
            <a:ext cx="27678960" cy="9646920"/>
          </a:xfrm>
          <a:prstGeom prst="rect">
            <a:avLst/>
          </a:prstGeom>
          <a:noFill/>
          <a:ln w="0">
            <a:noFill/>
          </a:ln>
        </p:spPr>
        <p:txBody>
          <a:bodyPr lIns="349560" rIns="349560" tIns="349560" bIns="349560">
            <a:noAutofit/>
          </a:bodyPr>
          <a:p>
            <a:pPr>
              <a:lnSpc>
                <a:spcPct val="115000"/>
              </a:lnSpc>
              <a:spcAft>
                <a:spcPts val="6100"/>
              </a:spcAft>
              <a:tabLst>
                <a:tab algn="l" pos="0"/>
              </a:tabLst>
            </a:pPr>
            <a:r>
              <a:rPr b="0" lang="en" sz="5000" spc="-1" strike="noStrike">
                <a:solidFill>
                  <a:srgbClr val="595959"/>
                </a:solidFill>
                <a:latin typeface="Lato"/>
                <a:ea typeface="Lato"/>
              </a:rPr>
              <a:t>Sprint 5</a:t>
            </a:r>
            <a:endParaRPr b="0" lang="en-US" sz="5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Google Shape;141;p21"/>
          <p:cNvSpPr/>
          <p:nvPr/>
        </p:nvSpPr>
        <p:spPr>
          <a:xfrm>
            <a:off x="3756960" y="1734120"/>
            <a:ext cx="26775000" cy="17408520"/>
          </a:xfrm>
          <a:prstGeom prst="rect">
            <a:avLst/>
          </a:prstGeom>
          <a:solidFill>
            <a:schemeClr val="lt2"/>
          </a:solidFill>
          <a:ln w="9525">
            <a:solidFill>
              <a:srgbClr val="1a1a1a"/>
            </a:solidFill>
            <a:round/>
          </a:ln>
        </p:spPr>
        <p:style>
          <a:lnRef idx="0"/>
          <a:fillRef idx="0"/>
          <a:effectRef idx="0"/>
          <a:fontRef idx="minor"/>
        </p:style>
        <p:txBody>
          <a:bodyPr tIns="91440" bIns="91440" anchor="ctr">
            <a:noAutofit/>
          </a:bodyPr>
          <a:p>
            <a:pPr algn="ctr">
              <a:lnSpc>
                <a:spcPct val="100000"/>
              </a:lnSpc>
              <a:tabLst>
                <a:tab algn="l" pos="0"/>
              </a:tabLst>
            </a:pPr>
            <a:r>
              <a:rPr b="0" lang="en" sz="4000" spc="-1" strike="noStrike">
                <a:solidFill>
                  <a:srgbClr val="000000"/>
                </a:solidFill>
                <a:latin typeface="Open Sans"/>
                <a:ea typeface="Open Sans"/>
              </a:rPr>
              <a:t>Place User Stories Table for Sprint 5 Here</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LibreOffice/7.1.8.1$Windows_x86 LibreOffice_project/e1f30c802c3269a1d052614453f260e49458c82c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2022-03-22T23:03:09Z</dcterms:modified>
  <cp:revision>1</cp:revision>
  <dc:subject/>
  <dc:title/>
</cp:coreProperties>
</file>