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62" r:id="rId4"/>
    <p:sldId id="263" r:id="rId5"/>
    <p:sldId id="26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Quesada" initials="LQ" lastIdx="1" clrIdx="0">
    <p:extLst>
      <p:ext uri="{19B8F6BF-5375-455C-9EA6-DF929625EA0E}">
        <p15:presenceInfo xmlns:p15="http://schemas.microsoft.com/office/powerpoint/2012/main" userId="f34a6ac6bedc32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B1B3-47DB-4A87-9582-D5E1FABA016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C0E65E-825F-4C23-99F0-ADCE81B849A6}">
      <dgm:prSet/>
      <dgm:spPr/>
      <dgm:t>
        <a:bodyPr/>
        <a:lstStyle/>
        <a:p>
          <a:r>
            <a:rPr lang="en-US" dirty="0"/>
            <a:t>The Dataset</a:t>
          </a:r>
        </a:p>
      </dgm:t>
    </dgm:pt>
    <dgm:pt modelId="{1885F7EE-17AE-4324-AA85-3867AB9C672F}" type="parTrans" cxnId="{D65277AE-E357-431E-80FF-77C84196472C}">
      <dgm:prSet/>
      <dgm:spPr/>
      <dgm:t>
        <a:bodyPr/>
        <a:lstStyle/>
        <a:p>
          <a:endParaRPr lang="en-US"/>
        </a:p>
      </dgm:t>
    </dgm:pt>
    <dgm:pt modelId="{9C88AD27-E699-4B89-BC22-B5E5B4BB107A}" type="sibTrans" cxnId="{D65277AE-E357-431E-80FF-77C8419647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B7C7CF6-CFD2-464A-9FFA-B94BDB965392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B6736D4B-0578-473B-9FF3-76CC3E974AE6}" type="parTrans" cxnId="{34F32B5F-BFA6-40F7-960B-57D9246AAF01}">
      <dgm:prSet/>
      <dgm:spPr/>
      <dgm:t>
        <a:bodyPr/>
        <a:lstStyle/>
        <a:p>
          <a:endParaRPr lang="en-US"/>
        </a:p>
      </dgm:t>
    </dgm:pt>
    <dgm:pt modelId="{37961824-1F74-43D1-8ABD-647A4B50F2F3}" type="sibTrans" cxnId="{34F32B5F-BFA6-40F7-960B-57D9246AAF0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A710060-EE4A-44B7-B953-52072F60736D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A64BE76D-7683-47AD-8B5C-639669A06D53}" type="parTrans" cxnId="{1CCAD682-2E6C-4F23-B929-B0C75DDE12D3}">
      <dgm:prSet/>
      <dgm:spPr/>
      <dgm:t>
        <a:bodyPr/>
        <a:lstStyle/>
        <a:p>
          <a:endParaRPr lang="en-US"/>
        </a:p>
      </dgm:t>
    </dgm:pt>
    <dgm:pt modelId="{80D159FC-8E79-446F-909E-5A2B85E07F72}" type="sibTrans" cxnId="{1CCAD682-2E6C-4F23-B929-B0C75DDE12D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895063E-6D23-4461-B3A8-0B9E949C03D0}">
      <dgm:prSet/>
      <dgm:spPr/>
      <dgm:t>
        <a:bodyPr/>
        <a:lstStyle/>
        <a:p>
          <a:r>
            <a:rPr lang="en-US" dirty="0"/>
            <a:t>Building the Model</a:t>
          </a:r>
        </a:p>
      </dgm:t>
    </dgm:pt>
    <dgm:pt modelId="{A6CB10C6-0A01-4B3C-A238-2FEF3465F674}" type="parTrans" cxnId="{1A041628-2EA1-454E-8400-79F650100162}">
      <dgm:prSet/>
      <dgm:spPr/>
      <dgm:t>
        <a:bodyPr/>
        <a:lstStyle/>
        <a:p>
          <a:endParaRPr lang="en-US"/>
        </a:p>
      </dgm:t>
    </dgm:pt>
    <dgm:pt modelId="{F665A828-9964-449E-8EC3-E0E237FBDC38}" type="sibTrans" cxnId="{1A041628-2EA1-454E-8400-79F650100162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EDC030D-6F75-4DFB-877F-025006AD074E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F9AB397-4283-4960-A78D-379A650B66A5}" type="parTrans" cxnId="{BD2FFEA5-A70C-4836-994F-639A3ED69DEF}">
      <dgm:prSet/>
      <dgm:spPr/>
      <dgm:t>
        <a:bodyPr/>
        <a:lstStyle/>
        <a:p>
          <a:endParaRPr lang="en-US"/>
        </a:p>
      </dgm:t>
    </dgm:pt>
    <dgm:pt modelId="{37E0AB9B-F009-4C91-98C1-FDB5ECE87352}" type="sibTrans" cxnId="{BD2FFEA5-A70C-4836-994F-639A3ED69DEF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7124540-09BB-4599-AF23-5F3894BFC989}">
      <dgm:prSet/>
      <dgm:spPr/>
      <dgm:t>
        <a:bodyPr/>
        <a:lstStyle/>
        <a:p>
          <a:r>
            <a:rPr lang="en-US" dirty="0"/>
            <a:t>Target Audience</a:t>
          </a:r>
        </a:p>
      </dgm:t>
    </dgm:pt>
    <dgm:pt modelId="{4CC66C52-38EA-4318-AD90-B2A9C83C4F9F}" type="parTrans" cxnId="{318D301C-E2D0-4B62-A4E5-0998E68374D0}">
      <dgm:prSet/>
      <dgm:spPr/>
      <dgm:t>
        <a:bodyPr/>
        <a:lstStyle/>
        <a:p>
          <a:endParaRPr lang="en-US"/>
        </a:p>
      </dgm:t>
    </dgm:pt>
    <dgm:pt modelId="{8584C1B6-40BF-4B09-8C16-A8C00D6E9344}" type="sibTrans" cxnId="{318D301C-E2D0-4B62-A4E5-0998E68374D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F2F561B7-4891-4F42-9F20-440DC0A4B346}">
      <dgm:prSet/>
      <dgm:spPr/>
      <dgm:t>
        <a:bodyPr/>
        <a:lstStyle/>
        <a:p>
          <a:r>
            <a:rPr lang="en-US"/>
            <a:t>Future Considerations</a:t>
          </a:r>
        </a:p>
      </dgm:t>
    </dgm:pt>
    <dgm:pt modelId="{092690FE-B4C1-48FD-99E8-3FAEFEE160E4}" type="parTrans" cxnId="{93B5465E-CE5E-4026-A3F7-AC974319A37E}">
      <dgm:prSet/>
      <dgm:spPr/>
      <dgm:t>
        <a:bodyPr/>
        <a:lstStyle/>
        <a:p>
          <a:endParaRPr lang="en-US"/>
        </a:p>
      </dgm:t>
    </dgm:pt>
    <dgm:pt modelId="{8E5A2709-80B1-4BBC-BAAF-00A9AD5F0C1E}" type="sibTrans" cxnId="{93B5465E-CE5E-4026-A3F7-AC974319A37E}">
      <dgm:prSet phldrT="07"/>
      <dgm:spPr/>
      <dgm:t>
        <a:bodyPr/>
        <a:lstStyle/>
        <a:p>
          <a:r>
            <a:rPr lang="en-US"/>
            <a:t>07</a:t>
          </a:r>
        </a:p>
      </dgm:t>
    </dgm:pt>
    <dgm:pt modelId="{449ACE80-4E70-43C0-BBF0-B76726F52366}" type="pres">
      <dgm:prSet presAssocID="{4856B1B3-47DB-4A87-9582-D5E1FABA0169}" presName="Name0" presStyleCnt="0">
        <dgm:presLayoutVars>
          <dgm:animLvl val="lvl"/>
          <dgm:resizeHandles val="exact"/>
        </dgm:presLayoutVars>
      </dgm:prSet>
      <dgm:spPr/>
    </dgm:pt>
    <dgm:pt modelId="{D5D93E19-7156-4D0B-B3D4-D1AFB85713B3}" type="pres">
      <dgm:prSet presAssocID="{62C0E65E-825F-4C23-99F0-ADCE81B849A6}" presName="compositeNode" presStyleCnt="0">
        <dgm:presLayoutVars>
          <dgm:bulletEnabled val="1"/>
        </dgm:presLayoutVars>
      </dgm:prSet>
      <dgm:spPr/>
    </dgm:pt>
    <dgm:pt modelId="{3551E1B0-34E6-4F49-8043-9ADE9435A717}" type="pres">
      <dgm:prSet presAssocID="{62C0E65E-825F-4C23-99F0-ADCE81B849A6}" presName="bgRect" presStyleLbl="alignNode1" presStyleIdx="0" presStyleCnt="7"/>
      <dgm:spPr/>
    </dgm:pt>
    <dgm:pt modelId="{E99CA0A9-8C59-466D-BD6E-8F7A5070D4E8}" type="pres">
      <dgm:prSet presAssocID="{9C88AD27-E699-4B89-BC22-B5E5B4BB10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34D4C698-E7E4-40A8-92AF-570ED1B30555}" type="pres">
      <dgm:prSet presAssocID="{62C0E65E-825F-4C23-99F0-ADCE81B849A6}" presName="nodeRect" presStyleLbl="alignNode1" presStyleIdx="0" presStyleCnt="7">
        <dgm:presLayoutVars>
          <dgm:bulletEnabled val="1"/>
        </dgm:presLayoutVars>
      </dgm:prSet>
      <dgm:spPr/>
    </dgm:pt>
    <dgm:pt modelId="{F483A17D-FA81-4628-B5C7-11BBBFFC643F}" type="pres">
      <dgm:prSet presAssocID="{9C88AD27-E699-4B89-BC22-B5E5B4BB107A}" presName="sibTrans" presStyleCnt="0"/>
      <dgm:spPr/>
    </dgm:pt>
    <dgm:pt modelId="{BC9B7637-D4DA-4D92-BD43-73A05571B309}" type="pres">
      <dgm:prSet presAssocID="{1B7C7CF6-CFD2-464A-9FFA-B94BDB965392}" presName="compositeNode" presStyleCnt="0">
        <dgm:presLayoutVars>
          <dgm:bulletEnabled val="1"/>
        </dgm:presLayoutVars>
      </dgm:prSet>
      <dgm:spPr/>
    </dgm:pt>
    <dgm:pt modelId="{A1B5939A-9FCD-4817-82E6-7906BE47F9CF}" type="pres">
      <dgm:prSet presAssocID="{1B7C7CF6-CFD2-464A-9FFA-B94BDB965392}" presName="bgRect" presStyleLbl="alignNode1" presStyleIdx="1" presStyleCnt="7"/>
      <dgm:spPr/>
    </dgm:pt>
    <dgm:pt modelId="{89D53A36-3E43-44D6-BC08-1FDA3CC5146F}" type="pres">
      <dgm:prSet presAssocID="{37961824-1F74-43D1-8ABD-647A4B50F2F3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93741882-46CB-4C64-B007-ACB69E92B24E}" type="pres">
      <dgm:prSet presAssocID="{1B7C7CF6-CFD2-464A-9FFA-B94BDB965392}" presName="nodeRect" presStyleLbl="alignNode1" presStyleIdx="1" presStyleCnt="7">
        <dgm:presLayoutVars>
          <dgm:bulletEnabled val="1"/>
        </dgm:presLayoutVars>
      </dgm:prSet>
      <dgm:spPr/>
    </dgm:pt>
    <dgm:pt modelId="{FECC2E33-BBC5-4E53-BDF6-91523304D0E2}" type="pres">
      <dgm:prSet presAssocID="{37961824-1F74-43D1-8ABD-647A4B50F2F3}" presName="sibTrans" presStyleCnt="0"/>
      <dgm:spPr/>
    </dgm:pt>
    <dgm:pt modelId="{06400C5B-D7F4-43D1-8DEF-A9513DA1A480}" type="pres">
      <dgm:prSet presAssocID="{AA710060-EE4A-44B7-B953-52072F60736D}" presName="compositeNode" presStyleCnt="0">
        <dgm:presLayoutVars>
          <dgm:bulletEnabled val="1"/>
        </dgm:presLayoutVars>
      </dgm:prSet>
      <dgm:spPr/>
    </dgm:pt>
    <dgm:pt modelId="{771B7D31-9CEF-4AC1-B451-D4FC85F467C8}" type="pres">
      <dgm:prSet presAssocID="{AA710060-EE4A-44B7-B953-52072F60736D}" presName="bgRect" presStyleLbl="alignNode1" presStyleIdx="2" presStyleCnt="7"/>
      <dgm:spPr/>
    </dgm:pt>
    <dgm:pt modelId="{AF2D4401-9EF4-4F31-9733-C75900CC079A}" type="pres">
      <dgm:prSet presAssocID="{80D159FC-8E79-446F-909E-5A2B85E07F7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A6BB71E8-0EE7-497C-AE4C-5B607EC4D5AD}" type="pres">
      <dgm:prSet presAssocID="{AA710060-EE4A-44B7-B953-52072F60736D}" presName="nodeRect" presStyleLbl="alignNode1" presStyleIdx="2" presStyleCnt="7">
        <dgm:presLayoutVars>
          <dgm:bulletEnabled val="1"/>
        </dgm:presLayoutVars>
      </dgm:prSet>
      <dgm:spPr/>
    </dgm:pt>
    <dgm:pt modelId="{08BADAC6-7F4B-4772-B6A0-16F68C69AF33}" type="pres">
      <dgm:prSet presAssocID="{80D159FC-8E79-446F-909E-5A2B85E07F72}" presName="sibTrans" presStyleCnt="0"/>
      <dgm:spPr/>
    </dgm:pt>
    <dgm:pt modelId="{5BB88641-B4F1-4954-997A-3AC9DA312CCD}" type="pres">
      <dgm:prSet presAssocID="{F895063E-6D23-4461-B3A8-0B9E949C03D0}" presName="compositeNode" presStyleCnt="0">
        <dgm:presLayoutVars>
          <dgm:bulletEnabled val="1"/>
        </dgm:presLayoutVars>
      </dgm:prSet>
      <dgm:spPr/>
    </dgm:pt>
    <dgm:pt modelId="{E5DC2E73-BE91-498F-B72C-D61429300BDE}" type="pres">
      <dgm:prSet presAssocID="{F895063E-6D23-4461-B3A8-0B9E949C03D0}" presName="bgRect" presStyleLbl="alignNode1" presStyleIdx="3" presStyleCnt="7"/>
      <dgm:spPr/>
    </dgm:pt>
    <dgm:pt modelId="{778A7746-E24A-4881-BB80-A27E37AA7DC0}" type="pres">
      <dgm:prSet presAssocID="{F665A828-9964-449E-8EC3-E0E237FBDC38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A56B9DF-854E-437A-BB82-2FE1C92248ED}" type="pres">
      <dgm:prSet presAssocID="{F895063E-6D23-4461-B3A8-0B9E949C03D0}" presName="nodeRect" presStyleLbl="alignNode1" presStyleIdx="3" presStyleCnt="7">
        <dgm:presLayoutVars>
          <dgm:bulletEnabled val="1"/>
        </dgm:presLayoutVars>
      </dgm:prSet>
      <dgm:spPr/>
    </dgm:pt>
    <dgm:pt modelId="{C115AF64-B97F-460D-8CE2-B2A1640E0039}" type="pres">
      <dgm:prSet presAssocID="{F665A828-9964-449E-8EC3-E0E237FBDC38}" presName="sibTrans" presStyleCnt="0"/>
      <dgm:spPr/>
    </dgm:pt>
    <dgm:pt modelId="{B88BDFF5-663B-48AA-8B8D-19C3AA2B7BDF}" type="pres">
      <dgm:prSet presAssocID="{5EDC030D-6F75-4DFB-877F-025006AD074E}" presName="compositeNode" presStyleCnt="0">
        <dgm:presLayoutVars>
          <dgm:bulletEnabled val="1"/>
        </dgm:presLayoutVars>
      </dgm:prSet>
      <dgm:spPr/>
    </dgm:pt>
    <dgm:pt modelId="{2A685358-5D96-47E5-9235-09A1F114A500}" type="pres">
      <dgm:prSet presAssocID="{5EDC030D-6F75-4DFB-877F-025006AD074E}" presName="bgRect" presStyleLbl="alignNode1" presStyleIdx="4" presStyleCnt="7"/>
      <dgm:spPr/>
    </dgm:pt>
    <dgm:pt modelId="{7BA6DA1D-BE9B-4E6A-B46F-5457E6F79B5C}" type="pres">
      <dgm:prSet presAssocID="{37E0AB9B-F009-4C91-98C1-FDB5ECE8735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138596F5-FF4C-478C-A8FE-EC78FCC05C83}" type="pres">
      <dgm:prSet presAssocID="{5EDC030D-6F75-4DFB-877F-025006AD074E}" presName="nodeRect" presStyleLbl="alignNode1" presStyleIdx="4" presStyleCnt="7">
        <dgm:presLayoutVars>
          <dgm:bulletEnabled val="1"/>
        </dgm:presLayoutVars>
      </dgm:prSet>
      <dgm:spPr/>
    </dgm:pt>
    <dgm:pt modelId="{3CB17282-9AA4-4C52-8570-B1EFBFAEB61D}" type="pres">
      <dgm:prSet presAssocID="{37E0AB9B-F009-4C91-98C1-FDB5ECE87352}" presName="sibTrans" presStyleCnt="0"/>
      <dgm:spPr/>
    </dgm:pt>
    <dgm:pt modelId="{DBE231A3-A2BD-4CAF-80FF-13E227624AE5}" type="pres">
      <dgm:prSet presAssocID="{87124540-09BB-4599-AF23-5F3894BFC989}" presName="compositeNode" presStyleCnt="0">
        <dgm:presLayoutVars>
          <dgm:bulletEnabled val="1"/>
        </dgm:presLayoutVars>
      </dgm:prSet>
      <dgm:spPr/>
    </dgm:pt>
    <dgm:pt modelId="{F163F43E-4F55-4165-B78F-0D0C058E3A54}" type="pres">
      <dgm:prSet presAssocID="{87124540-09BB-4599-AF23-5F3894BFC989}" presName="bgRect" presStyleLbl="alignNode1" presStyleIdx="5" presStyleCnt="7"/>
      <dgm:spPr/>
    </dgm:pt>
    <dgm:pt modelId="{9E1138B4-163C-4694-8963-9F7CB6292446}" type="pres">
      <dgm:prSet presAssocID="{8584C1B6-40BF-4B09-8C16-A8C00D6E934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D38FC38C-A2D0-44F2-881B-CA4E126AD709}" type="pres">
      <dgm:prSet presAssocID="{87124540-09BB-4599-AF23-5F3894BFC989}" presName="nodeRect" presStyleLbl="alignNode1" presStyleIdx="5" presStyleCnt="7">
        <dgm:presLayoutVars>
          <dgm:bulletEnabled val="1"/>
        </dgm:presLayoutVars>
      </dgm:prSet>
      <dgm:spPr/>
    </dgm:pt>
    <dgm:pt modelId="{5CAC7241-DE91-4968-B697-E7E9EED5F0E4}" type="pres">
      <dgm:prSet presAssocID="{8584C1B6-40BF-4B09-8C16-A8C00D6E9344}" presName="sibTrans" presStyleCnt="0"/>
      <dgm:spPr/>
    </dgm:pt>
    <dgm:pt modelId="{C34CC643-507D-4B9D-9F12-712326581E8A}" type="pres">
      <dgm:prSet presAssocID="{F2F561B7-4891-4F42-9F20-440DC0A4B346}" presName="compositeNode" presStyleCnt="0">
        <dgm:presLayoutVars>
          <dgm:bulletEnabled val="1"/>
        </dgm:presLayoutVars>
      </dgm:prSet>
      <dgm:spPr/>
    </dgm:pt>
    <dgm:pt modelId="{5F21EE59-66BF-407A-AA9E-70A48B783470}" type="pres">
      <dgm:prSet presAssocID="{F2F561B7-4891-4F42-9F20-440DC0A4B346}" presName="bgRect" presStyleLbl="alignNode1" presStyleIdx="6" presStyleCnt="7"/>
      <dgm:spPr/>
    </dgm:pt>
    <dgm:pt modelId="{4779533D-2D0B-4D74-AE39-BA6573C9C0FB}" type="pres">
      <dgm:prSet presAssocID="{8E5A2709-80B1-4BBC-BAAF-00A9AD5F0C1E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B21E7F52-89DF-4C46-8161-41F28828DF91}" type="pres">
      <dgm:prSet presAssocID="{F2F561B7-4891-4F42-9F20-440DC0A4B346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BCC5F00C-C39D-4A9A-98CA-B0E144BE5FDC}" type="presOf" srcId="{1B7C7CF6-CFD2-464A-9FFA-B94BDB965392}" destId="{93741882-46CB-4C64-B007-ACB69E92B24E}" srcOrd="1" destOrd="0" presId="urn:microsoft.com/office/officeart/2016/7/layout/LinearBlockProcessNumbered"/>
    <dgm:cxn modelId="{1DC5570D-E9D8-4C80-8688-C89BE64F2C1C}" type="presOf" srcId="{9C88AD27-E699-4B89-BC22-B5E5B4BB107A}" destId="{E99CA0A9-8C59-466D-BD6E-8F7A5070D4E8}" srcOrd="0" destOrd="0" presId="urn:microsoft.com/office/officeart/2016/7/layout/LinearBlockProcessNumbered"/>
    <dgm:cxn modelId="{1DD0B21A-5947-44E4-9300-01EDB8D3CEB3}" type="presOf" srcId="{87124540-09BB-4599-AF23-5F3894BFC989}" destId="{F163F43E-4F55-4165-B78F-0D0C058E3A54}" srcOrd="0" destOrd="0" presId="urn:microsoft.com/office/officeart/2016/7/layout/LinearBlockProcessNumbered"/>
    <dgm:cxn modelId="{318D301C-E2D0-4B62-A4E5-0998E68374D0}" srcId="{4856B1B3-47DB-4A87-9582-D5E1FABA0169}" destId="{87124540-09BB-4599-AF23-5F3894BFC989}" srcOrd="5" destOrd="0" parTransId="{4CC66C52-38EA-4318-AD90-B2A9C83C4F9F}" sibTransId="{8584C1B6-40BF-4B09-8C16-A8C00D6E9344}"/>
    <dgm:cxn modelId="{40D9901C-BB57-490E-8310-3FCBDB31A31F}" type="presOf" srcId="{62C0E65E-825F-4C23-99F0-ADCE81B849A6}" destId="{34D4C698-E7E4-40A8-92AF-570ED1B30555}" srcOrd="1" destOrd="0" presId="urn:microsoft.com/office/officeart/2016/7/layout/LinearBlockProcessNumbered"/>
    <dgm:cxn modelId="{1A041628-2EA1-454E-8400-79F650100162}" srcId="{4856B1B3-47DB-4A87-9582-D5E1FABA0169}" destId="{F895063E-6D23-4461-B3A8-0B9E949C03D0}" srcOrd="3" destOrd="0" parTransId="{A6CB10C6-0A01-4B3C-A238-2FEF3465F674}" sibTransId="{F665A828-9964-449E-8EC3-E0E237FBDC38}"/>
    <dgm:cxn modelId="{93B5465E-CE5E-4026-A3F7-AC974319A37E}" srcId="{4856B1B3-47DB-4A87-9582-D5E1FABA0169}" destId="{F2F561B7-4891-4F42-9F20-440DC0A4B346}" srcOrd="6" destOrd="0" parTransId="{092690FE-B4C1-48FD-99E8-3FAEFEE160E4}" sibTransId="{8E5A2709-80B1-4BBC-BAAF-00A9AD5F0C1E}"/>
    <dgm:cxn modelId="{34F32B5F-BFA6-40F7-960B-57D9246AAF01}" srcId="{4856B1B3-47DB-4A87-9582-D5E1FABA0169}" destId="{1B7C7CF6-CFD2-464A-9FFA-B94BDB965392}" srcOrd="1" destOrd="0" parTransId="{B6736D4B-0578-473B-9FF3-76CC3E974AE6}" sibTransId="{37961824-1F74-43D1-8ABD-647A4B50F2F3}"/>
    <dgm:cxn modelId="{A46E1D41-AF42-437E-B4D1-5189C362C34E}" type="presOf" srcId="{8E5A2709-80B1-4BBC-BAAF-00A9AD5F0C1E}" destId="{4779533D-2D0B-4D74-AE39-BA6573C9C0FB}" srcOrd="0" destOrd="0" presId="urn:microsoft.com/office/officeart/2016/7/layout/LinearBlockProcessNumbered"/>
    <dgm:cxn modelId="{B89B286A-9500-4F03-9A66-9A9D5D2C8941}" type="presOf" srcId="{F2F561B7-4891-4F42-9F20-440DC0A4B346}" destId="{B21E7F52-89DF-4C46-8161-41F28828DF91}" srcOrd="1" destOrd="0" presId="urn:microsoft.com/office/officeart/2016/7/layout/LinearBlockProcessNumbered"/>
    <dgm:cxn modelId="{4629F355-1B42-4555-BEC6-A2DC5067ABFD}" type="presOf" srcId="{8584C1B6-40BF-4B09-8C16-A8C00D6E9344}" destId="{9E1138B4-163C-4694-8963-9F7CB6292446}" srcOrd="0" destOrd="0" presId="urn:microsoft.com/office/officeart/2016/7/layout/LinearBlockProcessNumbered"/>
    <dgm:cxn modelId="{59E93A56-3745-4B58-9235-3DA965748649}" type="presOf" srcId="{F2F561B7-4891-4F42-9F20-440DC0A4B346}" destId="{5F21EE59-66BF-407A-AA9E-70A48B783470}" srcOrd="0" destOrd="0" presId="urn:microsoft.com/office/officeart/2016/7/layout/LinearBlockProcessNumbered"/>
    <dgm:cxn modelId="{839D9078-6B5F-4CF5-8E99-708F9EAA9178}" type="presOf" srcId="{F895063E-6D23-4461-B3A8-0B9E949C03D0}" destId="{1A56B9DF-854E-437A-BB82-2FE1C92248ED}" srcOrd="1" destOrd="0" presId="urn:microsoft.com/office/officeart/2016/7/layout/LinearBlockProcessNumbered"/>
    <dgm:cxn modelId="{F7AF1B59-628B-46C5-A081-FDEC20C58364}" type="presOf" srcId="{5EDC030D-6F75-4DFB-877F-025006AD074E}" destId="{138596F5-FF4C-478C-A8FE-EC78FCC05C83}" srcOrd="1" destOrd="0" presId="urn:microsoft.com/office/officeart/2016/7/layout/LinearBlockProcessNumbered"/>
    <dgm:cxn modelId="{1CCAD682-2E6C-4F23-B929-B0C75DDE12D3}" srcId="{4856B1B3-47DB-4A87-9582-D5E1FABA0169}" destId="{AA710060-EE4A-44B7-B953-52072F60736D}" srcOrd="2" destOrd="0" parTransId="{A64BE76D-7683-47AD-8B5C-639669A06D53}" sibTransId="{80D159FC-8E79-446F-909E-5A2B85E07F72}"/>
    <dgm:cxn modelId="{BD2FFEA5-A70C-4836-994F-639A3ED69DEF}" srcId="{4856B1B3-47DB-4A87-9582-D5E1FABA0169}" destId="{5EDC030D-6F75-4DFB-877F-025006AD074E}" srcOrd="4" destOrd="0" parTransId="{FF9AB397-4283-4960-A78D-379A650B66A5}" sibTransId="{37E0AB9B-F009-4C91-98C1-FDB5ECE87352}"/>
    <dgm:cxn modelId="{88E39CA6-C021-46C8-A732-3655C729F418}" type="presOf" srcId="{37E0AB9B-F009-4C91-98C1-FDB5ECE87352}" destId="{7BA6DA1D-BE9B-4E6A-B46F-5457E6F79B5C}" srcOrd="0" destOrd="0" presId="urn:microsoft.com/office/officeart/2016/7/layout/LinearBlockProcessNumbered"/>
    <dgm:cxn modelId="{063885A7-2F66-42B0-A0FC-E090194CA703}" type="presOf" srcId="{80D159FC-8E79-446F-909E-5A2B85E07F72}" destId="{AF2D4401-9EF4-4F31-9733-C75900CC079A}" srcOrd="0" destOrd="0" presId="urn:microsoft.com/office/officeart/2016/7/layout/LinearBlockProcessNumbered"/>
    <dgm:cxn modelId="{DEE03FAC-2832-4489-8672-5C5152240768}" type="presOf" srcId="{F895063E-6D23-4461-B3A8-0B9E949C03D0}" destId="{E5DC2E73-BE91-498F-B72C-D61429300BDE}" srcOrd="0" destOrd="0" presId="urn:microsoft.com/office/officeart/2016/7/layout/LinearBlockProcessNumbered"/>
    <dgm:cxn modelId="{D65277AE-E357-431E-80FF-77C84196472C}" srcId="{4856B1B3-47DB-4A87-9582-D5E1FABA0169}" destId="{62C0E65E-825F-4C23-99F0-ADCE81B849A6}" srcOrd="0" destOrd="0" parTransId="{1885F7EE-17AE-4324-AA85-3867AB9C672F}" sibTransId="{9C88AD27-E699-4B89-BC22-B5E5B4BB107A}"/>
    <dgm:cxn modelId="{2CF053C0-36BF-4272-8E2C-78EE8B70C68D}" type="presOf" srcId="{F665A828-9964-449E-8EC3-E0E237FBDC38}" destId="{778A7746-E24A-4881-BB80-A27E37AA7DC0}" srcOrd="0" destOrd="0" presId="urn:microsoft.com/office/officeart/2016/7/layout/LinearBlockProcessNumbered"/>
    <dgm:cxn modelId="{4C22E9CE-BE84-46AE-864B-3E44F6B0FBD0}" type="presOf" srcId="{AA710060-EE4A-44B7-B953-52072F60736D}" destId="{A6BB71E8-0EE7-497C-AE4C-5B607EC4D5AD}" srcOrd="1" destOrd="0" presId="urn:microsoft.com/office/officeart/2016/7/layout/LinearBlockProcessNumbered"/>
    <dgm:cxn modelId="{8FB1E7CF-A2D4-4C57-9A64-A7EEF1EC9BA4}" type="presOf" srcId="{AA710060-EE4A-44B7-B953-52072F60736D}" destId="{771B7D31-9CEF-4AC1-B451-D4FC85F467C8}" srcOrd="0" destOrd="0" presId="urn:microsoft.com/office/officeart/2016/7/layout/LinearBlockProcessNumbered"/>
    <dgm:cxn modelId="{D8B5DBD2-B0BA-4C9E-8F83-A649512DBEFB}" type="presOf" srcId="{62C0E65E-825F-4C23-99F0-ADCE81B849A6}" destId="{3551E1B0-34E6-4F49-8043-9ADE9435A717}" srcOrd="0" destOrd="0" presId="urn:microsoft.com/office/officeart/2016/7/layout/LinearBlockProcessNumbered"/>
    <dgm:cxn modelId="{28A8F9D2-1BFD-47D5-9229-550CA89BEF84}" type="presOf" srcId="{5EDC030D-6F75-4DFB-877F-025006AD074E}" destId="{2A685358-5D96-47E5-9235-09A1F114A500}" srcOrd="0" destOrd="0" presId="urn:microsoft.com/office/officeart/2016/7/layout/LinearBlockProcessNumbered"/>
    <dgm:cxn modelId="{27FF4DD3-C1D9-4AB2-AE0D-1DD6B3BED669}" type="presOf" srcId="{4856B1B3-47DB-4A87-9582-D5E1FABA0169}" destId="{449ACE80-4E70-43C0-BBF0-B76726F52366}" srcOrd="0" destOrd="0" presId="urn:microsoft.com/office/officeart/2016/7/layout/LinearBlockProcessNumbered"/>
    <dgm:cxn modelId="{A77807DE-758A-4DAB-874C-9A4AFB821C74}" type="presOf" srcId="{1B7C7CF6-CFD2-464A-9FFA-B94BDB965392}" destId="{A1B5939A-9FCD-4817-82E6-7906BE47F9CF}" srcOrd="0" destOrd="0" presId="urn:microsoft.com/office/officeart/2016/7/layout/LinearBlockProcessNumbered"/>
    <dgm:cxn modelId="{292BFAEC-F3B5-40D3-A60A-D1E6A4E640BC}" type="presOf" srcId="{87124540-09BB-4599-AF23-5F3894BFC989}" destId="{D38FC38C-A2D0-44F2-881B-CA4E126AD709}" srcOrd="1" destOrd="0" presId="urn:microsoft.com/office/officeart/2016/7/layout/LinearBlockProcessNumbered"/>
    <dgm:cxn modelId="{CC5EBFEE-B37A-4D8F-B613-3C328C8BDC9E}" type="presOf" srcId="{37961824-1F74-43D1-8ABD-647A4B50F2F3}" destId="{89D53A36-3E43-44D6-BC08-1FDA3CC5146F}" srcOrd="0" destOrd="0" presId="urn:microsoft.com/office/officeart/2016/7/layout/LinearBlockProcessNumbered"/>
    <dgm:cxn modelId="{49BF19DC-8404-494D-B032-6433E3F6A43B}" type="presParOf" srcId="{449ACE80-4E70-43C0-BBF0-B76726F52366}" destId="{D5D93E19-7156-4D0B-B3D4-D1AFB85713B3}" srcOrd="0" destOrd="0" presId="urn:microsoft.com/office/officeart/2016/7/layout/LinearBlockProcessNumbered"/>
    <dgm:cxn modelId="{1CA0EECD-3C92-4CA8-A345-2FB0BDFE8693}" type="presParOf" srcId="{D5D93E19-7156-4D0B-B3D4-D1AFB85713B3}" destId="{3551E1B0-34E6-4F49-8043-9ADE9435A717}" srcOrd="0" destOrd="0" presId="urn:microsoft.com/office/officeart/2016/7/layout/LinearBlockProcessNumbered"/>
    <dgm:cxn modelId="{24B7B06A-9D07-42CD-941E-FE127DFF47FA}" type="presParOf" srcId="{D5D93E19-7156-4D0B-B3D4-D1AFB85713B3}" destId="{E99CA0A9-8C59-466D-BD6E-8F7A5070D4E8}" srcOrd="1" destOrd="0" presId="urn:microsoft.com/office/officeart/2016/7/layout/LinearBlockProcessNumbered"/>
    <dgm:cxn modelId="{34E3B896-4CE5-4CF2-BD86-A49843AF2B6D}" type="presParOf" srcId="{D5D93E19-7156-4D0B-B3D4-D1AFB85713B3}" destId="{34D4C698-E7E4-40A8-92AF-570ED1B30555}" srcOrd="2" destOrd="0" presId="urn:microsoft.com/office/officeart/2016/7/layout/LinearBlockProcessNumbered"/>
    <dgm:cxn modelId="{4AF6FD67-CCC5-4B44-8DC0-B7A6FB8EFEB6}" type="presParOf" srcId="{449ACE80-4E70-43C0-BBF0-B76726F52366}" destId="{F483A17D-FA81-4628-B5C7-11BBBFFC643F}" srcOrd="1" destOrd="0" presId="urn:microsoft.com/office/officeart/2016/7/layout/LinearBlockProcessNumbered"/>
    <dgm:cxn modelId="{7CCE577F-8248-43A3-B648-E0D57CAF455E}" type="presParOf" srcId="{449ACE80-4E70-43C0-BBF0-B76726F52366}" destId="{BC9B7637-D4DA-4D92-BD43-73A05571B309}" srcOrd="2" destOrd="0" presId="urn:microsoft.com/office/officeart/2016/7/layout/LinearBlockProcessNumbered"/>
    <dgm:cxn modelId="{8C1CE8F2-2F5A-4E8C-B129-4A5570FDAE24}" type="presParOf" srcId="{BC9B7637-D4DA-4D92-BD43-73A05571B309}" destId="{A1B5939A-9FCD-4817-82E6-7906BE47F9CF}" srcOrd="0" destOrd="0" presId="urn:microsoft.com/office/officeart/2016/7/layout/LinearBlockProcessNumbered"/>
    <dgm:cxn modelId="{092FA2C7-0E35-4E03-A2C2-7595A2DDECD6}" type="presParOf" srcId="{BC9B7637-D4DA-4D92-BD43-73A05571B309}" destId="{89D53A36-3E43-44D6-BC08-1FDA3CC5146F}" srcOrd="1" destOrd="0" presId="urn:microsoft.com/office/officeart/2016/7/layout/LinearBlockProcessNumbered"/>
    <dgm:cxn modelId="{0A795E9B-AE31-4BAE-94F9-915B78680D96}" type="presParOf" srcId="{BC9B7637-D4DA-4D92-BD43-73A05571B309}" destId="{93741882-46CB-4C64-B007-ACB69E92B24E}" srcOrd="2" destOrd="0" presId="urn:microsoft.com/office/officeart/2016/7/layout/LinearBlockProcessNumbered"/>
    <dgm:cxn modelId="{965F22E8-67F3-4044-AC91-BB489153A3C8}" type="presParOf" srcId="{449ACE80-4E70-43C0-BBF0-B76726F52366}" destId="{FECC2E33-BBC5-4E53-BDF6-91523304D0E2}" srcOrd="3" destOrd="0" presId="urn:microsoft.com/office/officeart/2016/7/layout/LinearBlockProcessNumbered"/>
    <dgm:cxn modelId="{77FFFC2C-4BEA-4480-BBB6-8AFFE076DC75}" type="presParOf" srcId="{449ACE80-4E70-43C0-BBF0-B76726F52366}" destId="{06400C5B-D7F4-43D1-8DEF-A9513DA1A480}" srcOrd="4" destOrd="0" presId="urn:microsoft.com/office/officeart/2016/7/layout/LinearBlockProcessNumbered"/>
    <dgm:cxn modelId="{E425B0B7-5283-4440-ACF5-53EBC16E1DAF}" type="presParOf" srcId="{06400C5B-D7F4-43D1-8DEF-A9513DA1A480}" destId="{771B7D31-9CEF-4AC1-B451-D4FC85F467C8}" srcOrd="0" destOrd="0" presId="urn:microsoft.com/office/officeart/2016/7/layout/LinearBlockProcessNumbered"/>
    <dgm:cxn modelId="{78C623B3-02F9-48EF-AEA2-C0BC31272B04}" type="presParOf" srcId="{06400C5B-D7F4-43D1-8DEF-A9513DA1A480}" destId="{AF2D4401-9EF4-4F31-9733-C75900CC079A}" srcOrd="1" destOrd="0" presId="urn:microsoft.com/office/officeart/2016/7/layout/LinearBlockProcessNumbered"/>
    <dgm:cxn modelId="{CAD1381C-CA01-483A-BC78-7C98CB584B52}" type="presParOf" srcId="{06400C5B-D7F4-43D1-8DEF-A9513DA1A480}" destId="{A6BB71E8-0EE7-497C-AE4C-5B607EC4D5AD}" srcOrd="2" destOrd="0" presId="urn:microsoft.com/office/officeart/2016/7/layout/LinearBlockProcessNumbered"/>
    <dgm:cxn modelId="{72B27BB6-E15F-44DA-AC1F-E4CEE98A4EA6}" type="presParOf" srcId="{449ACE80-4E70-43C0-BBF0-B76726F52366}" destId="{08BADAC6-7F4B-4772-B6A0-16F68C69AF33}" srcOrd="5" destOrd="0" presId="urn:microsoft.com/office/officeart/2016/7/layout/LinearBlockProcessNumbered"/>
    <dgm:cxn modelId="{DE6474C0-33E2-4A1B-92F8-9BBD63BFD85A}" type="presParOf" srcId="{449ACE80-4E70-43C0-BBF0-B76726F52366}" destId="{5BB88641-B4F1-4954-997A-3AC9DA312CCD}" srcOrd="6" destOrd="0" presId="urn:microsoft.com/office/officeart/2016/7/layout/LinearBlockProcessNumbered"/>
    <dgm:cxn modelId="{E5C2F21D-2265-46B2-BE82-1B9F35F77D27}" type="presParOf" srcId="{5BB88641-B4F1-4954-997A-3AC9DA312CCD}" destId="{E5DC2E73-BE91-498F-B72C-D61429300BDE}" srcOrd="0" destOrd="0" presId="urn:microsoft.com/office/officeart/2016/7/layout/LinearBlockProcessNumbered"/>
    <dgm:cxn modelId="{A181F6D8-44CE-4E79-B9EA-B57F524620BB}" type="presParOf" srcId="{5BB88641-B4F1-4954-997A-3AC9DA312CCD}" destId="{778A7746-E24A-4881-BB80-A27E37AA7DC0}" srcOrd="1" destOrd="0" presId="urn:microsoft.com/office/officeart/2016/7/layout/LinearBlockProcessNumbered"/>
    <dgm:cxn modelId="{7D2239D7-B893-480B-AC58-2A9277851432}" type="presParOf" srcId="{5BB88641-B4F1-4954-997A-3AC9DA312CCD}" destId="{1A56B9DF-854E-437A-BB82-2FE1C92248ED}" srcOrd="2" destOrd="0" presId="urn:microsoft.com/office/officeart/2016/7/layout/LinearBlockProcessNumbered"/>
    <dgm:cxn modelId="{6F739C88-1DE3-4D13-93F5-AE45AD1E2D46}" type="presParOf" srcId="{449ACE80-4E70-43C0-BBF0-B76726F52366}" destId="{C115AF64-B97F-460D-8CE2-B2A1640E0039}" srcOrd="7" destOrd="0" presId="urn:microsoft.com/office/officeart/2016/7/layout/LinearBlockProcessNumbered"/>
    <dgm:cxn modelId="{09458620-98FC-4D1C-92A9-89098221F161}" type="presParOf" srcId="{449ACE80-4E70-43C0-BBF0-B76726F52366}" destId="{B88BDFF5-663B-48AA-8B8D-19C3AA2B7BDF}" srcOrd="8" destOrd="0" presId="urn:microsoft.com/office/officeart/2016/7/layout/LinearBlockProcessNumbered"/>
    <dgm:cxn modelId="{57551EE8-82ED-4711-BE7C-4E65404C6E65}" type="presParOf" srcId="{B88BDFF5-663B-48AA-8B8D-19C3AA2B7BDF}" destId="{2A685358-5D96-47E5-9235-09A1F114A500}" srcOrd="0" destOrd="0" presId="urn:microsoft.com/office/officeart/2016/7/layout/LinearBlockProcessNumbered"/>
    <dgm:cxn modelId="{2EA85B44-C77B-4988-96F3-0083A3A08AE9}" type="presParOf" srcId="{B88BDFF5-663B-48AA-8B8D-19C3AA2B7BDF}" destId="{7BA6DA1D-BE9B-4E6A-B46F-5457E6F79B5C}" srcOrd="1" destOrd="0" presId="urn:microsoft.com/office/officeart/2016/7/layout/LinearBlockProcessNumbered"/>
    <dgm:cxn modelId="{952BB72A-303D-4001-A26C-1186F33EC20A}" type="presParOf" srcId="{B88BDFF5-663B-48AA-8B8D-19C3AA2B7BDF}" destId="{138596F5-FF4C-478C-A8FE-EC78FCC05C83}" srcOrd="2" destOrd="0" presId="urn:microsoft.com/office/officeart/2016/7/layout/LinearBlockProcessNumbered"/>
    <dgm:cxn modelId="{D2A86A4C-7424-47E1-B265-7E753BB0D744}" type="presParOf" srcId="{449ACE80-4E70-43C0-BBF0-B76726F52366}" destId="{3CB17282-9AA4-4C52-8570-B1EFBFAEB61D}" srcOrd="9" destOrd="0" presId="urn:microsoft.com/office/officeart/2016/7/layout/LinearBlockProcessNumbered"/>
    <dgm:cxn modelId="{D04758C6-0E1D-4396-937F-E7DB8CBE1513}" type="presParOf" srcId="{449ACE80-4E70-43C0-BBF0-B76726F52366}" destId="{DBE231A3-A2BD-4CAF-80FF-13E227624AE5}" srcOrd="10" destOrd="0" presId="urn:microsoft.com/office/officeart/2016/7/layout/LinearBlockProcessNumbered"/>
    <dgm:cxn modelId="{1EF6466B-21A1-451A-9EF2-B21FA9847412}" type="presParOf" srcId="{DBE231A3-A2BD-4CAF-80FF-13E227624AE5}" destId="{F163F43E-4F55-4165-B78F-0D0C058E3A54}" srcOrd="0" destOrd="0" presId="urn:microsoft.com/office/officeart/2016/7/layout/LinearBlockProcessNumbered"/>
    <dgm:cxn modelId="{35D2B90F-5190-4581-8B24-47246E886A1C}" type="presParOf" srcId="{DBE231A3-A2BD-4CAF-80FF-13E227624AE5}" destId="{9E1138B4-163C-4694-8963-9F7CB6292446}" srcOrd="1" destOrd="0" presId="urn:microsoft.com/office/officeart/2016/7/layout/LinearBlockProcessNumbered"/>
    <dgm:cxn modelId="{8077FD98-6758-4588-AC72-A11F112FB535}" type="presParOf" srcId="{DBE231A3-A2BD-4CAF-80FF-13E227624AE5}" destId="{D38FC38C-A2D0-44F2-881B-CA4E126AD709}" srcOrd="2" destOrd="0" presId="urn:microsoft.com/office/officeart/2016/7/layout/LinearBlockProcessNumbered"/>
    <dgm:cxn modelId="{C3450C61-42CD-4F2E-BAB3-49B032259A37}" type="presParOf" srcId="{449ACE80-4E70-43C0-BBF0-B76726F52366}" destId="{5CAC7241-DE91-4968-B697-E7E9EED5F0E4}" srcOrd="11" destOrd="0" presId="urn:microsoft.com/office/officeart/2016/7/layout/LinearBlockProcessNumbered"/>
    <dgm:cxn modelId="{75F61A5D-89A5-4245-A556-03AEF4C5F52E}" type="presParOf" srcId="{449ACE80-4E70-43C0-BBF0-B76726F52366}" destId="{C34CC643-507D-4B9D-9F12-712326581E8A}" srcOrd="12" destOrd="0" presId="urn:microsoft.com/office/officeart/2016/7/layout/LinearBlockProcessNumbered"/>
    <dgm:cxn modelId="{3F521449-53CD-49E7-B97A-E17C56AC7D85}" type="presParOf" srcId="{C34CC643-507D-4B9D-9F12-712326581E8A}" destId="{5F21EE59-66BF-407A-AA9E-70A48B783470}" srcOrd="0" destOrd="0" presId="urn:microsoft.com/office/officeart/2016/7/layout/LinearBlockProcessNumbered"/>
    <dgm:cxn modelId="{C8829B9A-D8AC-4866-B775-BC6C9DE993FA}" type="presParOf" srcId="{C34CC643-507D-4B9D-9F12-712326581E8A}" destId="{4779533D-2D0B-4D74-AE39-BA6573C9C0FB}" srcOrd="1" destOrd="0" presId="urn:microsoft.com/office/officeart/2016/7/layout/LinearBlockProcessNumbered"/>
    <dgm:cxn modelId="{A6587CF0-8668-4A05-8850-5B72EB7FF7D4}" type="presParOf" srcId="{C34CC643-507D-4B9D-9F12-712326581E8A}" destId="{B21E7F52-89DF-4C46-8161-41F28828DF9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3DA5B-7A07-4BF8-B155-C2826EC5D1A1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C5A101F-3650-4994-A079-19FE63035558}">
      <dgm:prSet phldrT="[Text]"/>
      <dgm:spPr/>
      <dgm:t>
        <a:bodyPr/>
        <a:lstStyle/>
        <a:p>
          <a:r>
            <a:rPr lang="en-US" dirty="0"/>
            <a:t>Collection of Images</a:t>
          </a:r>
        </a:p>
      </dgm:t>
    </dgm:pt>
    <dgm:pt modelId="{EE4D215A-5DB5-4541-B4A1-022BADD49E08}" type="parTrans" cxnId="{8C9FCEEA-5CB4-438F-9EA8-561DD0A3B9AF}">
      <dgm:prSet/>
      <dgm:spPr/>
      <dgm:t>
        <a:bodyPr/>
        <a:lstStyle/>
        <a:p>
          <a:endParaRPr lang="en-US"/>
        </a:p>
      </dgm:t>
    </dgm:pt>
    <dgm:pt modelId="{A373A579-9FA6-40B6-9A3F-7DE258DFB30A}" type="sibTrans" cxnId="{8C9FCEEA-5CB4-438F-9EA8-561DD0A3B9AF}">
      <dgm:prSet/>
      <dgm:spPr/>
      <dgm:t>
        <a:bodyPr/>
        <a:lstStyle/>
        <a:p>
          <a:endParaRPr lang="en-US"/>
        </a:p>
      </dgm:t>
    </dgm:pt>
    <dgm:pt modelId="{5FBBDFB9-BBF3-4ECA-94B4-E72A2192CEC9}">
      <dgm:prSet phldrT="[Text]"/>
      <dgm:spPr/>
      <dgm:t>
        <a:bodyPr/>
        <a:lstStyle/>
        <a:p>
          <a:r>
            <a:rPr lang="en-US" dirty="0"/>
            <a:t>Male</a:t>
          </a:r>
        </a:p>
      </dgm:t>
    </dgm:pt>
    <dgm:pt modelId="{98A9630A-32CA-4E15-93AB-82711BCE6C62}" type="parTrans" cxnId="{BCD49A5F-5E0B-40F5-91A1-E82111B57CF0}">
      <dgm:prSet/>
      <dgm:spPr/>
      <dgm:t>
        <a:bodyPr/>
        <a:lstStyle/>
        <a:p>
          <a:endParaRPr lang="en-US"/>
        </a:p>
      </dgm:t>
    </dgm:pt>
    <dgm:pt modelId="{6A9E5AEA-17C0-4225-B094-A52B1C2904EB}" type="sibTrans" cxnId="{BCD49A5F-5E0B-40F5-91A1-E82111B57CF0}">
      <dgm:prSet/>
      <dgm:spPr/>
      <dgm:t>
        <a:bodyPr/>
        <a:lstStyle/>
        <a:p>
          <a:endParaRPr lang="en-US"/>
        </a:p>
      </dgm:t>
    </dgm:pt>
    <dgm:pt modelId="{4AE01A7D-585E-4F04-853D-28FB60FB0B9D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2D048B49-12CE-40D0-A621-0BC3FB85A7C6}" type="parTrans" cxnId="{BF504077-B8BF-4EF3-AC73-599DE8080E2E}">
      <dgm:prSet/>
      <dgm:spPr/>
      <dgm:t>
        <a:bodyPr/>
        <a:lstStyle/>
        <a:p>
          <a:endParaRPr lang="en-US"/>
        </a:p>
      </dgm:t>
    </dgm:pt>
    <dgm:pt modelId="{C8628563-E62E-42B2-AC5D-0307D35AB54D}" type="sibTrans" cxnId="{BF504077-B8BF-4EF3-AC73-599DE8080E2E}">
      <dgm:prSet/>
      <dgm:spPr/>
      <dgm:t>
        <a:bodyPr/>
        <a:lstStyle/>
        <a:p>
          <a:endParaRPr lang="en-US"/>
        </a:p>
      </dgm:t>
    </dgm:pt>
    <dgm:pt modelId="{7B7FE1AD-C5EC-4267-98A2-4013D6A8B21E}" type="asst">
      <dgm:prSet phldrT="[Text]"/>
      <dgm:spPr/>
      <dgm:t>
        <a:bodyPr/>
        <a:lstStyle/>
        <a:p>
          <a:r>
            <a:rPr lang="en-US" dirty="0"/>
            <a:t>Filter ‘Age’ group from 20 to 70</a:t>
          </a:r>
        </a:p>
      </dgm:t>
    </dgm:pt>
    <dgm:pt modelId="{DBFA612C-8B87-483C-97A7-CF6969970AA2}" type="sibTrans" cxnId="{7FCDB06C-DA9C-42E1-B915-CC3A7430CD77}">
      <dgm:prSet/>
      <dgm:spPr/>
      <dgm:t>
        <a:bodyPr/>
        <a:lstStyle/>
        <a:p>
          <a:endParaRPr lang="en-US"/>
        </a:p>
      </dgm:t>
    </dgm:pt>
    <dgm:pt modelId="{65A0B482-A03A-4A4D-9496-69D94606EA38}" type="parTrans" cxnId="{7FCDB06C-DA9C-42E1-B915-CC3A7430CD77}">
      <dgm:prSet/>
      <dgm:spPr/>
      <dgm:t>
        <a:bodyPr/>
        <a:lstStyle/>
        <a:p>
          <a:endParaRPr lang="en-US"/>
        </a:p>
      </dgm:t>
    </dgm:pt>
    <dgm:pt modelId="{52B35055-C241-4042-91DF-65EA77D220D4}" type="pres">
      <dgm:prSet presAssocID="{9743DA5B-7A07-4BF8-B155-C2826EC5D1A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94182B-35C1-4847-B253-B6AB99057E1F}" type="pres">
      <dgm:prSet presAssocID="{1C5A101F-3650-4994-A079-19FE63035558}" presName="hierRoot1" presStyleCnt="0">
        <dgm:presLayoutVars>
          <dgm:hierBranch val="init"/>
        </dgm:presLayoutVars>
      </dgm:prSet>
      <dgm:spPr/>
    </dgm:pt>
    <dgm:pt modelId="{8DF2A16D-3DCC-4732-BA8A-484DAEC2766E}" type="pres">
      <dgm:prSet presAssocID="{1C5A101F-3650-4994-A079-19FE63035558}" presName="rootComposite1" presStyleCnt="0"/>
      <dgm:spPr/>
    </dgm:pt>
    <dgm:pt modelId="{F4837BEC-2569-4146-87FB-67F0490BA5AA}" type="pres">
      <dgm:prSet presAssocID="{1C5A101F-3650-4994-A079-19FE63035558}" presName="rootText1" presStyleLbl="alignAcc1" presStyleIdx="0" presStyleCnt="0">
        <dgm:presLayoutVars>
          <dgm:chPref val="3"/>
        </dgm:presLayoutVars>
      </dgm:prSet>
      <dgm:spPr/>
    </dgm:pt>
    <dgm:pt modelId="{7F28030A-5388-409A-9D38-8FC7F72B6D65}" type="pres">
      <dgm:prSet presAssocID="{1C5A101F-3650-4994-A079-19FE63035558}" presName="topArc1" presStyleLbl="parChTrans1D1" presStyleIdx="0" presStyleCnt="8"/>
      <dgm:spPr/>
    </dgm:pt>
    <dgm:pt modelId="{A779663E-9523-4BB1-A6ED-EFED650C15F5}" type="pres">
      <dgm:prSet presAssocID="{1C5A101F-3650-4994-A079-19FE63035558}" presName="bottomArc1" presStyleLbl="parChTrans1D1" presStyleIdx="1" presStyleCnt="8"/>
      <dgm:spPr/>
    </dgm:pt>
    <dgm:pt modelId="{8B4584A8-87D2-4B09-80EA-5BCC598A96D4}" type="pres">
      <dgm:prSet presAssocID="{1C5A101F-3650-4994-A079-19FE63035558}" presName="topConnNode1" presStyleLbl="node1" presStyleIdx="0" presStyleCnt="0"/>
      <dgm:spPr/>
    </dgm:pt>
    <dgm:pt modelId="{72C53818-FCEA-4170-8E4D-F3100CDA9D54}" type="pres">
      <dgm:prSet presAssocID="{1C5A101F-3650-4994-A079-19FE63035558}" presName="hierChild2" presStyleCnt="0"/>
      <dgm:spPr/>
    </dgm:pt>
    <dgm:pt modelId="{E9D59613-C1ED-42C8-A18E-4D22D2C00712}" type="pres">
      <dgm:prSet presAssocID="{98A9630A-32CA-4E15-93AB-82711BCE6C62}" presName="Name28" presStyleLbl="parChTrans1D2" presStyleIdx="0" presStyleCnt="3"/>
      <dgm:spPr/>
    </dgm:pt>
    <dgm:pt modelId="{B047EAE3-1B47-4FF3-96DB-36BF19FF7E48}" type="pres">
      <dgm:prSet presAssocID="{5FBBDFB9-BBF3-4ECA-94B4-E72A2192CEC9}" presName="hierRoot2" presStyleCnt="0">
        <dgm:presLayoutVars>
          <dgm:hierBranch val="init"/>
        </dgm:presLayoutVars>
      </dgm:prSet>
      <dgm:spPr/>
    </dgm:pt>
    <dgm:pt modelId="{1308D0DA-DE4D-4042-959C-46E92539EB67}" type="pres">
      <dgm:prSet presAssocID="{5FBBDFB9-BBF3-4ECA-94B4-E72A2192CEC9}" presName="rootComposite2" presStyleCnt="0"/>
      <dgm:spPr/>
    </dgm:pt>
    <dgm:pt modelId="{73158F17-7167-41A3-B2E6-578DD2DAB482}" type="pres">
      <dgm:prSet presAssocID="{5FBBDFB9-BBF3-4ECA-94B4-E72A2192CEC9}" presName="rootText2" presStyleLbl="alignAcc1" presStyleIdx="0" presStyleCnt="0">
        <dgm:presLayoutVars>
          <dgm:chPref val="3"/>
        </dgm:presLayoutVars>
      </dgm:prSet>
      <dgm:spPr/>
    </dgm:pt>
    <dgm:pt modelId="{DE490BFD-66B7-47D0-AE2F-B6267E21E90B}" type="pres">
      <dgm:prSet presAssocID="{5FBBDFB9-BBF3-4ECA-94B4-E72A2192CEC9}" presName="topArc2" presStyleLbl="parChTrans1D1" presStyleIdx="2" presStyleCnt="8"/>
      <dgm:spPr/>
    </dgm:pt>
    <dgm:pt modelId="{976B8EB1-2CC0-46E8-999C-5D2D60F9EAA4}" type="pres">
      <dgm:prSet presAssocID="{5FBBDFB9-BBF3-4ECA-94B4-E72A2192CEC9}" presName="bottomArc2" presStyleLbl="parChTrans1D1" presStyleIdx="3" presStyleCnt="8"/>
      <dgm:spPr/>
    </dgm:pt>
    <dgm:pt modelId="{DF13B161-AAFA-4ABD-BC84-CDBC7BECC55C}" type="pres">
      <dgm:prSet presAssocID="{5FBBDFB9-BBF3-4ECA-94B4-E72A2192CEC9}" presName="topConnNode2" presStyleLbl="node2" presStyleIdx="0" presStyleCnt="0"/>
      <dgm:spPr/>
    </dgm:pt>
    <dgm:pt modelId="{F542DCEA-9F55-4BFF-A6F4-11C6EF2EA87B}" type="pres">
      <dgm:prSet presAssocID="{5FBBDFB9-BBF3-4ECA-94B4-E72A2192CEC9}" presName="hierChild4" presStyleCnt="0"/>
      <dgm:spPr/>
    </dgm:pt>
    <dgm:pt modelId="{C4791FA8-8977-473B-9111-5C977EEC7544}" type="pres">
      <dgm:prSet presAssocID="{5FBBDFB9-BBF3-4ECA-94B4-E72A2192CEC9}" presName="hierChild5" presStyleCnt="0"/>
      <dgm:spPr/>
    </dgm:pt>
    <dgm:pt modelId="{D7BBF33A-A29B-4AD1-BC59-51FC26118CEA}" type="pres">
      <dgm:prSet presAssocID="{2D048B49-12CE-40D0-A621-0BC3FB85A7C6}" presName="Name28" presStyleLbl="parChTrans1D2" presStyleIdx="1" presStyleCnt="3"/>
      <dgm:spPr/>
    </dgm:pt>
    <dgm:pt modelId="{82706E0D-FF6B-461F-8C9D-9CBD68027D9E}" type="pres">
      <dgm:prSet presAssocID="{4AE01A7D-585E-4F04-853D-28FB60FB0B9D}" presName="hierRoot2" presStyleCnt="0">
        <dgm:presLayoutVars>
          <dgm:hierBranch val="init"/>
        </dgm:presLayoutVars>
      </dgm:prSet>
      <dgm:spPr/>
    </dgm:pt>
    <dgm:pt modelId="{00234403-8D40-4503-B906-1138C500A707}" type="pres">
      <dgm:prSet presAssocID="{4AE01A7D-585E-4F04-853D-28FB60FB0B9D}" presName="rootComposite2" presStyleCnt="0"/>
      <dgm:spPr/>
    </dgm:pt>
    <dgm:pt modelId="{5BEE86AC-421F-4D02-B3F1-F34D827C7343}" type="pres">
      <dgm:prSet presAssocID="{4AE01A7D-585E-4F04-853D-28FB60FB0B9D}" presName="rootText2" presStyleLbl="alignAcc1" presStyleIdx="0" presStyleCnt="0">
        <dgm:presLayoutVars>
          <dgm:chPref val="3"/>
        </dgm:presLayoutVars>
      </dgm:prSet>
      <dgm:spPr/>
    </dgm:pt>
    <dgm:pt modelId="{9549B647-EF19-4FB8-88BF-8E4B47D75C5B}" type="pres">
      <dgm:prSet presAssocID="{4AE01A7D-585E-4F04-853D-28FB60FB0B9D}" presName="topArc2" presStyleLbl="parChTrans1D1" presStyleIdx="4" presStyleCnt="8"/>
      <dgm:spPr/>
    </dgm:pt>
    <dgm:pt modelId="{9432E752-7A30-4180-87F0-86605C7466E0}" type="pres">
      <dgm:prSet presAssocID="{4AE01A7D-585E-4F04-853D-28FB60FB0B9D}" presName="bottomArc2" presStyleLbl="parChTrans1D1" presStyleIdx="5" presStyleCnt="8"/>
      <dgm:spPr/>
    </dgm:pt>
    <dgm:pt modelId="{DDAE4C00-46FD-43C3-B252-E5694547A6E4}" type="pres">
      <dgm:prSet presAssocID="{4AE01A7D-585E-4F04-853D-28FB60FB0B9D}" presName="topConnNode2" presStyleLbl="node2" presStyleIdx="0" presStyleCnt="0"/>
      <dgm:spPr/>
    </dgm:pt>
    <dgm:pt modelId="{810A1D44-C51A-4170-AD1C-EAE451C31DED}" type="pres">
      <dgm:prSet presAssocID="{4AE01A7D-585E-4F04-853D-28FB60FB0B9D}" presName="hierChild4" presStyleCnt="0"/>
      <dgm:spPr/>
    </dgm:pt>
    <dgm:pt modelId="{C15ECC88-4173-426C-8603-8E2203BAF9A4}" type="pres">
      <dgm:prSet presAssocID="{4AE01A7D-585E-4F04-853D-28FB60FB0B9D}" presName="hierChild5" presStyleCnt="0"/>
      <dgm:spPr/>
    </dgm:pt>
    <dgm:pt modelId="{892BE8B8-23D9-4328-B7E6-42B6D2F6658C}" type="pres">
      <dgm:prSet presAssocID="{1C5A101F-3650-4994-A079-19FE63035558}" presName="hierChild3" presStyleCnt="0"/>
      <dgm:spPr/>
    </dgm:pt>
    <dgm:pt modelId="{5FFAA37F-836C-4657-9EFF-5071135DDD61}" type="pres">
      <dgm:prSet presAssocID="{65A0B482-A03A-4A4D-9496-69D94606EA38}" presName="Name101" presStyleLbl="parChTrans1D2" presStyleIdx="2" presStyleCnt="3"/>
      <dgm:spPr/>
    </dgm:pt>
    <dgm:pt modelId="{B7F7EFF5-9AF3-4016-B9CF-A9BD8A27DEEE}" type="pres">
      <dgm:prSet presAssocID="{7B7FE1AD-C5EC-4267-98A2-4013D6A8B21E}" presName="hierRoot3" presStyleCnt="0">
        <dgm:presLayoutVars>
          <dgm:hierBranch val="init"/>
        </dgm:presLayoutVars>
      </dgm:prSet>
      <dgm:spPr/>
    </dgm:pt>
    <dgm:pt modelId="{09D85683-524A-44FC-8EFB-6AD131489745}" type="pres">
      <dgm:prSet presAssocID="{7B7FE1AD-C5EC-4267-98A2-4013D6A8B21E}" presName="rootComposite3" presStyleCnt="0"/>
      <dgm:spPr/>
    </dgm:pt>
    <dgm:pt modelId="{672E1600-7C89-4BF1-9CE7-7117309B94E7}" type="pres">
      <dgm:prSet presAssocID="{7B7FE1AD-C5EC-4267-98A2-4013D6A8B21E}" presName="rootText3" presStyleLbl="alignAcc1" presStyleIdx="0" presStyleCnt="0" custLinFactX="10942" custLinFactNeighborX="100000" custLinFactNeighborY="-33275">
        <dgm:presLayoutVars>
          <dgm:chPref val="3"/>
        </dgm:presLayoutVars>
      </dgm:prSet>
      <dgm:spPr/>
    </dgm:pt>
    <dgm:pt modelId="{EEFAA56D-857C-4C5D-A686-7450CB1A6C2A}" type="pres">
      <dgm:prSet presAssocID="{7B7FE1AD-C5EC-4267-98A2-4013D6A8B21E}" presName="topArc3" presStyleLbl="parChTrans1D1" presStyleIdx="6" presStyleCnt="8"/>
      <dgm:spPr/>
    </dgm:pt>
    <dgm:pt modelId="{FF42ED11-905B-4361-A372-A52DAFEF3A23}" type="pres">
      <dgm:prSet presAssocID="{7B7FE1AD-C5EC-4267-98A2-4013D6A8B21E}" presName="bottomArc3" presStyleLbl="parChTrans1D1" presStyleIdx="7" presStyleCnt="8"/>
      <dgm:spPr/>
    </dgm:pt>
    <dgm:pt modelId="{A92E6155-67C8-4567-9529-A3A08A87C90E}" type="pres">
      <dgm:prSet presAssocID="{7B7FE1AD-C5EC-4267-98A2-4013D6A8B21E}" presName="topConnNode3" presStyleLbl="asst1" presStyleIdx="0" presStyleCnt="0"/>
      <dgm:spPr/>
    </dgm:pt>
    <dgm:pt modelId="{897D66FD-E55F-4492-A585-AB1EA3A79088}" type="pres">
      <dgm:prSet presAssocID="{7B7FE1AD-C5EC-4267-98A2-4013D6A8B21E}" presName="hierChild6" presStyleCnt="0"/>
      <dgm:spPr/>
    </dgm:pt>
    <dgm:pt modelId="{07CC85BE-E93B-41D8-8A71-651409D13591}" type="pres">
      <dgm:prSet presAssocID="{7B7FE1AD-C5EC-4267-98A2-4013D6A8B21E}" presName="hierChild7" presStyleCnt="0"/>
      <dgm:spPr/>
    </dgm:pt>
  </dgm:ptLst>
  <dgm:cxnLst>
    <dgm:cxn modelId="{1945A518-4CAC-425F-9D07-F89FB5E45CF0}" type="presOf" srcId="{5FBBDFB9-BBF3-4ECA-94B4-E72A2192CEC9}" destId="{DF13B161-AAFA-4ABD-BC84-CDBC7BECC55C}" srcOrd="1" destOrd="0" presId="urn:microsoft.com/office/officeart/2008/layout/HalfCircleOrganizationChart"/>
    <dgm:cxn modelId="{7341471C-7BE9-4D09-864A-A8C875336A7A}" type="presOf" srcId="{1C5A101F-3650-4994-A079-19FE63035558}" destId="{F4837BEC-2569-4146-87FB-67F0490BA5AA}" srcOrd="0" destOrd="0" presId="urn:microsoft.com/office/officeart/2008/layout/HalfCircleOrganizationChart"/>
    <dgm:cxn modelId="{BCD49A5F-5E0B-40F5-91A1-E82111B57CF0}" srcId="{1C5A101F-3650-4994-A079-19FE63035558}" destId="{5FBBDFB9-BBF3-4ECA-94B4-E72A2192CEC9}" srcOrd="1" destOrd="0" parTransId="{98A9630A-32CA-4E15-93AB-82711BCE6C62}" sibTransId="{6A9E5AEA-17C0-4225-B094-A52B1C2904EB}"/>
    <dgm:cxn modelId="{7EC4B443-9681-41C1-95DD-C3CE0C08870B}" type="presOf" srcId="{5FBBDFB9-BBF3-4ECA-94B4-E72A2192CEC9}" destId="{73158F17-7167-41A3-B2E6-578DD2DAB482}" srcOrd="0" destOrd="0" presId="urn:microsoft.com/office/officeart/2008/layout/HalfCircleOrganizationChart"/>
    <dgm:cxn modelId="{CEA9B248-2B47-45FD-8625-2F05FA92808B}" type="presOf" srcId="{7B7FE1AD-C5EC-4267-98A2-4013D6A8B21E}" destId="{672E1600-7C89-4BF1-9CE7-7117309B94E7}" srcOrd="0" destOrd="0" presId="urn:microsoft.com/office/officeart/2008/layout/HalfCircleOrganizationChart"/>
    <dgm:cxn modelId="{7FCDB06C-DA9C-42E1-B915-CC3A7430CD77}" srcId="{1C5A101F-3650-4994-A079-19FE63035558}" destId="{7B7FE1AD-C5EC-4267-98A2-4013D6A8B21E}" srcOrd="0" destOrd="0" parTransId="{65A0B482-A03A-4A4D-9496-69D94606EA38}" sibTransId="{DBFA612C-8B87-483C-97A7-CF6969970AA2}"/>
    <dgm:cxn modelId="{6E0AE756-EFCB-472A-9E1C-4F5F0678A235}" type="presOf" srcId="{4AE01A7D-585E-4F04-853D-28FB60FB0B9D}" destId="{DDAE4C00-46FD-43C3-B252-E5694547A6E4}" srcOrd="1" destOrd="0" presId="urn:microsoft.com/office/officeart/2008/layout/HalfCircleOrganizationChart"/>
    <dgm:cxn modelId="{BF504077-B8BF-4EF3-AC73-599DE8080E2E}" srcId="{1C5A101F-3650-4994-A079-19FE63035558}" destId="{4AE01A7D-585E-4F04-853D-28FB60FB0B9D}" srcOrd="2" destOrd="0" parTransId="{2D048B49-12CE-40D0-A621-0BC3FB85A7C6}" sibTransId="{C8628563-E62E-42B2-AC5D-0307D35AB54D}"/>
    <dgm:cxn modelId="{BEDAA19A-14D2-4B44-AE8B-7FA7BC21F39C}" type="presOf" srcId="{98A9630A-32CA-4E15-93AB-82711BCE6C62}" destId="{E9D59613-C1ED-42C8-A18E-4D22D2C00712}" srcOrd="0" destOrd="0" presId="urn:microsoft.com/office/officeart/2008/layout/HalfCircleOrganizationChart"/>
    <dgm:cxn modelId="{CCB73AAE-00E0-40D3-93B2-B5FE887DD7AA}" type="presOf" srcId="{7B7FE1AD-C5EC-4267-98A2-4013D6A8B21E}" destId="{A92E6155-67C8-4567-9529-A3A08A87C90E}" srcOrd="1" destOrd="0" presId="urn:microsoft.com/office/officeart/2008/layout/HalfCircleOrganizationChart"/>
    <dgm:cxn modelId="{26D8F8BA-B5D2-49B0-A2A9-B4F03ECA7A1F}" type="presOf" srcId="{4AE01A7D-585E-4F04-853D-28FB60FB0B9D}" destId="{5BEE86AC-421F-4D02-B3F1-F34D827C7343}" srcOrd="0" destOrd="0" presId="urn:microsoft.com/office/officeart/2008/layout/HalfCircleOrganizationChart"/>
    <dgm:cxn modelId="{F9CAB4C6-1788-453B-A363-233AD85A65E7}" type="presOf" srcId="{9743DA5B-7A07-4BF8-B155-C2826EC5D1A1}" destId="{52B35055-C241-4042-91DF-65EA77D220D4}" srcOrd="0" destOrd="0" presId="urn:microsoft.com/office/officeart/2008/layout/HalfCircleOrganizationChart"/>
    <dgm:cxn modelId="{358202D8-CAC7-4C51-A795-872F81B6DB49}" type="presOf" srcId="{65A0B482-A03A-4A4D-9496-69D94606EA38}" destId="{5FFAA37F-836C-4657-9EFF-5071135DDD61}" srcOrd="0" destOrd="0" presId="urn:microsoft.com/office/officeart/2008/layout/HalfCircleOrganizationChart"/>
    <dgm:cxn modelId="{5EAFE6E9-7023-4C8E-9AE9-26CC2AF4C942}" type="presOf" srcId="{2D048B49-12CE-40D0-A621-0BC3FB85A7C6}" destId="{D7BBF33A-A29B-4AD1-BC59-51FC26118CEA}" srcOrd="0" destOrd="0" presId="urn:microsoft.com/office/officeart/2008/layout/HalfCircleOrganizationChart"/>
    <dgm:cxn modelId="{8C9FCEEA-5CB4-438F-9EA8-561DD0A3B9AF}" srcId="{9743DA5B-7A07-4BF8-B155-C2826EC5D1A1}" destId="{1C5A101F-3650-4994-A079-19FE63035558}" srcOrd="0" destOrd="0" parTransId="{EE4D215A-5DB5-4541-B4A1-022BADD49E08}" sibTransId="{A373A579-9FA6-40B6-9A3F-7DE258DFB30A}"/>
    <dgm:cxn modelId="{761363FF-3AB7-4AD1-BB28-62AC86CBF0C3}" type="presOf" srcId="{1C5A101F-3650-4994-A079-19FE63035558}" destId="{8B4584A8-87D2-4B09-80EA-5BCC598A96D4}" srcOrd="1" destOrd="0" presId="urn:microsoft.com/office/officeart/2008/layout/HalfCircleOrganizationChart"/>
    <dgm:cxn modelId="{23A1F052-04D0-49A2-8E6D-96F7CFAE4CE4}" type="presParOf" srcId="{52B35055-C241-4042-91DF-65EA77D220D4}" destId="{8B94182B-35C1-4847-B253-B6AB99057E1F}" srcOrd="0" destOrd="0" presId="urn:microsoft.com/office/officeart/2008/layout/HalfCircleOrganizationChart"/>
    <dgm:cxn modelId="{59AF56F3-C3C9-40A7-9D6C-EB688433665C}" type="presParOf" srcId="{8B94182B-35C1-4847-B253-B6AB99057E1F}" destId="{8DF2A16D-3DCC-4732-BA8A-484DAEC2766E}" srcOrd="0" destOrd="0" presId="urn:microsoft.com/office/officeart/2008/layout/HalfCircleOrganizationChart"/>
    <dgm:cxn modelId="{9E65F4A3-5CF9-46DF-B732-F805FF609995}" type="presParOf" srcId="{8DF2A16D-3DCC-4732-BA8A-484DAEC2766E}" destId="{F4837BEC-2569-4146-87FB-67F0490BA5AA}" srcOrd="0" destOrd="0" presId="urn:microsoft.com/office/officeart/2008/layout/HalfCircleOrganizationChart"/>
    <dgm:cxn modelId="{25667BFE-E57F-4C05-9996-89FFD33AB65C}" type="presParOf" srcId="{8DF2A16D-3DCC-4732-BA8A-484DAEC2766E}" destId="{7F28030A-5388-409A-9D38-8FC7F72B6D65}" srcOrd="1" destOrd="0" presId="urn:microsoft.com/office/officeart/2008/layout/HalfCircleOrganizationChart"/>
    <dgm:cxn modelId="{7038E71A-7CC7-4016-BE7C-5938316342FC}" type="presParOf" srcId="{8DF2A16D-3DCC-4732-BA8A-484DAEC2766E}" destId="{A779663E-9523-4BB1-A6ED-EFED650C15F5}" srcOrd="2" destOrd="0" presId="urn:microsoft.com/office/officeart/2008/layout/HalfCircleOrganizationChart"/>
    <dgm:cxn modelId="{B3ED5AAA-59BC-4184-86B1-ACB3A0F2722D}" type="presParOf" srcId="{8DF2A16D-3DCC-4732-BA8A-484DAEC2766E}" destId="{8B4584A8-87D2-4B09-80EA-5BCC598A96D4}" srcOrd="3" destOrd="0" presId="urn:microsoft.com/office/officeart/2008/layout/HalfCircleOrganizationChart"/>
    <dgm:cxn modelId="{37AE8641-C32C-407B-B5B4-2CC7598992EB}" type="presParOf" srcId="{8B94182B-35C1-4847-B253-B6AB99057E1F}" destId="{72C53818-FCEA-4170-8E4D-F3100CDA9D54}" srcOrd="1" destOrd="0" presId="urn:microsoft.com/office/officeart/2008/layout/HalfCircleOrganizationChart"/>
    <dgm:cxn modelId="{7BC0CB80-BEFE-4AB6-A7C3-C4B9E9742F46}" type="presParOf" srcId="{72C53818-FCEA-4170-8E4D-F3100CDA9D54}" destId="{E9D59613-C1ED-42C8-A18E-4D22D2C00712}" srcOrd="0" destOrd="0" presId="urn:microsoft.com/office/officeart/2008/layout/HalfCircleOrganizationChart"/>
    <dgm:cxn modelId="{59730938-D577-4CCA-A6B7-3177DB521FA2}" type="presParOf" srcId="{72C53818-FCEA-4170-8E4D-F3100CDA9D54}" destId="{B047EAE3-1B47-4FF3-96DB-36BF19FF7E48}" srcOrd="1" destOrd="0" presId="urn:microsoft.com/office/officeart/2008/layout/HalfCircleOrganizationChart"/>
    <dgm:cxn modelId="{F716ACB7-ACAA-4CEC-B68B-01248CB0195F}" type="presParOf" srcId="{B047EAE3-1B47-4FF3-96DB-36BF19FF7E48}" destId="{1308D0DA-DE4D-4042-959C-46E92539EB67}" srcOrd="0" destOrd="0" presId="urn:microsoft.com/office/officeart/2008/layout/HalfCircleOrganizationChart"/>
    <dgm:cxn modelId="{2B42A40E-2096-425C-B1FF-8904C96B9A60}" type="presParOf" srcId="{1308D0DA-DE4D-4042-959C-46E92539EB67}" destId="{73158F17-7167-41A3-B2E6-578DD2DAB482}" srcOrd="0" destOrd="0" presId="urn:microsoft.com/office/officeart/2008/layout/HalfCircleOrganizationChart"/>
    <dgm:cxn modelId="{C6043D18-EABF-4894-A225-4FAE930F831E}" type="presParOf" srcId="{1308D0DA-DE4D-4042-959C-46E92539EB67}" destId="{DE490BFD-66B7-47D0-AE2F-B6267E21E90B}" srcOrd="1" destOrd="0" presId="urn:microsoft.com/office/officeart/2008/layout/HalfCircleOrganizationChart"/>
    <dgm:cxn modelId="{4C854819-5A2A-4D32-9361-1284547B9D7D}" type="presParOf" srcId="{1308D0DA-DE4D-4042-959C-46E92539EB67}" destId="{976B8EB1-2CC0-46E8-999C-5D2D60F9EAA4}" srcOrd="2" destOrd="0" presId="urn:microsoft.com/office/officeart/2008/layout/HalfCircleOrganizationChart"/>
    <dgm:cxn modelId="{2DCD8EDA-FDF4-4581-9E43-CD67127831E7}" type="presParOf" srcId="{1308D0DA-DE4D-4042-959C-46E92539EB67}" destId="{DF13B161-AAFA-4ABD-BC84-CDBC7BECC55C}" srcOrd="3" destOrd="0" presId="urn:microsoft.com/office/officeart/2008/layout/HalfCircleOrganizationChart"/>
    <dgm:cxn modelId="{3C0F3A97-38F9-4174-B9E9-6B7E346251A6}" type="presParOf" srcId="{B047EAE3-1B47-4FF3-96DB-36BF19FF7E48}" destId="{F542DCEA-9F55-4BFF-A6F4-11C6EF2EA87B}" srcOrd="1" destOrd="0" presId="urn:microsoft.com/office/officeart/2008/layout/HalfCircleOrganizationChart"/>
    <dgm:cxn modelId="{52E4A355-AB68-4CEC-B101-BB384662DDD0}" type="presParOf" srcId="{B047EAE3-1B47-4FF3-96DB-36BF19FF7E48}" destId="{C4791FA8-8977-473B-9111-5C977EEC7544}" srcOrd="2" destOrd="0" presId="urn:microsoft.com/office/officeart/2008/layout/HalfCircleOrganizationChart"/>
    <dgm:cxn modelId="{A30DB41B-FC95-408A-AC34-D0689DACAFB5}" type="presParOf" srcId="{72C53818-FCEA-4170-8E4D-F3100CDA9D54}" destId="{D7BBF33A-A29B-4AD1-BC59-51FC26118CEA}" srcOrd="2" destOrd="0" presId="urn:microsoft.com/office/officeart/2008/layout/HalfCircleOrganizationChart"/>
    <dgm:cxn modelId="{9A6036BE-9D41-4A58-82E6-E9BC799405AF}" type="presParOf" srcId="{72C53818-FCEA-4170-8E4D-F3100CDA9D54}" destId="{82706E0D-FF6B-461F-8C9D-9CBD68027D9E}" srcOrd="3" destOrd="0" presId="urn:microsoft.com/office/officeart/2008/layout/HalfCircleOrganizationChart"/>
    <dgm:cxn modelId="{CA3FBF55-C4CE-4B38-A912-F541DE0A6745}" type="presParOf" srcId="{82706E0D-FF6B-461F-8C9D-9CBD68027D9E}" destId="{00234403-8D40-4503-B906-1138C500A707}" srcOrd="0" destOrd="0" presId="urn:microsoft.com/office/officeart/2008/layout/HalfCircleOrganizationChart"/>
    <dgm:cxn modelId="{C82ECC7B-1FBC-4717-BE93-89306C84C06A}" type="presParOf" srcId="{00234403-8D40-4503-B906-1138C500A707}" destId="{5BEE86AC-421F-4D02-B3F1-F34D827C7343}" srcOrd="0" destOrd="0" presId="urn:microsoft.com/office/officeart/2008/layout/HalfCircleOrganizationChart"/>
    <dgm:cxn modelId="{2F4EDEF1-5FDD-48FB-AFA3-641E14730EE4}" type="presParOf" srcId="{00234403-8D40-4503-B906-1138C500A707}" destId="{9549B647-EF19-4FB8-88BF-8E4B47D75C5B}" srcOrd="1" destOrd="0" presId="urn:microsoft.com/office/officeart/2008/layout/HalfCircleOrganizationChart"/>
    <dgm:cxn modelId="{3D239A35-0D00-4B22-A2EC-125921D0A802}" type="presParOf" srcId="{00234403-8D40-4503-B906-1138C500A707}" destId="{9432E752-7A30-4180-87F0-86605C7466E0}" srcOrd="2" destOrd="0" presId="urn:microsoft.com/office/officeart/2008/layout/HalfCircleOrganizationChart"/>
    <dgm:cxn modelId="{FB0D2F12-4BCB-4449-9292-D0BBA3D588E8}" type="presParOf" srcId="{00234403-8D40-4503-B906-1138C500A707}" destId="{DDAE4C00-46FD-43C3-B252-E5694547A6E4}" srcOrd="3" destOrd="0" presId="urn:microsoft.com/office/officeart/2008/layout/HalfCircleOrganizationChart"/>
    <dgm:cxn modelId="{F1B673C9-AD88-4B58-9328-763C42873188}" type="presParOf" srcId="{82706E0D-FF6B-461F-8C9D-9CBD68027D9E}" destId="{810A1D44-C51A-4170-AD1C-EAE451C31DED}" srcOrd="1" destOrd="0" presId="urn:microsoft.com/office/officeart/2008/layout/HalfCircleOrganizationChart"/>
    <dgm:cxn modelId="{32E0E6D2-F9A9-4D75-BC9A-EE8A5D058A8D}" type="presParOf" srcId="{82706E0D-FF6B-461F-8C9D-9CBD68027D9E}" destId="{C15ECC88-4173-426C-8603-8E2203BAF9A4}" srcOrd="2" destOrd="0" presId="urn:microsoft.com/office/officeart/2008/layout/HalfCircleOrganizationChart"/>
    <dgm:cxn modelId="{69755CAD-3DE9-4119-9EB1-8B768ECA5AB4}" type="presParOf" srcId="{8B94182B-35C1-4847-B253-B6AB99057E1F}" destId="{892BE8B8-23D9-4328-B7E6-42B6D2F6658C}" srcOrd="2" destOrd="0" presId="urn:microsoft.com/office/officeart/2008/layout/HalfCircleOrganizationChart"/>
    <dgm:cxn modelId="{6BB60BB1-F066-4D09-BCFE-7AF089055C54}" type="presParOf" srcId="{892BE8B8-23D9-4328-B7E6-42B6D2F6658C}" destId="{5FFAA37F-836C-4657-9EFF-5071135DDD61}" srcOrd="0" destOrd="0" presId="urn:microsoft.com/office/officeart/2008/layout/HalfCircleOrganizationChart"/>
    <dgm:cxn modelId="{763005D8-326A-4205-A0CF-499FAFD4C6CA}" type="presParOf" srcId="{892BE8B8-23D9-4328-B7E6-42B6D2F6658C}" destId="{B7F7EFF5-9AF3-4016-B9CF-A9BD8A27DEEE}" srcOrd="1" destOrd="0" presId="urn:microsoft.com/office/officeart/2008/layout/HalfCircleOrganizationChart"/>
    <dgm:cxn modelId="{5BC48F77-1683-4DEE-A46E-25584A5B2C33}" type="presParOf" srcId="{B7F7EFF5-9AF3-4016-B9CF-A9BD8A27DEEE}" destId="{09D85683-524A-44FC-8EFB-6AD131489745}" srcOrd="0" destOrd="0" presId="urn:microsoft.com/office/officeart/2008/layout/HalfCircleOrganizationChart"/>
    <dgm:cxn modelId="{52B85C44-1002-4530-820A-64654B6B3C3D}" type="presParOf" srcId="{09D85683-524A-44FC-8EFB-6AD131489745}" destId="{672E1600-7C89-4BF1-9CE7-7117309B94E7}" srcOrd="0" destOrd="0" presId="urn:microsoft.com/office/officeart/2008/layout/HalfCircleOrganizationChart"/>
    <dgm:cxn modelId="{A628EE0F-9195-439C-81F9-DBDC7417609B}" type="presParOf" srcId="{09D85683-524A-44FC-8EFB-6AD131489745}" destId="{EEFAA56D-857C-4C5D-A686-7450CB1A6C2A}" srcOrd="1" destOrd="0" presId="urn:microsoft.com/office/officeart/2008/layout/HalfCircleOrganizationChart"/>
    <dgm:cxn modelId="{E6F282DE-CAB6-423F-8416-20175306F046}" type="presParOf" srcId="{09D85683-524A-44FC-8EFB-6AD131489745}" destId="{FF42ED11-905B-4361-A372-A52DAFEF3A23}" srcOrd="2" destOrd="0" presId="urn:microsoft.com/office/officeart/2008/layout/HalfCircleOrganizationChart"/>
    <dgm:cxn modelId="{B51BB3D2-6436-4902-B4EB-7020F4F6162B}" type="presParOf" srcId="{09D85683-524A-44FC-8EFB-6AD131489745}" destId="{A92E6155-67C8-4567-9529-A3A08A87C90E}" srcOrd="3" destOrd="0" presId="urn:microsoft.com/office/officeart/2008/layout/HalfCircleOrganizationChart"/>
    <dgm:cxn modelId="{133A7490-63D9-4B84-8BA2-A9BADCFC1248}" type="presParOf" srcId="{B7F7EFF5-9AF3-4016-B9CF-A9BD8A27DEEE}" destId="{897D66FD-E55F-4492-A585-AB1EA3A79088}" srcOrd="1" destOrd="0" presId="urn:microsoft.com/office/officeart/2008/layout/HalfCircleOrganizationChart"/>
    <dgm:cxn modelId="{06C1FB05-22D7-47EB-93EE-9BDC826007B4}" type="presParOf" srcId="{B7F7EFF5-9AF3-4016-B9CF-A9BD8A27DEEE}" destId="{07CC85BE-E93B-41D8-8A71-651409D1359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1E1B0-34E6-4F49-8043-9ADE9435A717}">
      <dsp:nvSpPr>
        <dsp:cNvPr id="0" name=""/>
        <dsp:cNvSpPr/>
      </dsp:nvSpPr>
      <dsp:spPr>
        <a:xfrm>
          <a:off x="5699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</a:t>
          </a:r>
        </a:p>
      </dsp:txBody>
      <dsp:txXfrm>
        <a:off x="5699" y="1488511"/>
        <a:ext cx="1404304" cy="1011099"/>
      </dsp:txXfrm>
    </dsp:sp>
    <dsp:sp modelId="{E99CA0A9-8C59-466D-BD6E-8F7A5070D4E8}">
      <dsp:nvSpPr>
        <dsp:cNvPr id="0" name=""/>
        <dsp:cNvSpPr/>
      </dsp:nvSpPr>
      <dsp:spPr>
        <a:xfrm>
          <a:off x="5699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814445"/>
        <a:ext cx="1404304" cy="674066"/>
      </dsp:txXfrm>
    </dsp:sp>
    <dsp:sp modelId="{A1B5939A-9FCD-4817-82E6-7906BE47F9CF}">
      <dsp:nvSpPr>
        <dsp:cNvPr id="0" name=""/>
        <dsp:cNvSpPr/>
      </dsp:nvSpPr>
      <dsp:spPr>
        <a:xfrm>
          <a:off x="1522348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</a:p>
      </dsp:txBody>
      <dsp:txXfrm>
        <a:off x="1522348" y="1488511"/>
        <a:ext cx="1404304" cy="1011099"/>
      </dsp:txXfrm>
    </dsp:sp>
    <dsp:sp modelId="{89D53A36-3E43-44D6-BC08-1FDA3CC5146F}">
      <dsp:nvSpPr>
        <dsp:cNvPr id="0" name=""/>
        <dsp:cNvSpPr/>
      </dsp:nvSpPr>
      <dsp:spPr>
        <a:xfrm>
          <a:off x="152234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814445"/>
        <a:ext cx="1404304" cy="674066"/>
      </dsp:txXfrm>
    </dsp:sp>
    <dsp:sp modelId="{771B7D31-9CEF-4AC1-B451-D4FC85F467C8}">
      <dsp:nvSpPr>
        <dsp:cNvPr id="0" name=""/>
        <dsp:cNvSpPr/>
      </dsp:nvSpPr>
      <dsp:spPr>
        <a:xfrm>
          <a:off x="3038998" y="814445"/>
          <a:ext cx="1404304" cy="1685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Pre-Processing</a:t>
          </a:r>
        </a:p>
      </dsp:txBody>
      <dsp:txXfrm>
        <a:off x="3038998" y="1488511"/>
        <a:ext cx="1404304" cy="1011099"/>
      </dsp:txXfrm>
    </dsp:sp>
    <dsp:sp modelId="{AF2D4401-9EF4-4F31-9733-C75900CC079A}">
      <dsp:nvSpPr>
        <dsp:cNvPr id="0" name=""/>
        <dsp:cNvSpPr/>
      </dsp:nvSpPr>
      <dsp:spPr>
        <a:xfrm>
          <a:off x="3038998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814445"/>
        <a:ext cx="1404304" cy="674066"/>
      </dsp:txXfrm>
    </dsp:sp>
    <dsp:sp modelId="{E5DC2E73-BE91-498F-B72C-D61429300BDE}">
      <dsp:nvSpPr>
        <dsp:cNvPr id="0" name=""/>
        <dsp:cNvSpPr/>
      </dsp:nvSpPr>
      <dsp:spPr>
        <a:xfrm>
          <a:off x="4555647" y="814445"/>
          <a:ext cx="1404304" cy="1685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the Model</a:t>
          </a:r>
        </a:p>
      </dsp:txBody>
      <dsp:txXfrm>
        <a:off x="4555647" y="1488511"/>
        <a:ext cx="1404304" cy="1011099"/>
      </dsp:txXfrm>
    </dsp:sp>
    <dsp:sp modelId="{778A7746-E24A-4881-BB80-A27E37AA7DC0}">
      <dsp:nvSpPr>
        <dsp:cNvPr id="0" name=""/>
        <dsp:cNvSpPr/>
      </dsp:nvSpPr>
      <dsp:spPr>
        <a:xfrm>
          <a:off x="4555647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814445"/>
        <a:ext cx="1404304" cy="674066"/>
      </dsp:txXfrm>
    </dsp:sp>
    <dsp:sp modelId="{2A685358-5D96-47E5-9235-09A1F114A500}">
      <dsp:nvSpPr>
        <dsp:cNvPr id="0" name=""/>
        <dsp:cNvSpPr/>
      </dsp:nvSpPr>
      <dsp:spPr>
        <a:xfrm>
          <a:off x="6072296" y="814445"/>
          <a:ext cx="1404304" cy="1685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</a:t>
          </a:r>
        </a:p>
      </dsp:txBody>
      <dsp:txXfrm>
        <a:off x="6072296" y="1488511"/>
        <a:ext cx="1404304" cy="1011099"/>
      </dsp:txXfrm>
    </dsp:sp>
    <dsp:sp modelId="{7BA6DA1D-BE9B-4E6A-B46F-5457E6F79B5C}">
      <dsp:nvSpPr>
        <dsp:cNvPr id="0" name=""/>
        <dsp:cNvSpPr/>
      </dsp:nvSpPr>
      <dsp:spPr>
        <a:xfrm>
          <a:off x="607229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814445"/>
        <a:ext cx="1404304" cy="674066"/>
      </dsp:txXfrm>
    </dsp:sp>
    <dsp:sp modelId="{F163F43E-4F55-4165-B78F-0D0C058E3A54}">
      <dsp:nvSpPr>
        <dsp:cNvPr id="0" name=""/>
        <dsp:cNvSpPr/>
      </dsp:nvSpPr>
      <dsp:spPr>
        <a:xfrm>
          <a:off x="7588946" y="814445"/>
          <a:ext cx="1404304" cy="1685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Audience</a:t>
          </a:r>
        </a:p>
      </dsp:txBody>
      <dsp:txXfrm>
        <a:off x="7588946" y="1488511"/>
        <a:ext cx="1404304" cy="1011099"/>
      </dsp:txXfrm>
    </dsp:sp>
    <dsp:sp modelId="{9E1138B4-163C-4694-8963-9F7CB6292446}">
      <dsp:nvSpPr>
        <dsp:cNvPr id="0" name=""/>
        <dsp:cNvSpPr/>
      </dsp:nvSpPr>
      <dsp:spPr>
        <a:xfrm>
          <a:off x="7588946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814445"/>
        <a:ext cx="1404304" cy="674066"/>
      </dsp:txXfrm>
    </dsp:sp>
    <dsp:sp modelId="{5F21EE59-66BF-407A-AA9E-70A48B783470}">
      <dsp:nvSpPr>
        <dsp:cNvPr id="0" name=""/>
        <dsp:cNvSpPr/>
      </dsp:nvSpPr>
      <dsp:spPr>
        <a:xfrm>
          <a:off x="9105595" y="814445"/>
          <a:ext cx="1404304" cy="1685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Considerations</a:t>
          </a:r>
        </a:p>
      </dsp:txBody>
      <dsp:txXfrm>
        <a:off x="9105595" y="1488511"/>
        <a:ext cx="1404304" cy="1011099"/>
      </dsp:txXfrm>
    </dsp:sp>
    <dsp:sp modelId="{4779533D-2D0B-4D74-AE39-BA6573C9C0FB}">
      <dsp:nvSpPr>
        <dsp:cNvPr id="0" name=""/>
        <dsp:cNvSpPr/>
      </dsp:nvSpPr>
      <dsp:spPr>
        <a:xfrm>
          <a:off x="9105595" y="814445"/>
          <a:ext cx="1404304" cy="6740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814445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AA37F-836C-4657-9EFF-5071135DDD61}">
      <dsp:nvSpPr>
        <dsp:cNvPr id="0" name=""/>
        <dsp:cNvSpPr/>
      </dsp:nvSpPr>
      <dsp:spPr>
        <a:xfrm>
          <a:off x="4664869" y="1619692"/>
          <a:ext cx="1016969" cy="62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927"/>
              </a:lnTo>
              <a:lnTo>
                <a:pt x="1016969" y="62592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BF33A-A29B-4AD1-BC59-51FC26118CEA}">
      <dsp:nvSpPr>
        <dsp:cNvPr id="0" name=""/>
        <dsp:cNvSpPr/>
      </dsp:nvSpPr>
      <dsp:spPr>
        <a:xfrm>
          <a:off x="4664869" y="1619692"/>
          <a:ext cx="1956830" cy="297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060"/>
              </a:lnTo>
              <a:lnTo>
                <a:pt x="1956830" y="2636060"/>
              </a:lnTo>
              <a:lnTo>
                <a:pt x="1956830" y="297567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9613-C1ED-42C8-A18E-4D22D2C00712}">
      <dsp:nvSpPr>
        <dsp:cNvPr id="0" name=""/>
        <dsp:cNvSpPr/>
      </dsp:nvSpPr>
      <dsp:spPr>
        <a:xfrm>
          <a:off x="2708038" y="1619692"/>
          <a:ext cx="1956830" cy="2975676"/>
        </a:xfrm>
        <a:custGeom>
          <a:avLst/>
          <a:gdLst/>
          <a:ahLst/>
          <a:cxnLst/>
          <a:rect l="0" t="0" r="0" b="0"/>
          <a:pathLst>
            <a:path>
              <a:moveTo>
                <a:pt x="1956830" y="0"/>
              </a:moveTo>
              <a:lnTo>
                <a:pt x="1956830" y="2636060"/>
              </a:lnTo>
              <a:lnTo>
                <a:pt x="0" y="2636060"/>
              </a:lnTo>
              <a:lnTo>
                <a:pt x="0" y="297567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8030A-5388-409A-9D38-8FC7F72B6D65}">
      <dsp:nvSpPr>
        <dsp:cNvPr id="0" name=""/>
        <dsp:cNvSpPr/>
      </dsp:nvSpPr>
      <dsp:spPr>
        <a:xfrm>
          <a:off x="3856261" y="2477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663E-9523-4BB1-A6ED-EFED650C15F5}">
      <dsp:nvSpPr>
        <dsp:cNvPr id="0" name=""/>
        <dsp:cNvSpPr/>
      </dsp:nvSpPr>
      <dsp:spPr>
        <a:xfrm>
          <a:off x="3856261" y="2477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37BEC-2569-4146-87FB-67F0490BA5AA}">
      <dsp:nvSpPr>
        <dsp:cNvPr id="0" name=""/>
        <dsp:cNvSpPr/>
      </dsp:nvSpPr>
      <dsp:spPr>
        <a:xfrm>
          <a:off x="3047653" y="293576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Collection of Images</a:t>
          </a:r>
        </a:p>
      </dsp:txBody>
      <dsp:txXfrm>
        <a:off x="3047653" y="293576"/>
        <a:ext cx="3234430" cy="1035017"/>
      </dsp:txXfrm>
    </dsp:sp>
    <dsp:sp modelId="{DE490BFD-66B7-47D0-AE2F-B6267E21E90B}">
      <dsp:nvSpPr>
        <dsp:cNvPr id="0" name=""/>
        <dsp:cNvSpPr/>
      </dsp:nvSpPr>
      <dsp:spPr>
        <a:xfrm>
          <a:off x="1899430" y="4595369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B8EB1-2CC0-46E8-999C-5D2D60F9EAA4}">
      <dsp:nvSpPr>
        <dsp:cNvPr id="0" name=""/>
        <dsp:cNvSpPr/>
      </dsp:nvSpPr>
      <dsp:spPr>
        <a:xfrm>
          <a:off x="1899430" y="4595369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58F17-7167-41A3-B2E6-578DD2DAB482}">
      <dsp:nvSpPr>
        <dsp:cNvPr id="0" name=""/>
        <dsp:cNvSpPr/>
      </dsp:nvSpPr>
      <dsp:spPr>
        <a:xfrm>
          <a:off x="1090823" y="4886467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Male</a:t>
          </a:r>
        </a:p>
      </dsp:txBody>
      <dsp:txXfrm>
        <a:off x="1090823" y="4886467"/>
        <a:ext cx="3234430" cy="1035017"/>
      </dsp:txXfrm>
    </dsp:sp>
    <dsp:sp modelId="{9549B647-EF19-4FB8-88BF-8E4B47D75C5B}">
      <dsp:nvSpPr>
        <dsp:cNvPr id="0" name=""/>
        <dsp:cNvSpPr/>
      </dsp:nvSpPr>
      <dsp:spPr>
        <a:xfrm>
          <a:off x="5813091" y="4595369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2E752-7A30-4180-87F0-86605C7466E0}">
      <dsp:nvSpPr>
        <dsp:cNvPr id="0" name=""/>
        <dsp:cNvSpPr/>
      </dsp:nvSpPr>
      <dsp:spPr>
        <a:xfrm>
          <a:off x="5813091" y="4595369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E86AC-421F-4D02-B3F1-F34D827C7343}">
      <dsp:nvSpPr>
        <dsp:cNvPr id="0" name=""/>
        <dsp:cNvSpPr/>
      </dsp:nvSpPr>
      <dsp:spPr>
        <a:xfrm>
          <a:off x="5004484" y="4886467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Female</a:t>
          </a:r>
        </a:p>
      </dsp:txBody>
      <dsp:txXfrm>
        <a:off x="5004484" y="4886467"/>
        <a:ext cx="3234430" cy="1035017"/>
      </dsp:txXfrm>
    </dsp:sp>
    <dsp:sp modelId="{EEFAA56D-857C-4C5D-A686-7450CB1A6C2A}">
      <dsp:nvSpPr>
        <dsp:cNvPr id="0" name=""/>
        <dsp:cNvSpPr/>
      </dsp:nvSpPr>
      <dsp:spPr>
        <a:xfrm>
          <a:off x="5487772" y="1954521"/>
          <a:ext cx="1617215" cy="161721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2ED11-905B-4361-A372-A52DAFEF3A23}">
      <dsp:nvSpPr>
        <dsp:cNvPr id="0" name=""/>
        <dsp:cNvSpPr/>
      </dsp:nvSpPr>
      <dsp:spPr>
        <a:xfrm>
          <a:off x="5487772" y="1954521"/>
          <a:ext cx="1617215" cy="161721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E1600-7C89-4BF1-9CE7-7117309B94E7}">
      <dsp:nvSpPr>
        <dsp:cNvPr id="0" name=""/>
        <dsp:cNvSpPr/>
      </dsp:nvSpPr>
      <dsp:spPr>
        <a:xfrm>
          <a:off x="4679165" y="2245619"/>
          <a:ext cx="3234430" cy="103501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Filter ‘Age’ group from 20 to 70</a:t>
          </a:r>
        </a:p>
      </dsp:txBody>
      <dsp:txXfrm>
        <a:off x="4679165" y="2245619"/>
        <a:ext cx="3234430" cy="103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CC51-9F48-48A0-AC7F-A9E5E646307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79240-64C2-438C-BE12-56493315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FBB8-49D9-4D96-A654-BDE0E596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9E5B-B563-4B63-BB3B-F1317B87D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6B2E-832D-42F5-A2F5-3FE4437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C721-08B1-446A-8091-D69C144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9FB-9030-4C79-9765-E4FE30D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4D6D-7BAB-403B-8A9B-E8876C5A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FD9BE-9660-4E1F-9E19-677E14A4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58C3-FFC5-436D-95C3-D68F7B34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0B03-72CA-4BB4-BDF6-F7E492D1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72B3-27ED-47E3-B223-472B3AD9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72293-422E-4F0A-AA77-CACAF381E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6F202-EFC0-4E43-A7F5-9E4A4B60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D9AC-D005-4946-9B56-DE5ACA8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A217-7B31-464A-8A9D-EB02204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8AD4-A135-4493-86B8-A8786BC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12B4-56DC-43F4-B274-52C9FD8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C6EE-89EA-415B-B27C-742DC6D7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1859-08E6-4678-9769-3DD1AE6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3DE1-975C-4A3E-9ABB-65BF45E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8D66-B7CA-49A8-B37B-185C2FE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E84B-8597-49AF-83FE-30AF708F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319F-59B6-4437-BC86-2756C5B3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C49C-268A-406C-A4C1-1993492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B49B-1F1B-40D7-8E8E-648012E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4F44-91EF-412B-85CA-2FEA1194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758-3DA4-4E5F-BF24-F60BB660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29A6-DBF6-453A-A01B-EA790889A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F921-050C-4C89-A089-B1C74EF7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A401-4C22-4330-8EF9-88D9CFE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9670-E9F6-4B7C-A66B-F848F230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4BAB-0905-4484-9A46-C9FA3FA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6EB5-E009-42CD-A18D-E96C7D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E704-B642-4EC8-84B1-ABD5CA0E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BA4E-312C-401B-94B3-EF872C3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53DA-FE3E-4992-B339-797E9346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7FEC-62ED-4A1B-B0E9-72465F889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AA86D-6241-4CD5-9DF0-816B4B4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C93DF-D495-4410-87C6-769DA372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4C91B-96F9-40AB-9AA5-1334EA9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7FFA-528B-45B4-9C6A-35738DC9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FC871-9AD0-4E05-A2C1-C38A2D06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536D-D2E4-4BB1-9FE3-4ACEEFFF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FD04-6175-4BFA-92E8-1F9267FC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3DFFE-4CA4-4E81-9086-BF0020C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5E5BA-8266-4858-AA7D-D2F083CB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191F-8359-4376-84E7-02AB272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8D9-18AF-49C0-9423-8DA6A059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EBAE-7795-4E29-A43A-BC6A1348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A5D2-1FCD-4A71-8739-746F8511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06DE-64BB-4264-BFA5-65BC378A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79B0-F48F-4A53-B9B0-63BDF088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0E66-16DB-4B7A-A5AF-C5C0E3C5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182-FDCE-4D5A-96CF-DD151252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AB77B-2B30-43B6-AEF9-3D5C2026A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44C7C-9791-4EB4-AB40-B193ED50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2D29-B380-41C1-9C3F-05A5454C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BF85-35EC-4901-9D10-755E583B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47F2-B297-4C20-B7CB-0875352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EF70D-F7ED-409F-A388-1C37859D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FE5-65BA-4329-8AA6-490698C7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9991-60B3-48C1-98BC-CD77A106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C088-13F7-4DBF-916C-2F872CD919DE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39DB-F516-4A83-94C9-3E567AE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8A9B-D18C-4348-98B1-47998E3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2899-E9FB-4280-884F-B12D0A31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usanqq.github.io/UTKFace/" TargetMode="Externa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enerating High-Resolution Images Using Deep Autoregressive Models | by  Reza Fazeli | Towards Data Science">
            <a:extLst>
              <a:ext uri="{FF2B5EF4-FFF2-40B4-BE49-F238E27FC236}">
                <a16:creationId xmlns:a16="http://schemas.microsoft.com/office/drawing/2014/main" id="{4E511AD5-08D9-4734-8C54-B3101B4A5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1" b="3626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9DDE6A-B4D6-4EFC-8846-78ED86B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30258"/>
            <a:ext cx="776908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GANs and </a:t>
            </a:r>
            <a:b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44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Facial Expressions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EE1E6-8716-4294-BF17-7A8850E9669D}"/>
              </a:ext>
            </a:extLst>
          </p:cNvPr>
          <p:cNvSpPr/>
          <p:nvPr/>
        </p:nvSpPr>
        <p:spPr>
          <a:xfrm>
            <a:off x="242945" y="2239663"/>
            <a:ext cx="4489174" cy="105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A Capstone Project</a:t>
            </a:r>
            <a:br>
              <a:rPr lang="en-US" sz="32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</a:br>
            <a:r>
              <a:rPr lang="en-US" sz="2000" b="1" cap="none" spc="0" dirty="0">
                <a:ln w="0"/>
                <a:solidFill>
                  <a:srgbClr val="FFFFFF"/>
                </a:solidFill>
                <a:effectLst>
                  <a:reflection endPos="11000" dir="5400000" sy="-90000" algn="bl" rotWithShape="0"/>
                </a:effectLst>
              </a:rPr>
              <a:t>by Lawrence Quesada</a:t>
            </a:r>
          </a:p>
        </p:txBody>
      </p:sp>
      <p:pic>
        <p:nvPicPr>
          <p:cNvPr id="1026" name="Picture 2" descr="Progressive Growing of GANs for Improved Quality, Stability, and Variation  | Research">
            <a:extLst>
              <a:ext uri="{FF2B5EF4-FFF2-40B4-BE49-F238E27FC236}">
                <a16:creationId xmlns:a16="http://schemas.microsoft.com/office/drawing/2014/main" id="{4378AF06-B63E-4FE1-944C-888242063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r="29579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5E9B50F-F3AF-463D-BE74-2020D2BED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A8D570-C550-4C20-888E-CBA638B56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836049"/>
              </p:ext>
            </p:extLst>
          </p:nvPr>
        </p:nvGraphicFramePr>
        <p:xfrm>
          <a:off x="838200" y="2055803"/>
          <a:ext cx="10515600" cy="331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514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615613-5784-454D-AF38-E0C83F7B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6B9395EC-C11C-4655-8F45-71D7C8DE3D7B}"/>
              </a:ext>
            </a:extLst>
          </p:cNvPr>
          <p:cNvSpPr txBox="1"/>
          <p:nvPr/>
        </p:nvSpPr>
        <p:spPr>
          <a:xfrm>
            <a:off x="5267739" y="1080020"/>
            <a:ext cx="6809722" cy="480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4000" b="1" cap="all" spc="70" dirty="0">
                <a:solidFill>
                  <a:srgbClr val="000000"/>
                </a:solidFill>
                <a:effectLst/>
              </a:rPr>
              <a:t>data source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endParaRPr lang="en-US" sz="4000" b="1" u="sng" cap="all" spc="70" dirty="0">
              <a:solidFill>
                <a:srgbClr val="000000"/>
              </a:solidFill>
              <a:hlinkClick r:id="rId5"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</a:pPr>
            <a:r>
              <a:rPr lang="en-US" sz="2000" u="sng" dirty="0">
                <a:solidFill>
                  <a:srgbClr val="000000"/>
                </a:solidFill>
                <a:effectLst/>
                <a:hlinkClick r:id="rId5"/>
              </a:rPr>
              <a:t>https://susanqq.github.io/UTKFace/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  <a:effectLst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UTKFace</a:t>
            </a:r>
            <a:r>
              <a:rPr lang="en-US" sz="2000" dirty="0">
                <a:solidFill>
                  <a:srgbClr val="000000"/>
                </a:solidFill>
                <a:effectLst/>
              </a:rPr>
              <a:t> image dataset is available for non-commercial research purposes only. It is maintained by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ssusanqq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marR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tabLst>
                <a:tab pos="6492240" algn="r"/>
              </a:tabLst>
            </a:pPr>
            <a:r>
              <a:rPr lang="en-US" sz="2000" dirty="0">
                <a:solidFill>
                  <a:srgbClr val="000000"/>
                </a:solidFill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</a:rPr>
              <a:t>ontact information for any questions with regards to the dataset are Yang Song and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Zhifei</a:t>
            </a:r>
            <a:r>
              <a:rPr lang="en-US" sz="2000" dirty="0">
                <a:solidFill>
                  <a:srgbClr val="000000"/>
                </a:solidFill>
                <a:effectLst/>
              </a:rPr>
              <a:t> Zhang. </a:t>
            </a:r>
          </a:p>
        </p:txBody>
      </p:sp>
      <p:pic>
        <p:nvPicPr>
          <p:cNvPr id="2052" name="Picture 4" descr="GitHub Logos and Usage · GitHub">
            <a:extLst>
              <a:ext uri="{FF2B5EF4-FFF2-40B4-BE49-F238E27FC236}">
                <a16:creationId xmlns:a16="http://schemas.microsoft.com/office/drawing/2014/main" id="{16F319C5-95C0-4D9E-9933-69456964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6" y="2252814"/>
            <a:ext cx="886239" cy="8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9AB6C2-5DC4-4D90-9705-5860FDEC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44" y="5038834"/>
            <a:ext cx="7429499" cy="151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0BCDBC-9ED7-4F66-B01C-3F07F7D9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19" y="1657349"/>
            <a:ext cx="2629025" cy="257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A2BB21-8A07-4B06-A554-22557AD98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672289"/>
              </p:ext>
            </p:extLst>
          </p:nvPr>
        </p:nvGraphicFramePr>
        <p:xfrm>
          <a:off x="1057275" y="428626"/>
          <a:ext cx="9329738" cy="621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37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794C3-7DB4-4423-8FD5-984326B5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1" y="643466"/>
            <a:ext cx="2339847" cy="557106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A45DD0-44F9-4CE6-A5D6-3E720A7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80" y="643467"/>
            <a:ext cx="21587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C4C83-F131-4A7F-840F-83A78D42DC9A}"/>
              </a:ext>
            </a:extLst>
          </p:cNvPr>
          <p:cNvSpPr txBox="1"/>
          <p:nvPr/>
        </p:nvSpPr>
        <p:spPr>
          <a:xfrm>
            <a:off x="564777" y="797859"/>
            <a:ext cx="7431741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summer season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Pictures of winter months landscapes.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summer season (collection 1) to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Translates images of winter months (collection 2) to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1: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(collection 1).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winter months (collection 2).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1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from collection 2 as well as outcome from Generator Version 1.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2.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winter months (collection 2).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Creates images of summer season (collection 1).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Version 2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Takes images of summer season from collection 1 as well as outcome from Generator Version 2.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Chance of picture is from collection 1.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2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6681D-BEDE-4444-9623-E56EB1FA0990}"/>
              </a:ext>
            </a:extLst>
          </p:cNvPr>
          <p:cNvSpPr txBox="1"/>
          <p:nvPr/>
        </p:nvSpPr>
        <p:spPr>
          <a:xfrm>
            <a:off x="1730188" y="1405030"/>
            <a:ext cx="6096000" cy="374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Onward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(collection 1)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from GAN 1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summer season (collection 1) to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b="1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Reverse Cycle Uniformity Loss</a:t>
            </a: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</a:t>
            </a:r>
            <a:endParaRPr lang="en-US" sz="1100" dirty="0">
              <a:solidFill>
                <a:srgbClr val="00193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winter months (collection 2) to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summer season from GAN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image of summer season from GAN 2 to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Outcome image of winter months from GAN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050" dirty="0">
                <a:solidFill>
                  <a:srgbClr val="0019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 image of winter months (collection 2) to image of winter months from 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B5A959-DAB7-49B3-A2C0-7B15CD4C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57162"/>
            <a:ext cx="6638793" cy="67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Facial GANs and  Facial Expressions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GANs and  Facial Expressions</dc:title>
  <dc:creator>Lawrence Quesada</dc:creator>
  <cp:lastModifiedBy>Lawrence Quesada</cp:lastModifiedBy>
  <cp:revision>1</cp:revision>
  <dcterms:created xsi:type="dcterms:W3CDTF">2020-11-09T00:40:52Z</dcterms:created>
  <dcterms:modified xsi:type="dcterms:W3CDTF">2020-11-09T00:41:06Z</dcterms:modified>
</cp:coreProperties>
</file>