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4" r:id="rId4"/>
    <p:sldId id="265" r:id="rId5"/>
    <p:sldId id="271" r:id="rId6"/>
    <p:sldId id="272" r:id="rId7"/>
    <p:sldId id="266" r:id="rId8"/>
    <p:sldId id="268" r:id="rId9"/>
    <p:sldId id="291" r:id="rId10"/>
    <p:sldId id="274" r:id="rId11"/>
    <p:sldId id="275" r:id="rId12"/>
    <p:sldId id="276" r:id="rId13"/>
    <p:sldId id="279" r:id="rId14"/>
    <p:sldId id="278" r:id="rId15"/>
    <p:sldId id="269" r:id="rId16"/>
    <p:sldId id="280" r:id="rId17"/>
    <p:sldId id="281" r:id="rId18"/>
    <p:sldId id="282" r:id="rId19"/>
    <p:sldId id="283" r:id="rId20"/>
    <p:sldId id="285" r:id="rId21"/>
    <p:sldId id="289" r:id="rId22"/>
    <p:sldId id="286" r:id="rId23"/>
    <p:sldId id="270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Quesada" initials="LQ" lastIdx="1" clrIdx="0">
    <p:extLst>
      <p:ext uri="{19B8F6BF-5375-455C-9EA6-DF929625EA0E}">
        <p15:presenceInfo xmlns:p15="http://schemas.microsoft.com/office/powerpoint/2012/main" userId="f34a6ac6bedc3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85696" autoAdjust="0"/>
  </p:normalViewPr>
  <p:slideViewPr>
    <p:cSldViewPr snapToGrid="0">
      <p:cViewPr varScale="1">
        <p:scale>
          <a:sx n="107" d="100"/>
          <a:sy n="107" d="100"/>
        </p:scale>
        <p:origin x="3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5T20:21:02.56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F1926-8720-474A-A19B-2118AC7713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1929A2-7E18-49A1-93B2-A5C09EA5ED42}">
      <dgm:prSet/>
      <dgm:spPr/>
      <dgm:t>
        <a:bodyPr/>
        <a:lstStyle/>
        <a:p>
          <a:r>
            <a:rPr lang="en-US"/>
            <a:t>Dataset</a:t>
          </a:r>
        </a:p>
      </dgm:t>
    </dgm:pt>
    <dgm:pt modelId="{5E5AADBE-8223-4B3A-8B95-BA9E9B4011EC}" type="parTrans" cxnId="{5EA30C57-FF4A-4034-813C-69504E07839B}">
      <dgm:prSet/>
      <dgm:spPr/>
      <dgm:t>
        <a:bodyPr/>
        <a:lstStyle/>
        <a:p>
          <a:endParaRPr lang="en-US"/>
        </a:p>
      </dgm:t>
    </dgm:pt>
    <dgm:pt modelId="{7B4CFA9D-B9F7-46C0-A561-A954CA58A789}" type="sibTrans" cxnId="{5EA30C57-FF4A-4034-813C-69504E07839B}">
      <dgm:prSet/>
      <dgm:spPr/>
      <dgm:t>
        <a:bodyPr/>
        <a:lstStyle/>
        <a:p>
          <a:endParaRPr lang="en-US"/>
        </a:p>
      </dgm:t>
    </dgm:pt>
    <dgm:pt modelId="{6BFB7B1E-9BDC-48AF-A846-E2F238BD30AC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10F5994A-F80B-42E4-8A40-3276FA06549E}" type="parTrans" cxnId="{625EBDBE-1A5A-4D42-8F71-D8A9A5153F62}">
      <dgm:prSet/>
      <dgm:spPr/>
      <dgm:t>
        <a:bodyPr/>
        <a:lstStyle/>
        <a:p>
          <a:endParaRPr lang="en-US"/>
        </a:p>
      </dgm:t>
    </dgm:pt>
    <dgm:pt modelId="{EE7D9B11-917C-432D-A81F-D37C894B5061}" type="sibTrans" cxnId="{625EBDBE-1A5A-4D42-8F71-D8A9A5153F62}">
      <dgm:prSet/>
      <dgm:spPr/>
      <dgm:t>
        <a:bodyPr/>
        <a:lstStyle/>
        <a:p>
          <a:endParaRPr lang="en-US"/>
        </a:p>
      </dgm:t>
    </dgm:pt>
    <dgm:pt modelId="{868048F7-E4D6-415C-800E-9727B00194F3}">
      <dgm:prSet/>
      <dgm:spPr/>
      <dgm:t>
        <a:bodyPr/>
        <a:lstStyle/>
        <a:p>
          <a:r>
            <a:rPr lang="en-US" dirty="0"/>
            <a:t>Preparing the Dataset</a:t>
          </a:r>
        </a:p>
      </dgm:t>
    </dgm:pt>
    <dgm:pt modelId="{C640B60B-5ECB-4C8C-A682-5E83C3542D37}" type="parTrans" cxnId="{70F9DD18-9727-48F7-99F3-70F1CD792D70}">
      <dgm:prSet/>
      <dgm:spPr/>
      <dgm:t>
        <a:bodyPr/>
        <a:lstStyle/>
        <a:p>
          <a:endParaRPr lang="en-US"/>
        </a:p>
      </dgm:t>
    </dgm:pt>
    <dgm:pt modelId="{B542575F-B0D8-4E26-80E6-92B5F2CC07AD}" type="sibTrans" cxnId="{70F9DD18-9727-48F7-99F3-70F1CD792D70}">
      <dgm:prSet/>
      <dgm:spPr/>
      <dgm:t>
        <a:bodyPr/>
        <a:lstStyle/>
        <a:p>
          <a:endParaRPr lang="en-US"/>
        </a:p>
      </dgm:t>
    </dgm:pt>
    <dgm:pt modelId="{E5C266DA-18CD-47BA-9432-108669D7C118}">
      <dgm:prSet/>
      <dgm:spPr/>
      <dgm:t>
        <a:bodyPr/>
        <a:lstStyle/>
        <a:p>
          <a:r>
            <a:rPr lang="en-US" dirty="0"/>
            <a:t>Model Selection and Results</a:t>
          </a:r>
        </a:p>
      </dgm:t>
    </dgm:pt>
    <dgm:pt modelId="{C4DD7DD2-9B96-40C3-A2CF-680D83E5D0F8}" type="parTrans" cxnId="{4B13F61B-7204-4787-B46B-608FF73D0E27}">
      <dgm:prSet/>
      <dgm:spPr/>
      <dgm:t>
        <a:bodyPr/>
        <a:lstStyle/>
        <a:p>
          <a:endParaRPr lang="en-US"/>
        </a:p>
      </dgm:t>
    </dgm:pt>
    <dgm:pt modelId="{6BC50694-48E5-4F3B-A862-C7BD9B59124D}" type="sibTrans" cxnId="{4B13F61B-7204-4787-B46B-608FF73D0E27}">
      <dgm:prSet/>
      <dgm:spPr/>
      <dgm:t>
        <a:bodyPr/>
        <a:lstStyle/>
        <a:p>
          <a:endParaRPr lang="en-US"/>
        </a:p>
      </dgm:t>
    </dgm:pt>
    <dgm:pt modelId="{4AFA990D-A68B-4007-B798-F80367C2B6E5}">
      <dgm:prSet/>
      <dgm:spPr/>
      <dgm:t>
        <a:bodyPr/>
        <a:lstStyle/>
        <a:p>
          <a:r>
            <a:rPr lang="en-US" dirty="0"/>
            <a:t>Tuning the best models / Final Results</a:t>
          </a:r>
        </a:p>
      </dgm:t>
    </dgm:pt>
    <dgm:pt modelId="{E8426B42-3799-4064-942E-BC234262BBA0}" type="parTrans" cxnId="{4EE0F629-C7CE-4FC1-BF85-8AA8418D0429}">
      <dgm:prSet/>
      <dgm:spPr/>
      <dgm:t>
        <a:bodyPr/>
        <a:lstStyle/>
        <a:p>
          <a:endParaRPr lang="en-US"/>
        </a:p>
      </dgm:t>
    </dgm:pt>
    <dgm:pt modelId="{E9041344-7ADB-4193-9CFF-C608FF87E02D}" type="sibTrans" cxnId="{4EE0F629-C7CE-4FC1-BF85-8AA8418D0429}">
      <dgm:prSet/>
      <dgm:spPr/>
      <dgm:t>
        <a:bodyPr/>
        <a:lstStyle/>
        <a:p>
          <a:endParaRPr lang="en-US"/>
        </a:p>
      </dgm:t>
    </dgm:pt>
    <dgm:pt modelId="{0BFABB40-F519-406D-B71E-E55F98DC166E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0F97C5DB-6653-4414-B3C8-0920C97AC3A2}" type="parTrans" cxnId="{047DEA57-9A53-4311-AA2A-70708C2B4668}">
      <dgm:prSet/>
      <dgm:spPr/>
      <dgm:t>
        <a:bodyPr/>
        <a:lstStyle/>
        <a:p>
          <a:endParaRPr lang="en-US"/>
        </a:p>
      </dgm:t>
    </dgm:pt>
    <dgm:pt modelId="{2FD8F377-820E-42CA-9283-790620FC24CF}" type="sibTrans" cxnId="{047DEA57-9A53-4311-AA2A-70708C2B4668}">
      <dgm:prSet/>
      <dgm:spPr/>
      <dgm:t>
        <a:bodyPr/>
        <a:lstStyle/>
        <a:p>
          <a:endParaRPr lang="en-US"/>
        </a:p>
      </dgm:t>
    </dgm:pt>
    <dgm:pt modelId="{C5F3BDD0-4552-4D85-968B-7CF1593F668B}">
      <dgm:prSet/>
      <dgm:spPr/>
      <dgm:t>
        <a:bodyPr/>
        <a:lstStyle/>
        <a:p>
          <a:r>
            <a:rPr lang="en-US" dirty="0"/>
            <a:t>Target Audience</a:t>
          </a:r>
        </a:p>
      </dgm:t>
    </dgm:pt>
    <dgm:pt modelId="{081978A3-0F65-4891-AC5F-FA3B5679E0A4}" type="parTrans" cxnId="{F10370B9-A94A-4491-9D7E-F8B788E982FF}">
      <dgm:prSet/>
      <dgm:spPr/>
      <dgm:t>
        <a:bodyPr/>
        <a:lstStyle/>
        <a:p>
          <a:endParaRPr lang="en-US"/>
        </a:p>
      </dgm:t>
    </dgm:pt>
    <dgm:pt modelId="{13491003-EE7E-477F-AF04-509FBFFCC7B4}" type="sibTrans" cxnId="{F10370B9-A94A-4491-9D7E-F8B788E982FF}">
      <dgm:prSet/>
      <dgm:spPr/>
      <dgm:t>
        <a:bodyPr/>
        <a:lstStyle/>
        <a:p>
          <a:endParaRPr lang="en-US"/>
        </a:p>
      </dgm:t>
    </dgm:pt>
    <dgm:pt modelId="{B2EB1AA5-5440-4822-908C-EDC20B04D7E7}">
      <dgm:prSet/>
      <dgm:spPr/>
      <dgm:t>
        <a:bodyPr/>
        <a:lstStyle/>
        <a:p>
          <a:r>
            <a:rPr lang="en-US" dirty="0"/>
            <a:t>Future Considerations</a:t>
          </a:r>
        </a:p>
      </dgm:t>
    </dgm:pt>
    <dgm:pt modelId="{6ED452E6-1F5B-4287-833D-DAFDF503912C}" type="parTrans" cxnId="{C086BC06-16B3-43BB-87B5-EDA1C0C44F4A}">
      <dgm:prSet/>
      <dgm:spPr/>
      <dgm:t>
        <a:bodyPr/>
        <a:lstStyle/>
        <a:p>
          <a:endParaRPr lang="en-US"/>
        </a:p>
      </dgm:t>
    </dgm:pt>
    <dgm:pt modelId="{4A0B2B70-8C41-4065-B556-29EF47AD0475}" type="sibTrans" cxnId="{C086BC06-16B3-43BB-87B5-EDA1C0C44F4A}">
      <dgm:prSet/>
      <dgm:spPr/>
      <dgm:t>
        <a:bodyPr/>
        <a:lstStyle/>
        <a:p>
          <a:endParaRPr lang="en-US"/>
        </a:p>
      </dgm:t>
    </dgm:pt>
    <dgm:pt modelId="{A9148E1D-BD81-444C-B419-B4376CA91265}" type="pres">
      <dgm:prSet presAssocID="{64BF1926-8720-474A-A19B-2118AC771316}" presName="diagram" presStyleCnt="0">
        <dgm:presLayoutVars>
          <dgm:dir/>
          <dgm:resizeHandles val="exact"/>
        </dgm:presLayoutVars>
      </dgm:prSet>
      <dgm:spPr/>
    </dgm:pt>
    <dgm:pt modelId="{32957CB1-4D6E-4B67-A8D8-6CB547D552AB}" type="pres">
      <dgm:prSet presAssocID="{AE1929A2-7E18-49A1-93B2-A5C09EA5ED42}" presName="node" presStyleLbl="node1" presStyleIdx="0" presStyleCnt="8">
        <dgm:presLayoutVars>
          <dgm:bulletEnabled val="1"/>
        </dgm:presLayoutVars>
      </dgm:prSet>
      <dgm:spPr/>
    </dgm:pt>
    <dgm:pt modelId="{881C16B6-239F-4C22-BED7-22DBF2D8ED6E}" type="pres">
      <dgm:prSet presAssocID="{7B4CFA9D-B9F7-46C0-A561-A954CA58A789}" presName="sibTrans" presStyleCnt="0"/>
      <dgm:spPr/>
    </dgm:pt>
    <dgm:pt modelId="{CFF9F9D2-1DA9-4BE5-BFC2-3A67C2F5CAF6}" type="pres">
      <dgm:prSet presAssocID="{6BFB7B1E-9BDC-48AF-A846-E2F238BD30AC}" presName="node" presStyleLbl="node1" presStyleIdx="1" presStyleCnt="8">
        <dgm:presLayoutVars>
          <dgm:bulletEnabled val="1"/>
        </dgm:presLayoutVars>
      </dgm:prSet>
      <dgm:spPr/>
    </dgm:pt>
    <dgm:pt modelId="{DC8A78A7-6A9E-44BF-A0E7-4A25660F5015}" type="pres">
      <dgm:prSet presAssocID="{EE7D9B11-917C-432D-A81F-D37C894B5061}" presName="sibTrans" presStyleCnt="0"/>
      <dgm:spPr/>
    </dgm:pt>
    <dgm:pt modelId="{47FC10E4-3B8D-4321-AC4F-F3435B525601}" type="pres">
      <dgm:prSet presAssocID="{868048F7-E4D6-415C-800E-9727B00194F3}" presName="node" presStyleLbl="node1" presStyleIdx="2" presStyleCnt="8">
        <dgm:presLayoutVars>
          <dgm:bulletEnabled val="1"/>
        </dgm:presLayoutVars>
      </dgm:prSet>
      <dgm:spPr/>
    </dgm:pt>
    <dgm:pt modelId="{4A1F4FB8-6E62-4A77-A182-21C7F2C278ED}" type="pres">
      <dgm:prSet presAssocID="{B542575F-B0D8-4E26-80E6-92B5F2CC07AD}" presName="sibTrans" presStyleCnt="0"/>
      <dgm:spPr/>
    </dgm:pt>
    <dgm:pt modelId="{F6C900A2-F622-404F-AB7B-D76A608096DF}" type="pres">
      <dgm:prSet presAssocID="{E5C266DA-18CD-47BA-9432-108669D7C118}" presName="node" presStyleLbl="node1" presStyleIdx="3" presStyleCnt="8">
        <dgm:presLayoutVars>
          <dgm:bulletEnabled val="1"/>
        </dgm:presLayoutVars>
      </dgm:prSet>
      <dgm:spPr/>
    </dgm:pt>
    <dgm:pt modelId="{C5FC5BDA-AFDE-46AE-B0F7-AC47E21BF988}" type="pres">
      <dgm:prSet presAssocID="{6BC50694-48E5-4F3B-A862-C7BD9B59124D}" presName="sibTrans" presStyleCnt="0"/>
      <dgm:spPr/>
    </dgm:pt>
    <dgm:pt modelId="{763DB057-036B-4DE1-9AC5-5E40E69DE3DF}" type="pres">
      <dgm:prSet presAssocID="{4AFA990D-A68B-4007-B798-F80367C2B6E5}" presName="node" presStyleLbl="node1" presStyleIdx="4" presStyleCnt="8">
        <dgm:presLayoutVars>
          <dgm:bulletEnabled val="1"/>
        </dgm:presLayoutVars>
      </dgm:prSet>
      <dgm:spPr/>
    </dgm:pt>
    <dgm:pt modelId="{610B9B14-3425-4A6E-9D59-FC6124050CAC}" type="pres">
      <dgm:prSet presAssocID="{E9041344-7ADB-4193-9CFF-C608FF87E02D}" presName="sibTrans" presStyleCnt="0"/>
      <dgm:spPr/>
    </dgm:pt>
    <dgm:pt modelId="{CE733C00-9EB1-4952-9EF3-81D705E7E949}" type="pres">
      <dgm:prSet presAssocID="{0BFABB40-F519-406D-B71E-E55F98DC166E}" presName="node" presStyleLbl="node1" presStyleIdx="5" presStyleCnt="8">
        <dgm:presLayoutVars>
          <dgm:bulletEnabled val="1"/>
        </dgm:presLayoutVars>
      </dgm:prSet>
      <dgm:spPr/>
    </dgm:pt>
    <dgm:pt modelId="{CD63860D-3070-4891-A2EE-18545FC78C95}" type="pres">
      <dgm:prSet presAssocID="{2FD8F377-820E-42CA-9283-790620FC24CF}" presName="sibTrans" presStyleCnt="0"/>
      <dgm:spPr/>
    </dgm:pt>
    <dgm:pt modelId="{BCE67E5B-8ACE-4AB2-B837-EDAF23DC26AB}" type="pres">
      <dgm:prSet presAssocID="{C5F3BDD0-4552-4D85-968B-7CF1593F668B}" presName="node" presStyleLbl="node1" presStyleIdx="6" presStyleCnt="8">
        <dgm:presLayoutVars>
          <dgm:bulletEnabled val="1"/>
        </dgm:presLayoutVars>
      </dgm:prSet>
      <dgm:spPr/>
    </dgm:pt>
    <dgm:pt modelId="{4772395F-B901-43D2-BA55-E80A22CA4642}" type="pres">
      <dgm:prSet presAssocID="{13491003-EE7E-477F-AF04-509FBFFCC7B4}" presName="sibTrans" presStyleCnt="0"/>
      <dgm:spPr/>
    </dgm:pt>
    <dgm:pt modelId="{08EBC04F-6CB2-4249-9C78-6BE38D3F5F0B}" type="pres">
      <dgm:prSet presAssocID="{B2EB1AA5-5440-4822-908C-EDC20B04D7E7}" presName="node" presStyleLbl="node1" presStyleIdx="7" presStyleCnt="8">
        <dgm:presLayoutVars>
          <dgm:bulletEnabled val="1"/>
        </dgm:presLayoutVars>
      </dgm:prSet>
      <dgm:spPr/>
    </dgm:pt>
  </dgm:ptLst>
  <dgm:cxnLst>
    <dgm:cxn modelId="{5751DA02-E92A-46D5-9AFE-2A63181286DB}" type="presOf" srcId="{AE1929A2-7E18-49A1-93B2-A5C09EA5ED42}" destId="{32957CB1-4D6E-4B67-A8D8-6CB547D552AB}" srcOrd="0" destOrd="0" presId="urn:microsoft.com/office/officeart/2005/8/layout/default"/>
    <dgm:cxn modelId="{C086BC06-16B3-43BB-87B5-EDA1C0C44F4A}" srcId="{64BF1926-8720-474A-A19B-2118AC771316}" destId="{B2EB1AA5-5440-4822-908C-EDC20B04D7E7}" srcOrd="7" destOrd="0" parTransId="{6ED452E6-1F5B-4287-833D-DAFDF503912C}" sibTransId="{4A0B2B70-8C41-4065-B556-29EF47AD0475}"/>
    <dgm:cxn modelId="{0148A207-7C47-4053-99D4-D3FD6F67A9E5}" type="presOf" srcId="{4AFA990D-A68B-4007-B798-F80367C2B6E5}" destId="{763DB057-036B-4DE1-9AC5-5E40E69DE3DF}" srcOrd="0" destOrd="0" presId="urn:microsoft.com/office/officeart/2005/8/layout/default"/>
    <dgm:cxn modelId="{70F9DD18-9727-48F7-99F3-70F1CD792D70}" srcId="{64BF1926-8720-474A-A19B-2118AC771316}" destId="{868048F7-E4D6-415C-800E-9727B00194F3}" srcOrd="2" destOrd="0" parTransId="{C640B60B-5ECB-4C8C-A682-5E83C3542D37}" sibTransId="{B542575F-B0D8-4E26-80E6-92B5F2CC07AD}"/>
    <dgm:cxn modelId="{53406219-F1C4-4811-9905-1ACE1F0E3F30}" type="presOf" srcId="{6BFB7B1E-9BDC-48AF-A846-E2F238BD30AC}" destId="{CFF9F9D2-1DA9-4BE5-BFC2-3A67C2F5CAF6}" srcOrd="0" destOrd="0" presId="urn:microsoft.com/office/officeart/2005/8/layout/default"/>
    <dgm:cxn modelId="{4B13F61B-7204-4787-B46B-608FF73D0E27}" srcId="{64BF1926-8720-474A-A19B-2118AC771316}" destId="{E5C266DA-18CD-47BA-9432-108669D7C118}" srcOrd="3" destOrd="0" parTransId="{C4DD7DD2-9B96-40C3-A2CF-680D83E5D0F8}" sibTransId="{6BC50694-48E5-4F3B-A862-C7BD9B59124D}"/>
    <dgm:cxn modelId="{4EE0F629-C7CE-4FC1-BF85-8AA8418D0429}" srcId="{64BF1926-8720-474A-A19B-2118AC771316}" destId="{4AFA990D-A68B-4007-B798-F80367C2B6E5}" srcOrd="4" destOrd="0" parTransId="{E8426B42-3799-4064-942E-BC234262BBA0}" sibTransId="{E9041344-7ADB-4193-9CFF-C608FF87E02D}"/>
    <dgm:cxn modelId="{45071E45-46F3-49E8-916D-09769B6EB574}" type="presOf" srcId="{B2EB1AA5-5440-4822-908C-EDC20B04D7E7}" destId="{08EBC04F-6CB2-4249-9C78-6BE38D3F5F0B}" srcOrd="0" destOrd="0" presId="urn:microsoft.com/office/officeart/2005/8/layout/default"/>
    <dgm:cxn modelId="{5EA30C57-FF4A-4034-813C-69504E07839B}" srcId="{64BF1926-8720-474A-A19B-2118AC771316}" destId="{AE1929A2-7E18-49A1-93B2-A5C09EA5ED42}" srcOrd="0" destOrd="0" parTransId="{5E5AADBE-8223-4B3A-8B95-BA9E9B4011EC}" sibTransId="{7B4CFA9D-B9F7-46C0-A561-A954CA58A789}"/>
    <dgm:cxn modelId="{047DEA57-9A53-4311-AA2A-70708C2B4668}" srcId="{64BF1926-8720-474A-A19B-2118AC771316}" destId="{0BFABB40-F519-406D-B71E-E55F98DC166E}" srcOrd="5" destOrd="0" parTransId="{0F97C5DB-6653-4414-B3C8-0920C97AC3A2}" sibTransId="{2FD8F377-820E-42CA-9283-790620FC24CF}"/>
    <dgm:cxn modelId="{73F84281-674A-4317-8570-50F0E041DFA0}" type="presOf" srcId="{C5F3BDD0-4552-4D85-968B-7CF1593F668B}" destId="{BCE67E5B-8ACE-4AB2-B837-EDAF23DC26AB}" srcOrd="0" destOrd="0" presId="urn:microsoft.com/office/officeart/2005/8/layout/default"/>
    <dgm:cxn modelId="{F10370B9-A94A-4491-9D7E-F8B788E982FF}" srcId="{64BF1926-8720-474A-A19B-2118AC771316}" destId="{C5F3BDD0-4552-4D85-968B-7CF1593F668B}" srcOrd="6" destOrd="0" parTransId="{081978A3-0F65-4891-AC5F-FA3B5679E0A4}" sibTransId="{13491003-EE7E-477F-AF04-509FBFFCC7B4}"/>
    <dgm:cxn modelId="{E8C67BBC-751E-4424-A643-93E59C34974E}" type="presOf" srcId="{0BFABB40-F519-406D-B71E-E55F98DC166E}" destId="{CE733C00-9EB1-4952-9EF3-81D705E7E949}" srcOrd="0" destOrd="0" presId="urn:microsoft.com/office/officeart/2005/8/layout/default"/>
    <dgm:cxn modelId="{625EBDBE-1A5A-4D42-8F71-D8A9A5153F62}" srcId="{64BF1926-8720-474A-A19B-2118AC771316}" destId="{6BFB7B1E-9BDC-48AF-A846-E2F238BD30AC}" srcOrd="1" destOrd="0" parTransId="{10F5994A-F80B-42E4-8A40-3276FA06549E}" sibTransId="{EE7D9B11-917C-432D-A81F-D37C894B5061}"/>
    <dgm:cxn modelId="{521705CE-7F90-4472-8FC8-74E2EF5266EF}" type="presOf" srcId="{E5C266DA-18CD-47BA-9432-108669D7C118}" destId="{F6C900A2-F622-404F-AB7B-D76A608096DF}" srcOrd="0" destOrd="0" presId="urn:microsoft.com/office/officeart/2005/8/layout/default"/>
    <dgm:cxn modelId="{35E8D9D2-EB85-4BD1-9B75-CEE89C18B2D0}" type="presOf" srcId="{64BF1926-8720-474A-A19B-2118AC771316}" destId="{A9148E1D-BD81-444C-B419-B4376CA91265}" srcOrd="0" destOrd="0" presId="urn:microsoft.com/office/officeart/2005/8/layout/default"/>
    <dgm:cxn modelId="{80285BF3-8F74-446D-93FC-D2B08475B383}" type="presOf" srcId="{868048F7-E4D6-415C-800E-9727B00194F3}" destId="{47FC10E4-3B8D-4321-AC4F-F3435B525601}" srcOrd="0" destOrd="0" presId="urn:microsoft.com/office/officeart/2005/8/layout/default"/>
    <dgm:cxn modelId="{657B0EEE-96FF-4BBF-9BB3-B2F0ED20069F}" type="presParOf" srcId="{A9148E1D-BD81-444C-B419-B4376CA91265}" destId="{32957CB1-4D6E-4B67-A8D8-6CB547D552AB}" srcOrd="0" destOrd="0" presId="urn:microsoft.com/office/officeart/2005/8/layout/default"/>
    <dgm:cxn modelId="{6FB90EE7-74F6-469F-B032-F193211C0A17}" type="presParOf" srcId="{A9148E1D-BD81-444C-B419-B4376CA91265}" destId="{881C16B6-239F-4C22-BED7-22DBF2D8ED6E}" srcOrd="1" destOrd="0" presId="urn:microsoft.com/office/officeart/2005/8/layout/default"/>
    <dgm:cxn modelId="{831F6CD3-AEED-48FC-90EB-B02C5333E255}" type="presParOf" srcId="{A9148E1D-BD81-444C-B419-B4376CA91265}" destId="{CFF9F9D2-1DA9-4BE5-BFC2-3A67C2F5CAF6}" srcOrd="2" destOrd="0" presId="urn:microsoft.com/office/officeart/2005/8/layout/default"/>
    <dgm:cxn modelId="{08DFD507-B7C7-48A0-9209-EC17703F2C58}" type="presParOf" srcId="{A9148E1D-BD81-444C-B419-B4376CA91265}" destId="{DC8A78A7-6A9E-44BF-A0E7-4A25660F5015}" srcOrd="3" destOrd="0" presId="urn:microsoft.com/office/officeart/2005/8/layout/default"/>
    <dgm:cxn modelId="{350B2757-4A98-4D31-ACB7-3B748BA81DDB}" type="presParOf" srcId="{A9148E1D-BD81-444C-B419-B4376CA91265}" destId="{47FC10E4-3B8D-4321-AC4F-F3435B525601}" srcOrd="4" destOrd="0" presId="urn:microsoft.com/office/officeart/2005/8/layout/default"/>
    <dgm:cxn modelId="{E822C851-EBD2-4787-9671-10C452D9CFDE}" type="presParOf" srcId="{A9148E1D-BD81-444C-B419-B4376CA91265}" destId="{4A1F4FB8-6E62-4A77-A182-21C7F2C278ED}" srcOrd="5" destOrd="0" presId="urn:microsoft.com/office/officeart/2005/8/layout/default"/>
    <dgm:cxn modelId="{DD584130-BA0A-4A72-B8EA-A1B04EE5EC87}" type="presParOf" srcId="{A9148E1D-BD81-444C-B419-B4376CA91265}" destId="{F6C900A2-F622-404F-AB7B-D76A608096DF}" srcOrd="6" destOrd="0" presId="urn:microsoft.com/office/officeart/2005/8/layout/default"/>
    <dgm:cxn modelId="{4C519412-21CB-4190-9DF4-8B85019E5B65}" type="presParOf" srcId="{A9148E1D-BD81-444C-B419-B4376CA91265}" destId="{C5FC5BDA-AFDE-46AE-B0F7-AC47E21BF988}" srcOrd="7" destOrd="0" presId="urn:microsoft.com/office/officeart/2005/8/layout/default"/>
    <dgm:cxn modelId="{1E140C77-FA67-4CFB-AD22-7AF6B63B8CFA}" type="presParOf" srcId="{A9148E1D-BD81-444C-B419-B4376CA91265}" destId="{763DB057-036B-4DE1-9AC5-5E40E69DE3DF}" srcOrd="8" destOrd="0" presId="urn:microsoft.com/office/officeart/2005/8/layout/default"/>
    <dgm:cxn modelId="{A9C855B7-4C12-4A6E-9950-0B85A9204962}" type="presParOf" srcId="{A9148E1D-BD81-444C-B419-B4376CA91265}" destId="{610B9B14-3425-4A6E-9D59-FC6124050CAC}" srcOrd="9" destOrd="0" presId="urn:microsoft.com/office/officeart/2005/8/layout/default"/>
    <dgm:cxn modelId="{6AC0C998-478E-4630-BCF1-BDAA90F873AC}" type="presParOf" srcId="{A9148E1D-BD81-444C-B419-B4376CA91265}" destId="{CE733C00-9EB1-4952-9EF3-81D705E7E949}" srcOrd="10" destOrd="0" presId="urn:microsoft.com/office/officeart/2005/8/layout/default"/>
    <dgm:cxn modelId="{84326C15-ACAF-4B2F-A210-8AAEBB21686B}" type="presParOf" srcId="{A9148E1D-BD81-444C-B419-B4376CA91265}" destId="{CD63860D-3070-4891-A2EE-18545FC78C95}" srcOrd="11" destOrd="0" presId="urn:microsoft.com/office/officeart/2005/8/layout/default"/>
    <dgm:cxn modelId="{A6935884-6203-4D4C-B774-FA41F87B88D1}" type="presParOf" srcId="{A9148E1D-BD81-444C-B419-B4376CA91265}" destId="{BCE67E5B-8ACE-4AB2-B837-EDAF23DC26AB}" srcOrd="12" destOrd="0" presId="urn:microsoft.com/office/officeart/2005/8/layout/default"/>
    <dgm:cxn modelId="{CB5FF13E-219A-4C53-B35C-1F829F05656F}" type="presParOf" srcId="{A9148E1D-BD81-444C-B419-B4376CA91265}" destId="{4772395F-B901-43D2-BA55-E80A22CA4642}" srcOrd="13" destOrd="0" presId="urn:microsoft.com/office/officeart/2005/8/layout/default"/>
    <dgm:cxn modelId="{43803F1A-1602-43CA-B082-3B2F146A674D}" type="presParOf" srcId="{A9148E1D-BD81-444C-B419-B4376CA91265}" destId="{08EBC04F-6CB2-4249-9C78-6BE38D3F5F0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FF9C0-A4F7-4E51-BF86-D745830C4C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42EC53-F7DD-4EFA-85A3-83C0B240D406}">
      <dgm:prSet/>
      <dgm:spPr/>
      <dgm:t>
        <a:bodyPr/>
        <a:lstStyle/>
        <a:p>
          <a:r>
            <a:rPr lang="en-US"/>
            <a:t>Features: 32</a:t>
          </a:r>
        </a:p>
      </dgm:t>
    </dgm:pt>
    <dgm:pt modelId="{8A97CFA6-4FA0-4E03-8D44-B267C4D746FF}" type="parTrans" cxnId="{297A5CB0-E9D0-4770-841B-9C199597A336}">
      <dgm:prSet/>
      <dgm:spPr/>
      <dgm:t>
        <a:bodyPr/>
        <a:lstStyle/>
        <a:p>
          <a:endParaRPr lang="en-US"/>
        </a:p>
      </dgm:t>
    </dgm:pt>
    <dgm:pt modelId="{41DCB464-E77D-4B6B-80B5-608FC460F895}" type="sibTrans" cxnId="{297A5CB0-E9D0-4770-841B-9C199597A336}">
      <dgm:prSet/>
      <dgm:spPr/>
      <dgm:t>
        <a:bodyPr/>
        <a:lstStyle/>
        <a:p>
          <a:endParaRPr lang="en-US"/>
        </a:p>
      </dgm:t>
    </dgm:pt>
    <dgm:pt modelId="{0C46925F-1218-44DF-9008-54D54BDF3966}">
      <dgm:prSet/>
      <dgm:spPr/>
      <dgm:t>
        <a:bodyPr/>
        <a:lstStyle/>
        <a:p>
          <a:r>
            <a:rPr lang="en-US"/>
            <a:t>Observations: 119, 390</a:t>
          </a:r>
        </a:p>
      </dgm:t>
    </dgm:pt>
    <dgm:pt modelId="{6AB13A38-920A-4907-8F87-E332BBA4E353}" type="parTrans" cxnId="{21C6A6D4-7D8C-4423-9891-7BB214913021}">
      <dgm:prSet/>
      <dgm:spPr/>
      <dgm:t>
        <a:bodyPr/>
        <a:lstStyle/>
        <a:p>
          <a:endParaRPr lang="en-US"/>
        </a:p>
      </dgm:t>
    </dgm:pt>
    <dgm:pt modelId="{22DB807E-A4CC-440C-A99C-E5A269603C21}" type="sibTrans" cxnId="{21C6A6D4-7D8C-4423-9891-7BB214913021}">
      <dgm:prSet/>
      <dgm:spPr/>
      <dgm:t>
        <a:bodyPr/>
        <a:lstStyle/>
        <a:p>
          <a:endParaRPr lang="en-US"/>
        </a:p>
      </dgm:t>
    </dgm:pt>
    <dgm:pt modelId="{B577668C-0196-40BF-ACC8-87775F0682FB}">
      <dgm:prSet/>
      <dgm:spPr/>
      <dgm:t>
        <a:bodyPr/>
        <a:lstStyle/>
        <a:p>
          <a:r>
            <a:rPr lang="en-US" b="0" i="0" baseline="0"/>
            <a:t>The percentage who did NOT CANCEL are 63 % </a:t>
          </a:r>
          <a:endParaRPr lang="en-US"/>
        </a:p>
      </dgm:t>
    </dgm:pt>
    <dgm:pt modelId="{3E26B7F9-DAA6-4876-8600-143FD48645DA}" type="parTrans" cxnId="{C59C51BB-57CE-40ED-A5EE-27DFAE630312}">
      <dgm:prSet/>
      <dgm:spPr/>
      <dgm:t>
        <a:bodyPr/>
        <a:lstStyle/>
        <a:p>
          <a:endParaRPr lang="en-US"/>
        </a:p>
      </dgm:t>
    </dgm:pt>
    <dgm:pt modelId="{D94E8CFD-5028-40C9-BB50-0177D529B802}" type="sibTrans" cxnId="{C59C51BB-57CE-40ED-A5EE-27DFAE630312}">
      <dgm:prSet/>
      <dgm:spPr/>
      <dgm:t>
        <a:bodyPr/>
        <a:lstStyle/>
        <a:p>
          <a:endParaRPr lang="en-US"/>
        </a:p>
      </dgm:t>
    </dgm:pt>
    <dgm:pt modelId="{E235899D-C394-4286-918C-4BCEA35CC1B7}">
      <dgm:prSet/>
      <dgm:spPr/>
      <dgm:t>
        <a:bodyPr/>
        <a:lstStyle/>
        <a:p>
          <a:r>
            <a:rPr lang="en-US" b="0" i="0" baseline="0"/>
            <a:t>The percentage which CANCELED are 37 %</a:t>
          </a:r>
          <a:endParaRPr lang="en-US"/>
        </a:p>
      </dgm:t>
    </dgm:pt>
    <dgm:pt modelId="{B8796CBE-21FA-4CFE-A9F3-C420E909303D}" type="parTrans" cxnId="{A19F4F5B-2300-425E-BCD5-632AEB19CFBB}">
      <dgm:prSet/>
      <dgm:spPr/>
      <dgm:t>
        <a:bodyPr/>
        <a:lstStyle/>
        <a:p>
          <a:endParaRPr lang="en-US"/>
        </a:p>
      </dgm:t>
    </dgm:pt>
    <dgm:pt modelId="{85861325-FE9E-407A-9359-7F00F7D7B28B}" type="sibTrans" cxnId="{A19F4F5B-2300-425E-BCD5-632AEB19CFBB}">
      <dgm:prSet/>
      <dgm:spPr/>
      <dgm:t>
        <a:bodyPr/>
        <a:lstStyle/>
        <a:p>
          <a:endParaRPr lang="en-US"/>
        </a:p>
      </dgm:t>
    </dgm:pt>
    <dgm:pt modelId="{B5BD2C33-23A3-4015-961D-4E43D5B80794}">
      <dgm:prSet/>
      <dgm:spPr/>
      <dgm:t>
        <a:bodyPr/>
        <a:lstStyle/>
        <a:p>
          <a:r>
            <a:rPr lang="en-US" b="0" i="0" baseline="0"/>
            <a:t>The percentage of Resort Hotels are 33 % </a:t>
          </a:r>
          <a:endParaRPr lang="en-US"/>
        </a:p>
      </dgm:t>
    </dgm:pt>
    <dgm:pt modelId="{C6997994-912E-4899-9949-301D722AAABD}" type="parTrans" cxnId="{AAB9599D-B341-4327-BF7A-52687410BB8B}">
      <dgm:prSet/>
      <dgm:spPr/>
      <dgm:t>
        <a:bodyPr/>
        <a:lstStyle/>
        <a:p>
          <a:endParaRPr lang="en-US"/>
        </a:p>
      </dgm:t>
    </dgm:pt>
    <dgm:pt modelId="{A55B96FC-F5FB-4C0C-89D1-18A8C5DB517A}" type="sibTrans" cxnId="{AAB9599D-B341-4327-BF7A-52687410BB8B}">
      <dgm:prSet/>
      <dgm:spPr/>
      <dgm:t>
        <a:bodyPr/>
        <a:lstStyle/>
        <a:p>
          <a:endParaRPr lang="en-US"/>
        </a:p>
      </dgm:t>
    </dgm:pt>
    <dgm:pt modelId="{FE70F64A-E9E2-414E-905A-BAA2097EF234}">
      <dgm:prSet/>
      <dgm:spPr/>
      <dgm:t>
        <a:bodyPr/>
        <a:lstStyle/>
        <a:p>
          <a:r>
            <a:rPr lang="en-US" b="0" i="0" baseline="0"/>
            <a:t>The percentage of City Hotels are 67 % </a:t>
          </a:r>
          <a:endParaRPr lang="en-US"/>
        </a:p>
      </dgm:t>
    </dgm:pt>
    <dgm:pt modelId="{7015003C-D21D-4B8C-B1DE-033E12C36CF6}" type="parTrans" cxnId="{7EB8012F-C469-4388-A5E6-017300101852}">
      <dgm:prSet/>
      <dgm:spPr/>
      <dgm:t>
        <a:bodyPr/>
        <a:lstStyle/>
        <a:p>
          <a:endParaRPr lang="en-US"/>
        </a:p>
      </dgm:t>
    </dgm:pt>
    <dgm:pt modelId="{CDE3E4F3-2542-43A0-BB78-CE1E5E27F2E4}" type="sibTrans" cxnId="{7EB8012F-C469-4388-A5E6-017300101852}">
      <dgm:prSet/>
      <dgm:spPr/>
      <dgm:t>
        <a:bodyPr/>
        <a:lstStyle/>
        <a:p>
          <a:endParaRPr lang="en-US"/>
        </a:p>
      </dgm:t>
    </dgm:pt>
    <dgm:pt modelId="{79E7CFA0-E3F0-45DC-8886-87452163ED2A}" type="pres">
      <dgm:prSet presAssocID="{63DFF9C0-A4F7-4E51-BF86-D745830C4C78}" presName="root" presStyleCnt="0">
        <dgm:presLayoutVars>
          <dgm:dir/>
          <dgm:resizeHandles val="exact"/>
        </dgm:presLayoutVars>
      </dgm:prSet>
      <dgm:spPr/>
    </dgm:pt>
    <dgm:pt modelId="{5C66EB57-5925-4D89-82E4-73B558B136B9}" type="pres">
      <dgm:prSet presAssocID="{DB42EC53-F7DD-4EFA-85A3-83C0B240D406}" presName="compNode" presStyleCnt="0"/>
      <dgm:spPr/>
    </dgm:pt>
    <dgm:pt modelId="{8961B15B-2AFF-4F55-B121-FF8C492903D2}" type="pres">
      <dgm:prSet presAssocID="{DB42EC53-F7DD-4EFA-85A3-83C0B240D406}" presName="bgRect" presStyleLbl="bgShp" presStyleIdx="0" presStyleCnt="6"/>
      <dgm:spPr/>
    </dgm:pt>
    <dgm:pt modelId="{C8365737-2F6C-4DFC-B919-3D865D0786D1}" type="pres">
      <dgm:prSet presAssocID="{DB42EC53-F7DD-4EFA-85A3-83C0B240D4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345F35-6156-4301-BF23-360DE39B8FC0}" type="pres">
      <dgm:prSet presAssocID="{DB42EC53-F7DD-4EFA-85A3-83C0B240D406}" presName="spaceRect" presStyleCnt="0"/>
      <dgm:spPr/>
    </dgm:pt>
    <dgm:pt modelId="{78A3CB28-6680-4329-BAB0-1BE6DEEC7915}" type="pres">
      <dgm:prSet presAssocID="{DB42EC53-F7DD-4EFA-85A3-83C0B240D406}" presName="parTx" presStyleLbl="revTx" presStyleIdx="0" presStyleCnt="6">
        <dgm:presLayoutVars>
          <dgm:chMax val="0"/>
          <dgm:chPref val="0"/>
        </dgm:presLayoutVars>
      </dgm:prSet>
      <dgm:spPr/>
    </dgm:pt>
    <dgm:pt modelId="{37606C5A-6A64-439C-8F1F-E36B88173DFA}" type="pres">
      <dgm:prSet presAssocID="{41DCB464-E77D-4B6B-80B5-608FC460F895}" presName="sibTrans" presStyleCnt="0"/>
      <dgm:spPr/>
    </dgm:pt>
    <dgm:pt modelId="{3269912C-EA1B-4E7D-8C77-D3070A78DD61}" type="pres">
      <dgm:prSet presAssocID="{0C46925F-1218-44DF-9008-54D54BDF3966}" presName="compNode" presStyleCnt="0"/>
      <dgm:spPr/>
    </dgm:pt>
    <dgm:pt modelId="{E31A7DB6-0A17-4871-A153-5D4545AC18F3}" type="pres">
      <dgm:prSet presAssocID="{0C46925F-1218-44DF-9008-54D54BDF3966}" presName="bgRect" presStyleLbl="bgShp" presStyleIdx="1" presStyleCnt="6"/>
      <dgm:spPr/>
    </dgm:pt>
    <dgm:pt modelId="{8CF3CF71-D557-40A8-9581-541BF67F2FF0}" type="pres">
      <dgm:prSet presAssocID="{0C46925F-1218-44DF-9008-54D54BDF39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FCB914B-BDB0-494E-B351-6C7AFD78575F}" type="pres">
      <dgm:prSet presAssocID="{0C46925F-1218-44DF-9008-54D54BDF3966}" presName="spaceRect" presStyleCnt="0"/>
      <dgm:spPr/>
    </dgm:pt>
    <dgm:pt modelId="{E7138F16-2316-4448-86F0-5D1414E11907}" type="pres">
      <dgm:prSet presAssocID="{0C46925F-1218-44DF-9008-54D54BDF3966}" presName="parTx" presStyleLbl="revTx" presStyleIdx="1" presStyleCnt="6">
        <dgm:presLayoutVars>
          <dgm:chMax val="0"/>
          <dgm:chPref val="0"/>
        </dgm:presLayoutVars>
      </dgm:prSet>
      <dgm:spPr/>
    </dgm:pt>
    <dgm:pt modelId="{E55043E4-B19D-453A-9D41-A26088896964}" type="pres">
      <dgm:prSet presAssocID="{22DB807E-A4CC-440C-A99C-E5A269603C21}" presName="sibTrans" presStyleCnt="0"/>
      <dgm:spPr/>
    </dgm:pt>
    <dgm:pt modelId="{A70FAC49-B4EA-4153-B86B-0A1E863F7B2F}" type="pres">
      <dgm:prSet presAssocID="{B577668C-0196-40BF-ACC8-87775F0682FB}" presName="compNode" presStyleCnt="0"/>
      <dgm:spPr/>
    </dgm:pt>
    <dgm:pt modelId="{A01BF070-4371-4E1E-AF3E-2DB368418304}" type="pres">
      <dgm:prSet presAssocID="{B577668C-0196-40BF-ACC8-87775F0682FB}" presName="bgRect" presStyleLbl="bgShp" presStyleIdx="2" presStyleCnt="6"/>
      <dgm:spPr/>
    </dgm:pt>
    <dgm:pt modelId="{942CF9F9-5D16-4000-A5CE-02A847872697}" type="pres">
      <dgm:prSet presAssocID="{B577668C-0196-40BF-ACC8-87775F0682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669B388-816B-4279-A9DE-0CF65DE571D8}" type="pres">
      <dgm:prSet presAssocID="{B577668C-0196-40BF-ACC8-87775F0682FB}" presName="spaceRect" presStyleCnt="0"/>
      <dgm:spPr/>
    </dgm:pt>
    <dgm:pt modelId="{89D3B9A3-CF01-4D43-A0A4-DC9F2F993912}" type="pres">
      <dgm:prSet presAssocID="{B577668C-0196-40BF-ACC8-87775F0682FB}" presName="parTx" presStyleLbl="revTx" presStyleIdx="2" presStyleCnt="6">
        <dgm:presLayoutVars>
          <dgm:chMax val="0"/>
          <dgm:chPref val="0"/>
        </dgm:presLayoutVars>
      </dgm:prSet>
      <dgm:spPr/>
    </dgm:pt>
    <dgm:pt modelId="{F6A7F0E6-F18D-460F-A5D5-F255BB3D887B}" type="pres">
      <dgm:prSet presAssocID="{D94E8CFD-5028-40C9-BB50-0177D529B802}" presName="sibTrans" presStyleCnt="0"/>
      <dgm:spPr/>
    </dgm:pt>
    <dgm:pt modelId="{2ED684BC-BCD2-4F93-A523-7D19DCBB7B68}" type="pres">
      <dgm:prSet presAssocID="{E235899D-C394-4286-918C-4BCEA35CC1B7}" presName="compNode" presStyleCnt="0"/>
      <dgm:spPr/>
    </dgm:pt>
    <dgm:pt modelId="{EAF5298B-2825-4A82-9921-B2112EE86069}" type="pres">
      <dgm:prSet presAssocID="{E235899D-C394-4286-918C-4BCEA35CC1B7}" presName="bgRect" presStyleLbl="bgShp" presStyleIdx="3" presStyleCnt="6"/>
      <dgm:spPr/>
    </dgm:pt>
    <dgm:pt modelId="{D3151F8B-9AB0-45F4-BA68-173975A040CB}" type="pres">
      <dgm:prSet presAssocID="{E235899D-C394-4286-918C-4BCEA35CC1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CE3C7CF-F3B7-4206-987E-B21D95488F67}" type="pres">
      <dgm:prSet presAssocID="{E235899D-C394-4286-918C-4BCEA35CC1B7}" presName="spaceRect" presStyleCnt="0"/>
      <dgm:spPr/>
    </dgm:pt>
    <dgm:pt modelId="{F3340426-077A-4C1F-8D2E-E37A0D9CD3FE}" type="pres">
      <dgm:prSet presAssocID="{E235899D-C394-4286-918C-4BCEA35CC1B7}" presName="parTx" presStyleLbl="revTx" presStyleIdx="3" presStyleCnt="6">
        <dgm:presLayoutVars>
          <dgm:chMax val="0"/>
          <dgm:chPref val="0"/>
        </dgm:presLayoutVars>
      </dgm:prSet>
      <dgm:spPr/>
    </dgm:pt>
    <dgm:pt modelId="{F1DE35AF-6390-4F68-B03A-5A7A19568B9F}" type="pres">
      <dgm:prSet presAssocID="{85861325-FE9E-407A-9359-7F00F7D7B28B}" presName="sibTrans" presStyleCnt="0"/>
      <dgm:spPr/>
    </dgm:pt>
    <dgm:pt modelId="{DB92175B-B50F-493B-B7C6-D2BB32EC543C}" type="pres">
      <dgm:prSet presAssocID="{B5BD2C33-23A3-4015-961D-4E43D5B80794}" presName="compNode" presStyleCnt="0"/>
      <dgm:spPr/>
    </dgm:pt>
    <dgm:pt modelId="{9BF5D68E-7E3C-473A-8D76-3A09E29FA8B8}" type="pres">
      <dgm:prSet presAssocID="{B5BD2C33-23A3-4015-961D-4E43D5B80794}" presName="bgRect" presStyleLbl="bgShp" presStyleIdx="4" presStyleCnt="6"/>
      <dgm:spPr/>
    </dgm:pt>
    <dgm:pt modelId="{E6135A9A-D6A4-46F6-9AD2-46E347108B94}" type="pres">
      <dgm:prSet presAssocID="{B5BD2C33-23A3-4015-961D-4E43D5B807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702808D-2CEA-43F4-9FEF-F84351CAABA7}" type="pres">
      <dgm:prSet presAssocID="{B5BD2C33-23A3-4015-961D-4E43D5B80794}" presName="spaceRect" presStyleCnt="0"/>
      <dgm:spPr/>
    </dgm:pt>
    <dgm:pt modelId="{56F73F72-B714-4B22-B8A9-46D53F404689}" type="pres">
      <dgm:prSet presAssocID="{B5BD2C33-23A3-4015-961D-4E43D5B80794}" presName="parTx" presStyleLbl="revTx" presStyleIdx="4" presStyleCnt="6">
        <dgm:presLayoutVars>
          <dgm:chMax val="0"/>
          <dgm:chPref val="0"/>
        </dgm:presLayoutVars>
      </dgm:prSet>
      <dgm:spPr/>
    </dgm:pt>
    <dgm:pt modelId="{A9AF56A1-35DE-4610-9DF7-BBB8A4AAC5D8}" type="pres">
      <dgm:prSet presAssocID="{A55B96FC-F5FB-4C0C-89D1-18A8C5DB517A}" presName="sibTrans" presStyleCnt="0"/>
      <dgm:spPr/>
    </dgm:pt>
    <dgm:pt modelId="{DEB3D48D-12DC-4F73-958C-61C1E82D1DDD}" type="pres">
      <dgm:prSet presAssocID="{FE70F64A-E9E2-414E-905A-BAA2097EF234}" presName="compNode" presStyleCnt="0"/>
      <dgm:spPr/>
    </dgm:pt>
    <dgm:pt modelId="{D8AA9612-DB41-4B4D-8F1F-37518B1E3E08}" type="pres">
      <dgm:prSet presAssocID="{FE70F64A-E9E2-414E-905A-BAA2097EF234}" presName="bgRect" presStyleLbl="bgShp" presStyleIdx="5" presStyleCnt="6"/>
      <dgm:spPr/>
    </dgm:pt>
    <dgm:pt modelId="{7A06E70F-0CA9-41BD-A2A9-BC8A112DFAC7}" type="pres">
      <dgm:prSet presAssocID="{FE70F64A-E9E2-414E-905A-BAA2097EF2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5390C2B-7194-44DD-A4BE-EB421D7DE7E1}" type="pres">
      <dgm:prSet presAssocID="{FE70F64A-E9E2-414E-905A-BAA2097EF234}" presName="spaceRect" presStyleCnt="0"/>
      <dgm:spPr/>
    </dgm:pt>
    <dgm:pt modelId="{B3618792-9594-4D6D-BD4B-B03DF9BF5F00}" type="pres">
      <dgm:prSet presAssocID="{FE70F64A-E9E2-414E-905A-BAA2097EF23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953E917-14DF-48BD-9623-7919BC4DBDD7}" type="presOf" srcId="{DB42EC53-F7DD-4EFA-85A3-83C0B240D406}" destId="{78A3CB28-6680-4329-BAB0-1BE6DEEC7915}" srcOrd="0" destOrd="0" presId="urn:microsoft.com/office/officeart/2018/2/layout/IconVerticalSolidList"/>
    <dgm:cxn modelId="{7EB8012F-C469-4388-A5E6-017300101852}" srcId="{63DFF9C0-A4F7-4E51-BF86-D745830C4C78}" destId="{FE70F64A-E9E2-414E-905A-BAA2097EF234}" srcOrd="5" destOrd="0" parTransId="{7015003C-D21D-4B8C-B1DE-033E12C36CF6}" sibTransId="{CDE3E4F3-2542-43A0-BB78-CE1E5E27F2E4}"/>
    <dgm:cxn modelId="{A19F4F5B-2300-425E-BCD5-632AEB19CFBB}" srcId="{63DFF9C0-A4F7-4E51-BF86-D745830C4C78}" destId="{E235899D-C394-4286-918C-4BCEA35CC1B7}" srcOrd="3" destOrd="0" parTransId="{B8796CBE-21FA-4CFE-A9F3-C420E909303D}" sibTransId="{85861325-FE9E-407A-9359-7F00F7D7B28B}"/>
    <dgm:cxn modelId="{30DD2454-EBDA-4E1D-8506-0C3045F784DC}" type="presOf" srcId="{E235899D-C394-4286-918C-4BCEA35CC1B7}" destId="{F3340426-077A-4C1F-8D2E-E37A0D9CD3FE}" srcOrd="0" destOrd="0" presId="urn:microsoft.com/office/officeart/2018/2/layout/IconVerticalSolidList"/>
    <dgm:cxn modelId="{37DC5574-417B-4A57-A1F0-CE2389188C11}" type="presOf" srcId="{B577668C-0196-40BF-ACC8-87775F0682FB}" destId="{89D3B9A3-CF01-4D43-A0A4-DC9F2F993912}" srcOrd="0" destOrd="0" presId="urn:microsoft.com/office/officeart/2018/2/layout/IconVerticalSolidList"/>
    <dgm:cxn modelId="{56B8327C-E4D3-4CF1-8167-F1FB4139740A}" type="presOf" srcId="{FE70F64A-E9E2-414E-905A-BAA2097EF234}" destId="{B3618792-9594-4D6D-BD4B-B03DF9BF5F00}" srcOrd="0" destOrd="0" presId="urn:microsoft.com/office/officeart/2018/2/layout/IconVerticalSolidList"/>
    <dgm:cxn modelId="{EE50628E-80B6-42F8-9417-BA2FA69CFC8B}" type="presOf" srcId="{63DFF9C0-A4F7-4E51-BF86-D745830C4C78}" destId="{79E7CFA0-E3F0-45DC-8886-87452163ED2A}" srcOrd="0" destOrd="0" presId="urn:microsoft.com/office/officeart/2018/2/layout/IconVerticalSolidList"/>
    <dgm:cxn modelId="{7B231C9D-D57A-4AE2-8C71-FA235B2D1936}" type="presOf" srcId="{B5BD2C33-23A3-4015-961D-4E43D5B80794}" destId="{56F73F72-B714-4B22-B8A9-46D53F404689}" srcOrd="0" destOrd="0" presId="urn:microsoft.com/office/officeart/2018/2/layout/IconVerticalSolidList"/>
    <dgm:cxn modelId="{AAB9599D-B341-4327-BF7A-52687410BB8B}" srcId="{63DFF9C0-A4F7-4E51-BF86-D745830C4C78}" destId="{B5BD2C33-23A3-4015-961D-4E43D5B80794}" srcOrd="4" destOrd="0" parTransId="{C6997994-912E-4899-9949-301D722AAABD}" sibTransId="{A55B96FC-F5FB-4C0C-89D1-18A8C5DB517A}"/>
    <dgm:cxn modelId="{297A5CB0-E9D0-4770-841B-9C199597A336}" srcId="{63DFF9C0-A4F7-4E51-BF86-D745830C4C78}" destId="{DB42EC53-F7DD-4EFA-85A3-83C0B240D406}" srcOrd="0" destOrd="0" parTransId="{8A97CFA6-4FA0-4E03-8D44-B267C4D746FF}" sibTransId="{41DCB464-E77D-4B6B-80B5-608FC460F895}"/>
    <dgm:cxn modelId="{A82FBDB7-8EE9-41CD-9FB1-28626907EE81}" type="presOf" srcId="{0C46925F-1218-44DF-9008-54D54BDF3966}" destId="{E7138F16-2316-4448-86F0-5D1414E11907}" srcOrd="0" destOrd="0" presId="urn:microsoft.com/office/officeart/2018/2/layout/IconVerticalSolidList"/>
    <dgm:cxn modelId="{C59C51BB-57CE-40ED-A5EE-27DFAE630312}" srcId="{63DFF9C0-A4F7-4E51-BF86-D745830C4C78}" destId="{B577668C-0196-40BF-ACC8-87775F0682FB}" srcOrd="2" destOrd="0" parTransId="{3E26B7F9-DAA6-4876-8600-143FD48645DA}" sibTransId="{D94E8CFD-5028-40C9-BB50-0177D529B802}"/>
    <dgm:cxn modelId="{21C6A6D4-7D8C-4423-9891-7BB214913021}" srcId="{63DFF9C0-A4F7-4E51-BF86-D745830C4C78}" destId="{0C46925F-1218-44DF-9008-54D54BDF3966}" srcOrd="1" destOrd="0" parTransId="{6AB13A38-920A-4907-8F87-E332BBA4E353}" sibTransId="{22DB807E-A4CC-440C-A99C-E5A269603C21}"/>
    <dgm:cxn modelId="{CA0A2E02-4B55-4DC9-A32E-DE0BA73E6D4D}" type="presParOf" srcId="{79E7CFA0-E3F0-45DC-8886-87452163ED2A}" destId="{5C66EB57-5925-4D89-82E4-73B558B136B9}" srcOrd="0" destOrd="0" presId="urn:microsoft.com/office/officeart/2018/2/layout/IconVerticalSolidList"/>
    <dgm:cxn modelId="{4C643FA8-10D1-4153-9FAE-99AD73C7BD82}" type="presParOf" srcId="{5C66EB57-5925-4D89-82E4-73B558B136B9}" destId="{8961B15B-2AFF-4F55-B121-FF8C492903D2}" srcOrd="0" destOrd="0" presId="urn:microsoft.com/office/officeart/2018/2/layout/IconVerticalSolidList"/>
    <dgm:cxn modelId="{0A92BF45-5BFA-4833-9D40-1E27ACD24A4A}" type="presParOf" srcId="{5C66EB57-5925-4D89-82E4-73B558B136B9}" destId="{C8365737-2F6C-4DFC-B919-3D865D0786D1}" srcOrd="1" destOrd="0" presId="urn:microsoft.com/office/officeart/2018/2/layout/IconVerticalSolidList"/>
    <dgm:cxn modelId="{F48F7F11-8BF8-4BE6-BD8C-F702AF356B8D}" type="presParOf" srcId="{5C66EB57-5925-4D89-82E4-73B558B136B9}" destId="{D9345F35-6156-4301-BF23-360DE39B8FC0}" srcOrd="2" destOrd="0" presId="urn:microsoft.com/office/officeart/2018/2/layout/IconVerticalSolidList"/>
    <dgm:cxn modelId="{1754E36D-4FA3-4560-BBD1-0265AF19A31D}" type="presParOf" srcId="{5C66EB57-5925-4D89-82E4-73B558B136B9}" destId="{78A3CB28-6680-4329-BAB0-1BE6DEEC7915}" srcOrd="3" destOrd="0" presId="urn:microsoft.com/office/officeart/2018/2/layout/IconVerticalSolidList"/>
    <dgm:cxn modelId="{E7630A9E-0FF0-4D2D-A128-B2ED733E2E93}" type="presParOf" srcId="{79E7CFA0-E3F0-45DC-8886-87452163ED2A}" destId="{37606C5A-6A64-439C-8F1F-E36B88173DFA}" srcOrd="1" destOrd="0" presId="urn:microsoft.com/office/officeart/2018/2/layout/IconVerticalSolidList"/>
    <dgm:cxn modelId="{A66F6C50-80BE-4FA4-BD99-B7BDFEDA2DBA}" type="presParOf" srcId="{79E7CFA0-E3F0-45DC-8886-87452163ED2A}" destId="{3269912C-EA1B-4E7D-8C77-D3070A78DD61}" srcOrd="2" destOrd="0" presId="urn:microsoft.com/office/officeart/2018/2/layout/IconVerticalSolidList"/>
    <dgm:cxn modelId="{B85DBA36-3EC2-4DA6-97A3-A391C406667D}" type="presParOf" srcId="{3269912C-EA1B-4E7D-8C77-D3070A78DD61}" destId="{E31A7DB6-0A17-4871-A153-5D4545AC18F3}" srcOrd="0" destOrd="0" presId="urn:microsoft.com/office/officeart/2018/2/layout/IconVerticalSolidList"/>
    <dgm:cxn modelId="{654557A1-3098-42EB-BF95-FC5BBBB28306}" type="presParOf" srcId="{3269912C-EA1B-4E7D-8C77-D3070A78DD61}" destId="{8CF3CF71-D557-40A8-9581-541BF67F2FF0}" srcOrd="1" destOrd="0" presId="urn:microsoft.com/office/officeart/2018/2/layout/IconVerticalSolidList"/>
    <dgm:cxn modelId="{2712E5B8-E97D-479E-BE61-824D335FEFDE}" type="presParOf" srcId="{3269912C-EA1B-4E7D-8C77-D3070A78DD61}" destId="{EFCB914B-BDB0-494E-B351-6C7AFD78575F}" srcOrd="2" destOrd="0" presId="urn:microsoft.com/office/officeart/2018/2/layout/IconVerticalSolidList"/>
    <dgm:cxn modelId="{A33BC6E4-1763-40B4-A599-9A570CA72351}" type="presParOf" srcId="{3269912C-EA1B-4E7D-8C77-D3070A78DD61}" destId="{E7138F16-2316-4448-86F0-5D1414E11907}" srcOrd="3" destOrd="0" presId="urn:microsoft.com/office/officeart/2018/2/layout/IconVerticalSolidList"/>
    <dgm:cxn modelId="{5AF866D5-24F1-4A23-A616-4E22AB87F8F8}" type="presParOf" srcId="{79E7CFA0-E3F0-45DC-8886-87452163ED2A}" destId="{E55043E4-B19D-453A-9D41-A26088896964}" srcOrd="3" destOrd="0" presId="urn:microsoft.com/office/officeart/2018/2/layout/IconVerticalSolidList"/>
    <dgm:cxn modelId="{DC6E1907-613D-415A-9DD9-CD9F0497E6F3}" type="presParOf" srcId="{79E7CFA0-E3F0-45DC-8886-87452163ED2A}" destId="{A70FAC49-B4EA-4153-B86B-0A1E863F7B2F}" srcOrd="4" destOrd="0" presId="urn:microsoft.com/office/officeart/2018/2/layout/IconVerticalSolidList"/>
    <dgm:cxn modelId="{4E84D90F-6AB2-43D0-8B3D-5BD4FB2AD82E}" type="presParOf" srcId="{A70FAC49-B4EA-4153-B86B-0A1E863F7B2F}" destId="{A01BF070-4371-4E1E-AF3E-2DB368418304}" srcOrd="0" destOrd="0" presId="urn:microsoft.com/office/officeart/2018/2/layout/IconVerticalSolidList"/>
    <dgm:cxn modelId="{5B4C5474-30E7-469C-BCC1-E3BE64ED11B9}" type="presParOf" srcId="{A70FAC49-B4EA-4153-B86B-0A1E863F7B2F}" destId="{942CF9F9-5D16-4000-A5CE-02A847872697}" srcOrd="1" destOrd="0" presId="urn:microsoft.com/office/officeart/2018/2/layout/IconVerticalSolidList"/>
    <dgm:cxn modelId="{A0B4E764-FD13-4641-8DEA-19EADE657146}" type="presParOf" srcId="{A70FAC49-B4EA-4153-B86B-0A1E863F7B2F}" destId="{F669B388-816B-4279-A9DE-0CF65DE571D8}" srcOrd="2" destOrd="0" presId="urn:microsoft.com/office/officeart/2018/2/layout/IconVerticalSolidList"/>
    <dgm:cxn modelId="{EC13AF89-D447-4FD0-B83A-24E8E047551E}" type="presParOf" srcId="{A70FAC49-B4EA-4153-B86B-0A1E863F7B2F}" destId="{89D3B9A3-CF01-4D43-A0A4-DC9F2F993912}" srcOrd="3" destOrd="0" presId="urn:microsoft.com/office/officeart/2018/2/layout/IconVerticalSolidList"/>
    <dgm:cxn modelId="{2D3739C6-43CC-4F8F-B0A9-9D204F895A4E}" type="presParOf" srcId="{79E7CFA0-E3F0-45DC-8886-87452163ED2A}" destId="{F6A7F0E6-F18D-460F-A5D5-F255BB3D887B}" srcOrd="5" destOrd="0" presId="urn:microsoft.com/office/officeart/2018/2/layout/IconVerticalSolidList"/>
    <dgm:cxn modelId="{D23515BA-E32B-4859-AA9E-FB9942ABEADC}" type="presParOf" srcId="{79E7CFA0-E3F0-45DC-8886-87452163ED2A}" destId="{2ED684BC-BCD2-4F93-A523-7D19DCBB7B68}" srcOrd="6" destOrd="0" presId="urn:microsoft.com/office/officeart/2018/2/layout/IconVerticalSolidList"/>
    <dgm:cxn modelId="{F594E148-50E8-4257-95BA-1CDBCDF61973}" type="presParOf" srcId="{2ED684BC-BCD2-4F93-A523-7D19DCBB7B68}" destId="{EAF5298B-2825-4A82-9921-B2112EE86069}" srcOrd="0" destOrd="0" presId="urn:microsoft.com/office/officeart/2018/2/layout/IconVerticalSolidList"/>
    <dgm:cxn modelId="{C39A3F4E-1E28-46EF-8932-E7BA08A4071F}" type="presParOf" srcId="{2ED684BC-BCD2-4F93-A523-7D19DCBB7B68}" destId="{D3151F8B-9AB0-45F4-BA68-173975A040CB}" srcOrd="1" destOrd="0" presId="urn:microsoft.com/office/officeart/2018/2/layout/IconVerticalSolidList"/>
    <dgm:cxn modelId="{AD67E3B0-FD6F-41D5-9D3D-38631F78C687}" type="presParOf" srcId="{2ED684BC-BCD2-4F93-A523-7D19DCBB7B68}" destId="{9CE3C7CF-F3B7-4206-987E-B21D95488F67}" srcOrd="2" destOrd="0" presId="urn:microsoft.com/office/officeart/2018/2/layout/IconVerticalSolidList"/>
    <dgm:cxn modelId="{17F3D192-65F1-421D-B95D-D184B29F72AE}" type="presParOf" srcId="{2ED684BC-BCD2-4F93-A523-7D19DCBB7B68}" destId="{F3340426-077A-4C1F-8D2E-E37A0D9CD3FE}" srcOrd="3" destOrd="0" presId="urn:microsoft.com/office/officeart/2018/2/layout/IconVerticalSolidList"/>
    <dgm:cxn modelId="{22AF3D21-F2F3-4D76-8271-DCA7B72F3DC4}" type="presParOf" srcId="{79E7CFA0-E3F0-45DC-8886-87452163ED2A}" destId="{F1DE35AF-6390-4F68-B03A-5A7A19568B9F}" srcOrd="7" destOrd="0" presId="urn:microsoft.com/office/officeart/2018/2/layout/IconVerticalSolidList"/>
    <dgm:cxn modelId="{743AF952-F42C-4F69-89D3-47E2FE70CF5B}" type="presParOf" srcId="{79E7CFA0-E3F0-45DC-8886-87452163ED2A}" destId="{DB92175B-B50F-493B-B7C6-D2BB32EC543C}" srcOrd="8" destOrd="0" presId="urn:microsoft.com/office/officeart/2018/2/layout/IconVerticalSolidList"/>
    <dgm:cxn modelId="{042C1C7A-EBF9-4541-AF74-DF058F67F44C}" type="presParOf" srcId="{DB92175B-B50F-493B-B7C6-D2BB32EC543C}" destId="{9BF5D68E-7E3C-473A-8D76-3A09E29FA8B8}" srcOrd="0" destOrd="0" presId="urn:microsoft.com/office/officeart/2018/2/layout/IconVerticalSolidList"/>
    <dgm:cxn modelId="{24A8EA66-24F8-4876-B03B-F41FAC2259B3}" type="presParOf" srcId="{DB92175B-B50F-493B-B7C6-D2BB32EC543C}" destId="{E6135A9A-D6A4-46F6-9AD2-46E347108B94}" srcOrd="1" destOrd="0" presId="urn:microsoft.com/office/officeart/2018/2/layout/IconVerticalSolidList"/>
    <dgm:cxn modelId="{E64E23F4-6118-44A1-8D29-957784984C1A}" type="presParOf" srcId="{DB92175B-B50F-493B-B7C6-D2BB32EC543C}" destId="{9702808D-2CEA-43F4-9FEF-F84351CAABA7}" srcOrd="2" destOrd="0" presId="urn:microsoft.com/office/officeart/2018/2/layout/IconVerticalSolidList"/>
    <dgm:cxn modelId="{5B102047-AB1D-4BBC-B27F-E12C311E0206}" type="presParOf" srcId="{DB92175B-B50F-493B-B7C6-D2BB32EC543C}" destId="{56F73F72-B714-4B22-B8A9-46D53F404689}" srcOrd="3" destOrd="0" presId="urn:microsoft.com/office/officeart/2018/2/layout/IconVerticalSolidList"/>
    <dgm:cxn modelId="{D9D9FD66-B401-4B39-A8B5-993BBCC33B35}" type="presParOf" srcId="{79E7CFA0-E3F0-45DC-8886-87452163ED2A}" destId="{A9AF56A1-35DE-4610-9DF7-BBB8A4AAC5D8}" srcOrd="9" destOrd="0" presId="urn:microsoft.com/office/officeart/2018/2/layout/IconVerticalSolidList"/>
    <dgm:cxn modelId="{DB4D4CDC-09E0-496F-9BFE-E8A482EA9C39}" type="presParOf" srcId="{79E7CFA0-E3F0-45DC-8886-87452163ED2A}" destId="{DEB3D48D-12DC-4F73-958C-61C1E82D1DDD}" srcOrd="10" destOrd="0" presId="urn:microsoft.com/office/officeart/2018/2/layout/IconVerticalSolidList"/>
    <dgm:cxn modelId="{BCB7B430-E567-478F-9B2E-8692FE0A8D74}" type="presParOf" srcId="{DEB3D48D-12DC-4F73-958C-61C1E82D1DDD}" destId="{D8AA9612-DB41-4B4D-8F1F-37518B1E3E08}" srcOrd="0" destOrd="0" presId="urn:microsoft.com/office/officeart/2018/2/layout/IconVerticalSolidList"/>
    <dgm:cxn modelId="{AB1E25AC-D065-4AF5-9D4B-F418000FEB5C}" type="presParOf" srcId="{DEB3D48D-12DC-4F73-958C-61C1E82D1DDD}" destId="{7A06E70F-0CA9-41BD-A2A9-BC8A112DFAC7}" srcOrd="1" destOrd="0" presId="urn:microsoft.com/office/officeart/2018/2/layout/IconVerticalSolidList"/>
    <dgm:cxn modelId="{61C39CA5-A90E-4DC9-9662-752936A17285}" type="presParOf" srcId="{DEB3D48D-12DC-4F73-958C-61C1E82D1DDD}" destId="{85390C2B-7194-44DD-A4BE-EB421D7DE7E1}" srcOrd="2" destOrd="0" presId="urn:microsoft.com/office/officeart/2018/2/layout/IconVerticalSolidList"/>
    <dgm:cxn modelId="{48A5F500-BEAC-4ACA-A834-0E8779FC74AD}" type="presParOf" srcId="{DEB3D48D-12DC-4F73-958C-61C1E82D1DDD}" destId="{B3618792-9594-4D6D-BD4B-B03DF9BF5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018D5-945E-4911-8648-E8032C6C67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1EE7B3-BA52-473B-B08F-2069B23AA243}">
      <dgm:prSet/>
      <dgm:spPr/>
      <dgm:t>
        <a:bodyPr/>
        <a:lstStyle/>
        <a:p>
          <a:pPr>
            <a:defRPr cap="all"/>
          </a:pPr>
          <a:r>
            <a:rPr lang="en-US" dirty="0"/>
            <a:t>Further research into class imbalance. </a:t>
          </a:r>
        </a:p>
      </dgm:t>
    </dgm:pt>
    <dgm:pt modelId="{8C54FE73-7D3F-4856-9209-B5A2A97E5D5F}" type="parTrans" cxnId="{94FE737F-459E-4B12-8B7B-BB9D3210C5CC}">
      <dgm:prSet/>
      <dgm:spPr/>
      <dgm:t>
        <a:bodyPr/>
        <a:lstStyle/>
        <a:p>
          <a:endParaRPr lang="en-US"/>
        </a:p>
      </dgm:t>
    </dgm:pt>
    <dgm:pt modelId="{B842CAA6-10BF-4DC4-BF55-EFED21051EAD}" type="sibTrans" cxnId="{94FE737F-459E-4B12-8B7B-BB9D3210C5CC}">
      <dgm:prSet/>
      <dgm:spPr/>
      <dgm:t>
        <a:bodyPr/>
        <a:lstStyle/>
        <a:p>
          <a:endParaRPr lang="en-US"/>
        </a:p>
      </dgm:t>
    </dgm:pt>
    <dgm:pt modelId="{AF9DC5ED-7351-4BF6-83C2-F13447ADBD0E}">
      <dgm:prSet/>
      <dgm:spPr/>
      <dgm:t>
        <a:bodyPr/>
        <a:lstStyle/>
        <a:p>
          <a:pPr>
            <a:defRPr cap="all"/>
          </a:pPr>
          <a:r>
            <a:rPr lang="en-US"/>
            <a:t>focus specifically certain counties.</a:t>
          </a:r>
        </a:p>
      </dgm:t>
    </dgm:pt>
    <dgm:pt modelId="{C5A9A38C-1FFA-4EB5-B1B9-DA8CD68ED0EC}" type="parTrans" cxnId="{B089F334-50F3-4F4A-AE24-D202C1D992B2}">
      <dgm:prSet/>
      <dgm:spPr/>
      <dgm:t>
        <a:bodyPr/>
        <a:lstStyle/>
        <a:p>
          <a:endParaRPr lang="en-US"/>
        </a:p>
      </dgm:t>
    </dgm:pt>
    <dgm:pt modelId="{3C135D11-7D96-494C-AD10-18EE63770969}" type="sibTrans" cxnId="{B089F334-50F3-4F4A-AE24-D202C1D992B2}">
      <dgm:prSet/>
      <dgm:spPr/>
      <dgm:t>
        <a:bodyPr/>
        <a:lstStyle/>
        <a:p>
          <a:endParaRPr lang="en-US"/>
        </a:p>
      </dgm:t>
    </dgm:pt>
    <dgm:pt modelId="{1FF59DAB-7AC5-42AB-B8B7-7A1A90948D58}">
      <dgm:prSet/>
      <dgm:spPr/>
      <dgm:t>
        <a:bodyPr/>
        <a:lstStyle/>
        <a:p>
          <a:pPr>
            <a:defRPr cap="all"/>
          </a:pPr>
          <a:r>
            <a:rPr lang="en-US"/>
            <a:t>Separate resort and city hotels</a:t>
          </a:r>
        </a:p>
      </dgm:t>
    </dgm:pt>
    <dgm:pt modelId="{54F33EBF-850B-4888-97FA-9F7BE6E5B481}" type="parTrans" cxnId="{F69D7C08-6AE4-4DEB-9EFD-30D08C86FF70}">
      <dgm:prSet/>
      <dgm:spPr/>
      <dgm:t>
        <a:bodyPr/>
        <a:lstStyle/>
        <a:p>
          <a:endParaRPr lang="en-US"/>
        </a:p>
      </dgm:t>
    </dgm:pt>
    <dgm:pt modelId="{2B9A6ACE-93BE-468A-904C-1F65C6E1E340}" type="sibTrans" cxnId="{F69D7C08-6AE4-4DEB-9EFD-30D08C86FF70}">
      <dgm:prSet/>
      <dgm:spPr/>
      <dgm:t>
        <a:bodyPr/>
        <a:lstStyle/>
        <a:p>
          <a:endParaRPr lang="en-US"/>
        </a:p>
      </dgm:t>
    </dgm:pt>
    <dgm:pt modelId="{FC0C6F4A-8F20-460E-9C15-144415B57790}">
      <dgm:prSet/>
      <dgm:spPr/>
      <dgm:t>
        <a:bodyPr/>
        <a:lstStyle/>
        <a:p>
          <a:pPr>
            <a:defRPr cap="all"/>
          </a:pPr>
          <a:r>
            <a:rPr lang="en-US" dirty="0"/>
            <a:t>Separate the DATES and Years respectively</a:t>
          </a:r>
        </a:p>
      </dgm:t>
    </dgm:pt>
    <dgm:pt modelId="{DFADDC70-B56B-4851-93ED-0AA21A60EFFC}" type="parTrans" cxnId="{4FAE1895-CE55-407A-B77E-904E04830AF9}">
      <dgm:prSet/>
      <dgm:spPr/>
      <dgm:t>
        <a:bodyPr/>
        <a:lstStyle/>
        <a:p>
          <a:endParaRPr lang="en-US"/>
        </a:p>
      </dgm:t>
    </dgm:pt>
    <dgm:pt modelId="{700EEE54-3E2B-4D1E-AC2A-E9BDA7A506D2}" type="sibTrans" cxnId="{4FAE1895-CE55-407A-B77E-904E04830AF9}">
      <dgm:prSet/>
      <dgm:spPr/>
      <dgm:t>
        <a:bodyPr/>
        <a:lstStyle/>
        <a:p>
          <a:endParaRPr lang="en-US"/>
        </a:p>
      </dgm:t>
    </dgm:pt>
    <dgm:pt modelId="{D18CD49C-4BAC-4B06-8C7B-22CDFDC4895C}">
      <dgm:prSet/>
      <dgm:spPr/>
      <dgm:t>
        <a:bodyPr/>
        <a:lstStyle/>
        <a:p>
          <a:pPr>
            <a:defRPr cap="all"/>
          </a:pPr>
          <a:r>
            <a:rPr lang="en-US"/>
            <a:t>Time Series</a:t>
          </a:r>
        </a:p>
      </dgm:t>
    </dgm:pt>
    <dgm:pt modelId="{07F09AB6-0554-44D3-887E-E42F5F727FFC}" type="parTrans" cxnId="{4EC70CF8-C4A2-4186-AA16-625E99FD31E8}">
      <dgm:prSet/>
      <dgm:spPr/>
      <dgm:t>
        <a:bodyPr/>
        <a:lstStyle/>
        <a:p>
          <a:endParaRPr lang="en-US"/>
        </a:p>
      </dgm:t>
    </dgm:pt>
    <dgm:pt modelId="{17677428-F4DA-4B7B-941E-24C047DF4CAB}" type="sibTrans" cxnId="{4EC70CF8-C4A2-4186-AA16-625E99FD31E8}">
      <dgm:prSet/>
      <dgm:spPr/>
      <dgm:t>
        <a:bodyPr/>
        <a:lstStyle/>
        <a:p>
          <a:endParaRPr lang="en-US"/>
        </a:p>
      </dgm:t>
    </dgm:pt>
    <dgm:pt modelId="{BB8B8263-49BB-40F5-B7C8-88A888DDE6B2}">
      <dgm:prSet/>
      <dgm:spPr/>
      <dgm:t>
        <a:bodyPr/>
        <a:lstStyle/>
        <a:p>
          <a:pPr>
            <a:defRPr cap="all"/>
          </a:pPr>
          <a:r>
            <a:rPr lang="en-US"/>
            <a:t>Further experiments on feature selection</a:t>
          </a:r>
        </a:p>
      </dgm:t>
    </dgm:pt>
    <dgm:pt modelId="{2DB297A8-AA9C-4142-BE24-2212783B45AB}" type="parTrans" cxnId="{856E7FC0-827D-4A6F-BD37-AE3875B6A73C}">
      <dgm:prSet/>
      <dgm:spPr/>
      <dgm:t>
        <a:bodyPr/>
        <a:lstStyle/>
        <a:p>
          <a:endParaRPr lang="en-US"/>
        </a:p>
      </dgm:t>
    </dgm:pt>
    <dgm:pt modelId="{32BB6F3A-CA99-45EF-A76B-39F5BCEAFC61}" type="sibTrans" cxnId="{856E7FC0-827D-4A6F-BD37-AE3875B6A73C}">
      <dgm:prSet/>
      <dgm:spPr/>
      <dgm:t>
        <a:bodyPr/>
        <a:lstStyle/>
        <a:p>
          <a:endParaRPr lang="en-US"/>
        </a:p>
      </dgm:t>
    </dgm:pt>
    <dgm:pt modelId="{398C9DC2-24D4-404D-9552-92D20D6CC19B}" type="pres">
      <dgm:prSet presAssocID="{372018D5-945E-4911-8648-E8032C6C677C}" presName="root" presStyleCnt="0">
        <dgm:presLayoutVars>
          <dgm:dir/>
          <dgm:resizeHandles val="exact"/>
        </dgm:presLayoutVars>
      </dgm:prSet>
      <dgm:spPr/>
    </dgm:pt>
    <dgm:pt modelId="{93005EE4-A5E1-416C-A3EB-52AC11E3804E}" type="pres">
      <dgm:prSet presAssocID="{A91EE7B3-BA52-473B-B08F-2069B23AA243}" presName="compNode" presStyleCnt="0"/>
      <dgm:spPr/>
    </dgm:pt>
    <dgm:pt modelId="{9C6A19CF-BE8B-4473-86F5-E785E9605A93}" type="pres">
      <dgm:prSet presAssocID="{A91EE7B3-BA52-473B-B08F-2069B23AA243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D539820-F5F6-4906-B95D-771F39B12A0E}" type="pres">
      <dgm:prSet presAssocID="{A91EE7B3-BA52-473B-B08F-2069B23AA2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D44A158-1639-4F2A-8B29-C7B207B0062D}" type="pres">
      <dgm:prSet presAssocID="{A91EE7B3-BA52-473B-B08F-2069B23AA243}" presName="spaceRect" presStyleCnt="0"/>
      <dgm:spPr/>
    </dgm:pt>
    <dgm:pt modelId="{9CEE2B78-99F6-4B88-80C0-AAAA14BA2FCB}" type="pres">
      <dgm:prSet presAssocID="{A91EE7B3-BA52-473B-B08F-2069B23AA243}" presName="textRect" presStyleLbl="revTx" presStyleIdx="0" presStyleCnt="6">
        <dgm:presLayoutVars>
          <dgm:chMax val="1"/>
          <dgm:chPref val="1"/>
        </dgm:presLayoutVars>
      </dgm:prSet>
      <dgm:spPr/>
    </dgm:pt>
    <dgm:pt modelId="{A0D6A57C-0337-4662-AC37-540010A02125}" type="pres">
      <dgm:prSet presAssocID="{B842CAA6-10BF-4DC4-BF55-EFED21051EAD}" presName="sibTrans" presStyleCnt="0"/>
      <dgm:spPr/>
    </dgm:pt>
    <dgm:pt modelId="{E9573138-C073-4969-959B-7163A573B6FF}" type="pres">
      <dgm:prSet presAssocID="{AF9DC5ED-7351-4BF6-83C2-F13447ADBD0E}" presName="compNode" presStyleCnt="0"/>
      <dgm:spPr/>
    </dgm:pt>
    <dgm:pt modelId="{4F9F6AEF-71CE-4DBB-B8FB-DD5571D1ACF1}" type="pres">
      <dgm:prSet presAssocID="{AF9DC5ED-7351-4BF6-83C2-F13447ADBD0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509A63E-C1C0-4A70-BB38-4889B43FA0C7}" type="pres">
      <dgm:prSet presAssocID="{AF9DC5ED-7351-4BF6-83C2-F13447ADBD0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4EB017-F59F-48BC-8CEE-C6817FBA9672}" type="pres">
      <dgm:prSet presAssocID="{AF9DC5ED-7351-4BF6-83C2-F13447ADBD0E}" presName="spaceRect" presStyleCnt="0"/>
      <dgm:spPr/>
    </dgm:pt>
    <dgm:pt modelId="{AFBD262F-A2E6-4057-ADA0-9FF6AE9EB0ED}" type="pres">
      <dgm:prSet presAssocID="{AF9DC5ED-7351-4BF6-83C2-F13447ADBD0E}" presName="textRect" presStyleLbl="revTx" presStyleIdx="1" presStyleCnt="6">
        <dgm:presLayoutVars>
          <dgm:chMax val="1"/>
          <dgm:chPref val="1"/>
        </dgm:presLayoutVars>
      </dgm:prSet>
      <dgm:spPr/>
    </dgm:pt>
    <dgm:pt modelId="{1BA26CE1-C63F-465D-A159-A020AC2007D7}" type="pres">
      <dgm:prSet presAssocID="{3C135D11-7D96-494C-AD10-18EE63770969}" presName="sibTrans" presStyleCnt="0"/>
      <dgm:spPr/>
    </dgm:pt>
    <dgm:pt modelId="{3C54AEA2-3438-4E28-B4D0-ADBDD342798C}" type="pres">
      <dgm:prSet presAssocID="{1FF59DAB-7AC5-42AB-B8B7-7A1A90948D58}" presName="compNode" presStyleCnt="0"/>
      <dgm:spPr/>
    </dgm:pt>
    <dgm:pt modelId="{57B6B085-CF3B-41B7-AFD2-2CC5C78CD783}" type="pres">
      <dgm:prSet presAssocID="{1FF59DAB-7AC5-42AB-B8B7-7A1A90948D5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2425974-13DE-412C-9B24-46DB9AE9211A}" type="pres">
      <dgm:prSet presAssocID="{1FF59DAB-7AC5-42AB-B8B7-7A1A90948D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49C4FBB-D318-4D8A-BD3C-5B7FC6116EF8}" type="pres">
      <dgm:prSet presAssocID="{1FF59DAB-7AC5-42AB-B8B7-7A1A90948D58}" presName="spaceRect" presStyleCnt="0"/>
      <dgm:spPr/>
    </dgm:pt>
    <dgm:pt modelId="{D46BB07D-6791-444A-99B6-424FC2794E5B}" type="pres">
      <dgm:prSet presAssocID="{1FF59DAB-7AC5-42AB-B8B7-7A1A90948D58}" presName="textRect" presStyleLbl="revTx" presStyleIdx="2" presStyleCnt="6">
        <dgm:presLayoutVars>
          <dgm:chMax val="1"/>
          <dgm:chPref val="1"/>
        </dgm:presLayoutVars>
      </dgm:prSet>
      <dgm:spPr/>
    </dgm:pt>
    <dgm:pt modelId="{41F577DB-EE0D-4A4E-B5F7-B69CC209DE5C}" type="pres">
      <dgm:prSet presAssocID="{2B9A6ACE-93BE-468A-904C-1F65C6E1E340}" presName="sibTrans" presStyleCnt="0"/>
      <dgm:spPr/>
    </dgm:pt>
    <dgm:pt modelId="{D64590A4-C143-45DC-8EA0-D0AC4055E73B}" type="pres">
      <dgm:prSet presAssocID="{FC0C6F4A-8F20-460E-9C15-144415B57790}" presName="compNode" presStyleCnt="0"/>
      <dgm:spPr/>
    </dgm:pt>
    <dgm:pt modelId="{BABC8D23-928F-4A61-833C-A9FAAC1D3182}" type="pres">
      <dgm:prSet presAssocID="{FC0C6F4A-8F20-460E-9C15-144415B5779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009E85-3287-48FF-9E4B-173358C2B1E9}" type="pres">
      <dgm:prSet presAssocID="{FC0C6F4A-8F20-460E-9C15-144415B5779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Unfollow"/>
        </a:ext>
      </dgm:extLst>
    </dgm:pt>
    <dgm:pt modelId="{4251F0F1-F48B-4DF2-871F-75321F990215}" type="pres">
      <dgm:prSet presAssocID="{FC0C6F4A-8F20-460E-9C15-144415B57790}" presName="spaceRect" presStyleCnt="0"/>
      <dgm:spPr/>
    </dgm:pt>
    <dgm:pt modelId="{24E3B251-3339-4E64-A448-DEB3B69F97D3}" type="pres">
      <dgm:prSet presAssocID="{FC0C6F4A-8F20-460E-9C15-144415B57790}" presName="textRect" presStyleLbl="revTx" presStyleIdx="3" presStyleCnt="6">
        <dgm:presLayoutVars>
          <dgm:chMax val="1"/>
          <dgm:chPref val="1"/>
        </dgm:presLayoutVars>
      </dgm:prSet>
      <dgm:spPr/>
    </dgm:pt>
    <dgm:pt modelId="{D51F51B9-6F0F-407D-9DC3-66F7075BF60F}" type="pres">
      <dgm:prSet presAssocID="{700EEE54-3E2B-4D1E-AC2A-E9BDA7A506D2}" presName="sibTrans" presStyleCnt="0"/>
      <dgm:spPr/>
    </dgm:pt>
    <dgm:pt modelId="{B3CCEDD8-8497-48BD-8DC5-86BB361871B9}" type="pres">
      <dgm:prSet presAssocID="{D18CD49C-4BAC-4B06-8C7B-22CDFDC4895C}" presName="compNode" presStyleCnt="0"/>
      <dgm:spPr/>
    </dgm:pt>
    <dgm:pt modelId="{A55682DA-5778-4534-A95F-6643EDC5B704}" type="pres">
      <dgm:prSet presAssocID="{D18CD49C-4BAC-4B06-8C7B-22CDFDC4895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8826B63-DF90-4FC5-91D2-696452819F25}" type="pres">
      <dgm:prSet presAssocID="{D18CD49C-4BAC-4B06-8C7B-22CDFDC489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FFDE011-05DB-45A8-89CF-FCE11D14E421}" type="pres">
      <dgm:prSet presAssocID="{D18CD49C-4BAC-4B06-8C7B-22CDFDC4895C}" presName="spaceRect" presStyleCnt="0"/>
      <dgm:spPr/>
    </dgm:pt>
    <dgm:pt modelId="{2D467DD3-926B-445A-A912-F880E6BB882E}" type="pres">
      <dgm:prSet presAssocID="{D18CD49C-4BAC-4B06-8C7B-22CDFDC4895C}" presName="textRect" presStyleLbl="revTx" presStyleIdx="4" presStyleCnt="6">
        <dgm:presLayoutVars>
          <dgm:chMax val="1"/>
          <dgm:chPref val="1"/>
        </dgm:presLayoutVars>
      </dgm:prSet>
      <dgm:spPr/>
    </dgm:pt>
    <dgm:pt modelId="{92B49327-474A-4176-AA15-926E4A412958}" type="pres">
      <dgm:prSet presAssocID="{17677428-F4DA-4B7B-941E-24C047DF4CAB}" presName="sibTrans" presStyleCnt="0"/>
      <dgm:spPr/>
    </dgm:pt>
    <dgm:pt modelId="{467F9641-0638-42CE-83E5-62BACF447583}" type="pres">
      <dgm:prSet presAssocID="{BB8B8263-49BB-40F5-B7C8-88A888DDE6B2}" presName="compNode" presStyleCnt="0"/>
      <dgm:spPr/>
    </dgm:pt>
    <dgm:pt modelId="{32B14AF4-E6EB-45BF-9C36-5F73774A2051}" type="pres">
      <dgm:prSet presAssocID="{BB8B8263-49BB-40F5-B7C8-88A888DDE6B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F13A4EA-E0FD-4DF5-80DD-08B7A1BA62A4}" type="pres">
      <dgm:prSet presAssocID="{BB8B8263-49BB-40F5-B7C8-88A888DDE6B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0F4E68-877D-4E49-A0E7-0AAB5BBB7C86}" type="pres">
      <dgm:prSet presAssocID="{BB8B8263-49BB-40F5-B7C8-88A888DDE6B2}" presName="spaceRect" presStyleCnt="0"/>
      <dgm:spPr/>
    </dgm:pt>
    <dgm:pt modelId="{AC4D8EB9-63A5-4028-BD0B-B457287F54C5}" type="pres">
      <dgm:prSet presAssocID="{BB8B8263-49BB-40F5-B7C8-88A888DDE6B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69D7C08-6AE4-4DEB-9EFD-30D08C86FF70}" srcId="{372018D5-945E-4911-8648-E8032C6C677C}" destId="{1FF59DAB-7AC5-42AB-B8B7-7A1A90948D58}" srcOrd="2" destOrd="0" parTransId="{54F33EBF-850B-4888-97FA-9F7BE6E5B481}" sibTransId="{2B9A6ACE-93BE-468A-904C-1F65C6E1E340}"/>
    <dgm:cxn modelId="{B089F334-50F3-4F4A-AE24-D202C1D992B2}" srcId="{372018D5-945E-4911-8648-E8032C6C677C}" destId="{AF9DC5ED-7351-4BF6-83C2-F13447ADBD0E}" srcOrd="1" destOrd="0" parTransId="{C5A9A38C-1FFA-4EB5-B1B9-DA8CD68ED0EC}" sibTransId="{3C135D11-7D96-494C-AD10-18EE63770969}"/>
    <dgm:cxn modelId="{6DEC344A-9088-4F73-9E0B-6E55B6F745D9}" type="presOf" srcId="{BB8B8263-49BB-40F5-B7C8-88A888DDE6B2}" destId="{AC4D8EB9-63A5-4028-BD0B-B457287F54C5}" srcOrd="0" destOrd="0" presId="urn:microsoft.com/office/officeart/2018/5/layout/IconLeafLabelList"/>
    <dgm:cxn modelId="{93297D4C-DC7B-40D9-B808-1D961C7C2A56}" type="presOf" srcId="{AF9DC5ED-7351-4BF6-83C2-F13447ADBD0E}" destId="{AFBD262F-A2E6-4057-ADA0-9FF6AE9EB0ED}" srcOrd="0" destOrd="0" presId="urn:microsoft.com/office/officeart/2018/5/layout/IconLeafLabelList"/>
    <dgm:cxn modelId="{9E7AC57A-68A7-474B-B949-0886A6D89BA6}" type="presOf" srcId="{372018D5-945E-4911-8648-E8032C6C677C}" destId="{398C9DC2-24D4-404D-9552-92D20D6CC19B}" srcOrd="0" destOrd="0" presId="urn:microsoft.com/office/officeart/2018/5/layout/IconLeafLabelList"/>
    <dgm:cxn modelId="{94FE737F-459E-4B12-8B7B-BB9D3210C5CC}" srcId="{372018D5-945E-4911-8648-E8032C6C677C}" destId="{A91EE7B3-BA52-473B-B08F-2069B23AA243}" srcOrd="0" destOrd="0" parTransId="{8C54FE73-7D3F-4856-9209-B5A2A97E5D5F}" sibTransId="{B842CAA6-10BF-4DC4-BF55-EFED21051EAD}"/>
    <dgm:cxn modelId="{D68D3480-F6E6-4812-B88B-626C9CD4A861}" type="presOf" srcId="{FC0C6F4A-8F20-460E-9C15-144415B57790}" destId="{24E3B251-3339-4E64-A448-DEB3B69F97D3}" srcOrd="0" destOrd="0" presId="urn:microsoft.com/office/officeart/2018/5/layout/IconLeafLabelList"/>
    <dgm:cxn modelId="{4FAE1895-CE55-407A-B77E-904E04830AF9}" srcId="{372018D5-945E-4911-8648-E8032C6C677C}" destId="{FC0C6F4A-8F20-460E-9C15-144415B57790}" srcOrd="3" destOrd="0" parTransId="{DFADDC70-B56B-4851-93ED-0AA21A60EFFC}" sibTransId="{700EEE54-3E2B-4D1E-AC2A-E9BDA7A506D2}"/>
    <dgm:cxn modelId="{A2A932BC-B3C4-4D3E-9A84-B59A0C4F40E1}" type="presOf" srcId="{D18CD49C-4BAC-4B06-8C7B-22CDFDC4895C}" destId="{2D467DD3-926B-445A-A912-F880E6BB882E}" srcOrd="0" destOrd="0" presId="urn:microsoft.com/office/officeart/2018/5/layout/IconLeafLabelList"/>
    <dgm:cxn modelId="{DCD410BF-A46F-4310-AE01-B82E48E0991D}" type="presOf" srcId="{1FF59DAB-7AC5-42AB-B8B7-7A1A90948D58}" destId="{D46BB07D-6791-444A-99B6-424FC2794E5B}" srcOrd="0" destOrd="0" presId="urn:microsoft.com/office/officeart/2018/5/layout/IconLeafLabelList"/>
    <dgm:cxn modelId="{856E7FC0-827D-4A6F-BD37-AE3875B6A73C}" srcId="{372018D5-945E-4911-8648-E8032C6C677C}" destId="{BB8B8263-49BB-40F5-B7C8-88A888DDE6B2}" srcOrd="5" destOrd="0" parTransId="{2DB297A8-AA9C-4142-BE24-2212783B45AB}" sibTransId="{32BB6F3A-CA99-45EF-A76B-39F5BCEAFC61}"/>
    <dgm:cxn modelId="{32AD6DD8-9169-4FD0-817B-E2C3BF8C013C}" type="presOf" srcId="{A91EE7B3-BA52-473B-B08F-2069B23AA243}" destId="{9CEE2B78-99F6-4B88-80C0-AAAA14BA2FCB}" srcOrd="0" destOrd="0" presId="urn:microsoft.com/office/officeart/2018/5/layout/IconLeafLabelList"/>
    <dgm:cxn modelId="{4EC70CF8-C4A2-4186-AA16-625E99FD31E8}" srcId="{372018D5-945E-4911-8648-E8032C6C677C}" destId="{D18CD49C-4BAC-4B06-8C7B-22CDFDC4895C}" srcOrd="4" destOrd="0" parTransId="{07F09AB6-0554-44D3-887E-E42F5F727FFC}" sibTransId="{17677428-F4DA-4B7B-941E-24C047DF4CAB}"/>
    <dgm:cxn modelId="{0E5D73C7-3D94-4EC2-B037-49C22192BB62}" type="presParOf" srcId="{398C9DC2-24D4-404D-9552-92D20D6CC19B}" destId="{93005EE4-A5E1-416C-A3EB-52AC11E3804E}" srcOrd="0" destOrd="0" presId="urn:microsoft.com/office/officeart/2018/5/layout/IconLeafLabelList"/>
    <dgm:cxn modelId="{716BDB0D-E9A9-4E99-9100-A310BAEBFB77}" type="presParOf" srcId="{93005EE4-A5E1-416C-A3EB-52AC11E3804E}" destId="{9C6A19CF-BE8B-4473-86F5-E785E9605A93}" srcOrd="0" destOrd="0" presId="urn:microsoft.com/office/officeart/2018/5/layout/IconLeafLabelList"/>
    <dgm:cxn modelId="{2EC80953-51AC-4EC9-8592-3F6683F01049}" type="presParOf" srcId="{93005EE4-A5E1-416C-A3EB-52AC11E3804E}" destId="{6D539820-F5F6-4906-B95D-771F39B12A0E}" srcOrd="1" destOrd="0" presId="urn:microsoft.com/office/officeart/2018/5/layout/IconLeafLabelList"/>
    <dgm:cxn modelId="{F3B291EE-F7E8-4978-913A-20F72D696B43}" type="presParOf" srcId="{93005EE4-A5E1-416C-A3EB-52AC11E3804E}" destId="{1D44A158-1639-4F2A-8B29-C7B207B0062D}" srcOrd="2" destOrd="0" presId="urn:microsoft.com/office/officeart/2018/5/layout/IconLeafLabelList"/>
    <dgm:cxn modelId="{512DE692-3536-4F90-81D8-8110723E2E61}" type="presParOf" srcId="{93005EE4-A5E1-416C-A3EB-52AC11E3804E}" destId="{9CEE2B78-99F6-4B88-80C0-AAAA14BA2FCB}" srcOrd="3" destOrd="0" presId="urn:microsoft.com/office/officeart/2018/5/layout/IconLeafLabelList"/>
    <dgm:cxn modelId="{B9BE0818-6BC1-441C-A96F-B6957E026EE8}" type="presParOf" srcId="{398C9DC2-24D4-404D-9552-92D20D6CC19B}" destId="{A0D6A57C-0337-4662-AC37-540010A02125}" srcOrd="1" destOrd="0" presId="urn:microsoft.com/office/officeart/2018/5/layout/IconLeafLabelList"/>
    <dgm:cxn modelId="{EE1716B0-2CC4-4156-B293-716470F5EFDB}" type="presParOf" srcId="{398C9DC2-24D4-404D-9552-92D20D6CC19B}" destId="{E9573138-C073-4969-959B-7163A573B6FF}" srcOrd="2" destOrd="0" presId="urn:microsoft.com/office/officeart/2018/5/layout/IconLeafLabelList"/>
    <dgm:cxn modelId="{6BBF1D96-66C7-4A4F-A548-6BE12BE6FD97}" type="presParOf" srcId="{E9573138-C073-4969-959B-7163A573B6FF}" destId="{4F9F6AEF-71CE-4DBB-B8FB-DD5571D1ACF1}" srcOrd="0" destOrd="0" presId="urn:microsoft.com/office/officeart/2018/5/layout/IconLeafLabelList"/>
    <dgm:cxn modelId="{0EBB1589-F9B9-40BC-BC67-9B6A1A0A18B9}" type="presParOf" srcId="{E9573138-C073-4969-959B-7163A573B6FF}" destId="{7509A63E-C1C0-4A70-BB38-4889B43FA0C7}" srcOrd="1" destOrd="0" presId="urn:microsoft.com/office/officeart/2018/5/layout/IconLeafLabelList"/>
    <dgm:cxn modelId="{FBFD23C1-43E2-4757-95B7-50D8A572456D}" type="presParOf" srcId="{E9573138-C073-4969-959B-7163A573B6FF}" destId="{F54EB017-F59F-48BC-8CEE-C6817FBA9672}" srcOrd="2" destOrd="0" presId="urn:microsoft.com/office/officeart/2018/5/layout/IconLeafLabelList"/>
    <dgm:cxn modelId="{883969B0-DA8C-4319-BA9D-10CC0C12BCE0}" type="presParOf" srcId="{E9573138-C073-4969-959B-7163A573B6FF}" destId="{AFBD262F-A2E6-4057-ADA0-9FF6AE9EB0ED}" srcOrd="3" destOrd="0" presId="urn:microsoft.com/office/officeart/2018/5/layout/IconLeafLabelList"/>
    <dgm:cxn modelId="{0C02B64A-25AC-482A-AD0A-837B047CBB3F}" type="presParOf" srcId="{398C9DC2-24D4-404D-9552-92D20D6CC19B}" destId="{1BA26CE1-C63F-465D-A159-A020AC2007D7}" srcOrd="3" destOrd="0" presId="urn:microsoft.com/office/officeart/2018/5/layout/IconLeafLabelList"/>
    <dgm:cxn modelId="{9C526C0A-FFB0-40B8-9B43-E9DE399B9B51}" type="presParOf" srcId="{398C9DC2-24D4-404D-9552-92D20D6CC19B}" destId="{3C54AEA2-3438-4E28-B4D0-ADBDD342798C}" srcOrd="4" destOrd="0" presId="urn:microsoft.com/office/officeart/2018/5/layout/IconLeafLabelList"/>
    <dgm:cxn modelId="{3EE008E3-A230-458E-9154-E0123F580B20}" type="presParOf" srcId="{3C54AEA2-3438-4E28-B4D0-ADBDD342798C}" destId="{57B6B085-CF3B-41B7-AFD2-2CC5C78CD783}" srcOrd="0" destOrd="0" presId="urn:microsoft.com/office/officeart/2018/5/layout/IconLeafLabelList"/>
    <dgm:cxn modelId="{0FB022C9-8D36-4077-9269-CFB8E85233B4}" type="presParOf" srcId="{3C54AEA2-3438-4E28-B4D0-ADBDD342798C}" destId="{62425974-13DE-412C-9B24-46DB9AE9211A}" srcOrd="1" destOrd="0" presId="urn:microsoft.com/office/officeart/2018/5/layout/IconLeafLabelList"/>
    <dgm:cxn modelId="{69A6DC3D-91EE-4C9C-960C-8DB4F8301A98}" type="presParOf" srcId="{3C54AEA2-3438-4E28-B4D0-ADBDD342798C}" destId="{E49C4FBB-D318-4D8A-BD3C-5B7FC6116EF8}" srcOrd="2" destOrd="0" presId="urn:microsoft.com/office/officeart/2018/5/layout/IconLeafLabelList"/>
    <dgm:cxn modelId="{AC54AE5D-2563-4237-ADB4-6E0A464B78F2}" type="presParOf" srcId="{3C54AEA2-3438-4E28-B4D0-ADBDD342798C}" destId="{D46BB07D-6791-444A-99B6-424FC2794E5B}" srcOrd="3" destOrd="0" presId="urn:microsoft.com/office/officeart/2018/5/layout/IconLeafLabelList"/>
    <dgm:cxn modelId="{D8F92DA2-4496-459E-8775-CBCE08DE4C89}" type="presParOf" srcId="{398C9DC2-24D4-404D-9552-92D20D6CC19B}" destId="{41F577DB-EE0D-4A4E-B5F7-B69CC209DE5C}" srcOrd="5" destOrd="0" presId="urn:microsoft.com/office/officeart/2018/5/layout/IconLeafLabelList"/>
    <dgm:cxn modelId="{78D65B00-D507-4D0A-97D2-27F53CFB4409}" type="presParOf" srcId="{398C9DC2-24D4-404D-9552-92D20D6CC19B}" destId="{D64590A4-C143-45DC-8EA0-D0AC4055E73B}" srcOrd="6" destOrd="0" presId="urn:microsoft.com/office/officeart/2018/5/layout/IconLeafLabelList"/>
    <dgm:cxn modelId="{FADBD5BB-1750-4CFB-BCE3-0CF34329CB5D}" type="presParOf" srcId="{D64590A4-C143-45DC-8EA0-D0AC4055E73B}" destId="{BABC8D23-928F-4A61-833C-A9FAAC1D3182}" srcOrd="0" destOrd="0" presId="urn:microsoft.com/office/officeart/2018/5/layout/IconLeafLabelList"/>
    <dgm:cxn modelId="{78A26F07-BD3E-4212-BA93-6A7BC3DC910A}" type="presParOf" srcId="{D64590A4-C143-45DC-8EA0-D0AC4055E73B}" destId="{74009E85-3287-48FF-9E4B-173358C2B1E9}" srcOrd="1" destOrd="0" presId="urn:microsoft.com/office/officeart/2018/5/layout/IconLeafLabelList"/>
    <dgm:cxn modelId="{FF3F0BF3-756E-45B7-A8BA-33C6BF9C337D}" type="presParOf" srcId="{D64590A4-C143-45DC-8EA0-D0AC4055E73B}" destId="{4251F0F1-F48B-4DF2-871F-75321F990215}" srcOrd="2" destOrd="0" presId="urn:microsoft.com/office/officeart/2018/5/layout/IconLeafLabelList"/>
    <dgm:cxn modelId="{66BF621E-FB80-40AA-AC39-E549E002BB9D}" type="presParOf" srcId="{D64590A4-C143-45DC-8EA0-D0AC4055E73B}" destId="{24E3B251-3339-4E64-A448-DEB3B69F97D3}" srcOrd="3" destOrd="0" presId="urn:microsoft.com/office/officeart/2018/5/layout/IconLeafLabelList"/>
    <dgm:cxn modelId="{AED28A3B-C594-4672-8CD3-AAC0EE98327E}" type="presParOf" srcId="{398C9DC2-24D4-404D-9552-92D20D6CC19B}" destId="{D51F51B9-6F0F-407D-9DC3-66F7075BF60F}" srcOrd="7" destOrd="0" presId="urn:microsoft.com/office/officeart/2018/5/layout/IconLeafLabelList"/>
    <dgm:cxn modelId="{30EAC4B5-5829-4300-97CB-3CF24D8041B6}" type="presParOf" srcId="{398C9DC2-24D4-404D-9552-92D20D6CC19B}" destId="{B3CCEDD8-8497-48BD-8DC5-86BB361871B9}" srcOrd="8" destOrd="0" presId="urn:microsoft.com/office/officeart/2018/5/layout/IconLeafLabelList"/>
    <dgm:cxn modelId="{799042D9-F89D-4D63-9F31-EBBD7A003581}" type="presParOf" srcId="{B3CCEDD8-8497-48BD-8DC5-86BB361871B9}" destId="{A55682DA-5778-4534-A95F-6643EDC5B704}" srcOrd="0" destOrd="0" presId="urn:microsoft.com/office/officeart/2018/5/layout/IconLeafLabelList"/>
    <dgm:cxn modelId="{8EF85998-C5BA-4A2A-82EA-A79181820E9C}" type="presParOf" srcId="{B3CCEDD8-8497-48BD-8DC5-86BB361871B9}" destId="{38826B63-DF90-4FC5-91D2-696452819F25}" srcOrd="1" destOrd="0" presId="urn:microsoft.com/office/officeart/2018/5/layout/IconLeafLabelList"/>
    <dgm:cxn modelId="{219892C0-F2E3-4359-A2C9-4415482DA454}" type="presParOf" srcId="{B3CCEDD8-8497-48BD-8DC5-86BB361871B9}" destId="{5FFDE011-05DB-45A8-89CF-FCE11D14E421}" srcOrd="2" destOrd="0" presId="urn:microsoft.com/office/officeart/2018/5/layout/IconLeafLabelList"/>
    <dgm:cxn modelId="{40C8FEA9-3016-4367-B7E7-E19B3E082386}" type="presParOf" srcId="{B3CCEDD8-8497-48BD-8DC5-86BB361871B9}" destId="{2D467DD3-926B-445A-A912-F880E6BB882E}" srcOrd="3" destOrd="0" presId="urn:microsoft.com/office/officeart/2018/5/layout/IconLeafLabelList"/>
    <dgm:cxn modelId="{B25EEBEE-52A4-48B1-9BFA-726F27334291}" type="presParOf" srcId="{398C9DC2-24D4-404D-9552-92D20D6CC19B}" destId="{92B49327-474A-4176-AA15-926E4A412958}" srcOrd="9" destOrd="0" presId="urn:microsoft.com/office/officeart/2018/5/layout/IconLeafLabelList"/>
    <dgm:cxn modelId="{CAE3A780-03B8-4EE9-BE50-C9BDE1F38962}" type="presParOf" srcId="{398C9DC2-24D4-404D-9552-92D20D6CC19B}" destId="{467F9641-0638-42CE-83E5-62BACF447583}" srcOrd="10" destOrd="0" presId="urn:microsoft.com/office/officeart/2018/5/layout/IconLeafLabelList"/>
    <dgm:cxn modelId="{B3A21CD0-EA0B-418A-BE5F-914541904F48}" type="presParOf" srcId="{467F9641-0638-42CE-83E5-62BACF447583}" destId="{32B14AF4-E6EB-45BF-9C36-5F73774A2051}" srcOrd="0" destOrd="0" presId="urn:microsoft.com/office/officeart/2018/5/layout/IconLeafLabelList"/>
    <dgm:cxn modelId="{C19536B8-2DBE-49CD-87D2-FD57B8F53906}" type="presParOf" srcId="{467F9641-0638-42CE-83E5-62BACF447583}" destId="{3F13A4EA-E0FD-4DF5-80DD-08B7A1BA62A4}" srcOrd="1" destOrd="0" presId="urn:microsoft.com/office/officeart/2018/5/layout/IconLeafLabelList"/>
    <dgm:cxn modelId="{471A2803-784A-4F71-9120-63B90FE30D9C}" type="presParOf" srcId="{467F9641-0638-42CE-83E5-62BACF447583}" destId="{EC0F4E68-877D-4E49-A0E7-0AAB5BBB7C86}" srcOrd="2" destOrd="0" presId="urn:microsoft.com/office/officeart/2018/5/layout/IconLeafLabelList"/>
    <dgm:cxn modelId="{83602E7C-3B5B-4C1E-A0F8-522C9CC77BBF}" type="presParOf" srcId="{467F9641-0638-42CE-83E5-62BACF447583}" destId="{AC4D8EB9-63A5-4028-BD0B-B457287F54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0DC0D-F61E-429D-A4C9-437B5408E7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C2E7AF-D382-4BB7-816E-4FCC56EE0A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 Makers</a:t>
          </a:r>
        </a:p>
      </dgm:t>
    </dgm:pt>
    <dgm:pt modelId="{CB284861-19C5-4777-8678-C0B5F5E6DE59}" type="parTrans" cxnId="{7FF305B2-C78D-4681-BD55-DE7514A2D08A}">
      <dgm:prSet/>
      <dgm:spPr/>
      <dgm:t>
        <a:bodyPr/>
        <a:lstStyle/>
        <a:p>
          <a:endParaRPr lang="en-US"/>
        </a:p>
      </dgm:t>
    </dgm:pt>
    <dgm:pt modelId="{5FFFCA5F-3AFE-440C-8D09-BC0B3D0DEEA0}" type="sibTrans" cxnId="{7FF305B2-C78D-4681-BD55-DE7514A2D08A}">
      <dgm:prSet/>
      <dgm:spPr/>
      <dgm:t>
        <a:bodyPr/>
        <a:lstStyle/>
        <a:p>
          <a:endParaRPr lang="en-US"/>
        </a:p>
      </dgm:t>
    </dgm:pt>
    <dgm:pt modelId="{1E58A15A-F6C1-4DCE-9DBD-210374CB43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Management</a:t>
          </a:r>
        </a:p>
      </dgm:t>
    </dgm:pt>
    <dgm:pt modelId="{F0E6D143-EC40-48FD-B39D-A84FEB874BE9}" type="parTrans" cxnId="{CBB6762B-0832-4BD4-AC2B-4375AED38A6A}">
      <dgm:prSet/>
      <dgm:spPr/>
      <dgm:t>
        <a:bodyPr/>
        <a:lstStyle/>
        <a:p>
          <a:endParaRPr lang="en-US"/>
        </a:p>
      </dgm:t>
    </dgm:pt>
    <dgm:pt modelId="{E41054D8-9AAA-4B3D-81E2-0D7B09804CCC}" type="sibTrans" cxnId="{CBB6762B-0832-4BD4-AC2B-4375AED38A6A}">
      <dgm:prSet/>
      <dgm:spPr/>
      <dgm:t>
        <a:bodyPr/>
        <a:lstStyle/>
        <a:p>
          <a:endParaRPr lang="en-US"/>
        </a:p>
      </dgm:t>
    </dgm:pt>
    <dgm:pt modelId="{92D07EBB-B309-4DF6-961E-B1C5433AEE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Consultants</a:t>
          </a:r>
        </a:p>
      </dgm:t>
    </dgm:pt>
    <dgm:pt modelId="{134FFA0E-83B0-42CF-8717-D5B0A31D0CF6}" type="parTrans" cxnId="{E47344B0-FB49-4C89-BEDE-DB7F6373FF46}">
      <dgm:prSet/>
      <dgm:spPr/>
      <dgm:t>
        <a:bodyPr/>
        <a:lstStyle/>
        <a:p>
          <a:endParaRPr lang="en-US"/>
        </a:p>
      </dgm:t>
    </dgm:pt>
    <dgm:pt modelId="{B9EDC1B2-613C-48B1-9C9C-EC775EA997B9}" type="sibTrans" cxnId="{E47344B0-FB49-4C89-BEDE-DB7F6373FF46}">
      <dgm:prSet/>
      <dgm:spPr/>
      <dgm:t>
        <a:bodyPr/>
        <a:lstStyle/>
        <a:p>
          <a:endParaRPr lang="en-US"/>
        </a:p>
      </dgm:t>
    </dgm:pt>
    <dgm:pt modelId="{71F1455B-7603-42DF-AC55-C7D5E76DA3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Researchers</a:t>
          </a:r>
        </a:p>
      </dgm:t>
    </dgm:pt>
    <dgm:pt modelId="{BA7E2C95-F2F9-4AF1-BC1C-A9A41FFCB1ED}" type="parTrans" cxnId="{75537890-9CE7-4664-A2BF-6C80F039ACD7}">
      <dgm:prSet/>
      <dgm:spPr/>
      <dgm:t>
        <a:bodyPr/>
        <a:lstStyle/>
        <a:p>
          <a:endParaRPr lang="en-US"/>
        </a:p>
      </dgm:t>
    </dgm:pt>
    <dgm:pt modelId="{9B7A50EB-5F51-481E-BCEA-89CA4EA0FF71}" type="sibTrans" cxnId="{75537890-9CE7-4664-A2BF-6C80F039ACD7}">
      <dgm:prSet/>
      <dgm:spPr/>
      <dgm:t>
        <a:bodyPr/>
        <a:lstStyle/>
        <a:p>
          <a:endParaRPr lang="en-US"/>
        </a:p>
      </dgm:t>
    </dgm:pt>
    <dgm:pt modelId="{DD53C7F9-DD16-4FD3-B79E-4BCE7D69A957}" type="pres">
      <dgm:prSet presAssocID="{31F0DC0D-F61E-429D-A4C9-437B5408E7BD}" presName="root" presStyleCnt="0">
        <dgm:presLayoutVars>
          <dgm:dir/>
          <dgm:resizeHandles val="exact"/>
        </dgm:presLayoutVars>
      </dgm:prSet>
      <dgm:spPr/>
    </dgm:pt>
    <dgm:pt modelId="{5A3DD121-0996-4CE6-AB7E-18DDEE988466}" type="pres">
      <dgm:prSet presAssocID="{73C2E7AF-D382-4BB7-816E-4FCC56EE0A81}" presName="compNode" presStyleCnt="0"/>
      <dgm:spPr/>
    </dgm:pt>
    <dgm:pt modelId="{CA94A302-501B-4F00-8FAE-0456A0ABE513}" type="pres">
      <dgm:prSet presAssocID="{73C2E7AF-D382-4BB7-816E-4FCC56EE0A8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02FC4F-F60F-47CB-8CA8-CCAA9C385CF2}" type="pres">
      <dgm:prSet presAssocID="{73C2E7AF-D382-4BB7-816E-4FCC56EE0A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8CA08BD-A168-4298-AB57-51114F6A370E}" type="pres">
      <dgm:prSet presAssocID="{73C2E7AF-D382-4BB7-816E-4FCC56EE0A81}" presName="spaceRect" presStyleCnt="0"/>
      <dgm:spPr/>
    </dgm:pt>
    <dgm:pt modelId="{29845024-BADF-45B4-9ABC-7B7B9C627E27}" type="pres">
      <dgm:prSet presAssocID="{73C2E7AF-D382-4BB7-816E-4FCC56EE0A81}" presName="textRect" presStyleLbl="revTx" presStyleIdx="0" presStyleCnt="4">
        <dgm:presLayoutVars>
          <dgm:chMax val="1"/>
          <dgm:chPref val="1"/>
        </dgm:presLayoutVars>
      </dgm:prSet>
      <dgm:spPr/>
    </dgm:pt>
    <dgm:pt modelId="{E17922EB-A8F0-4AF3-890A-2301A2B27B38}" type="pres">
      <dgm:prSet presAssocID="{5FFFCA5F-3AFE-440C-8D09-BC0B3D0DEEA0}" presName="sibTrans" presStyleCnt="0"/>
      <dgm:spPr/>
    </dgm:pt>
    <dgm:pt modelId="{E68F95A4-CFCB-4D54-B4B2-9DD9E7848D22}" type="pres">
      <dgm:prSet presAssocID="{1E58A15A-F6C1-4DCE-9DBD-210374CB43FD}" presName="compNode" presStyleCnt="0"/>
      <dgm:spPr/>
    </dgm:pt>
    <dgm:pt modelId="{C41E7792-D762-437F-94A0-967D4908FBEF}" type="pres">
      <dgm:prSet presAssocID="{1E58A15A-F6C1-4DCE-9DBD-210374CB43F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9EC71FB-0E29-4B9D-8A68-0FD68035A8E3}" type="pres">
      <dgm:prSet presAssocID="{1E58A15A-F6C1-4DCE-9DBD-210374CB43FD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9571FE-6D72-41BF-A338-CC2C8C7044D7}" type="pres">
      <dgm:prSet presAssocID="{1E58A15A-F6C1-4DCE-9DBD-210374CB43FD}" presName="spaceRect" presStyleCnt="0"/>
      <dgm:spPr/>
    </dgm:pt>
    <dgm:pt modelId="{8BE765ED-2181-48A9-ADF4-D8C768126EF6}" type="pres">
      <dgm:prSet presAssocID="{1E58A15A-F6C1-4DCE-9DBD-210374CB43FD}" presName="textRect" presStyleLbl="revTx" presStyleIdx="1" presStyleCnt="4">
        <dgm:presLayoutVars>
          <dgm:chMax val="1"/>
          <dgm:chPref val="1"/>
        </dgm:presLayoutVars>
      </dgm:prSet>
      <dgm:spPr/>
    </dgm:pt>
    <dgm:pt modelId="{EEF5D870-FFB8-44E0-AFC8-7DE031C8AECF}" type="pres">
      <dgm:prSet presAssocID="{E41054D8-9AAA-4B3D-81E2-0D7B09804CCC}" presName="sibTrans" presStyleCnt="0"/>
      <dgm:spPr/>
    </dgm:pt>
    <dgm:pt modelId="{64515689-993B-47B7-B05C-B80F6300FD4E}" type="pres">
      <dgm:prSet presAssocID="{92D07EBB-B309-4DF6-961E-B1C5433AEE7D}" presName="compNode" presStyleCnt="0"/>
      <dgm:spPr/>
    </dgm:pt>
    <dgm:pt modelId="{E9CE81EA-BA7F-4012-A3CC-9406579A718D}" type="pres">
      <dgm:prSet presAssocID="{92D07EBB-B309-4DF6-961E-B1C5433AEE7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8D0C8D-F880-4AA7-997F-01863D3A8FD6}" type="pres">
      <dgm:prSet presAssocID="{92D07EBB-B309-4DF6-961E-B1C5433AEE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D412177-E634-4C0C-B2C0-5EAFCD6EC011}" type="pres">
      <dgm:prSet presAssocID="{92D07EBB-B309-4DF6-961E-B1C5433AEE7D}" presName="spaceRect" presStyleCnt="0"/>
      <dgm:spPr/>
    </dgm:pt>
    <dgm:pt modelId="{4040073C-6F12-49D7-94E2-5E6BDD42C894}" type="pres">
      <dgm:prSet presAssocID="{92D07EBB-B309-4DF6-961E-B1C5433AEE7D}" presName="textRect" presStyleLbl="revTx" presStyleIdx="2" presStyleCnt="4">
        <dgm:presLayoutVars>
          <dgm:chMax val="1"/>
          <dgm:chPref val="1"/>
        </dgm:presLayoutVars>
      </dgm:prSet>
      <dgm:spPr/>
    </dgm:pt>
    <dgm:pt modelId="{B78DAEE0-52D5-438F-B42D-4C08EEC8D220}" type="pres">
      <dgm:prSet presAssocID="{B9EDC1B2-613C-48B1-9C9C-EC775EA997B9}" presName="sibTrans" presStyleCnt="0"/>
      <dgm:spPr/>
    </dgm:pt>
    <dgm:pt modelId="{A0E3A322-494B-4ADE-A996-F26E4FDBDB75}" type="pres">
      <dgm:prSet presAssocID="{71F1455B-7603-42DF-AC55-C7D5E76DA385}" presName="compNode" presStyleCnt="0"/>
      <dgm:spPr/>
    </dgm:pt>
    <dgm:pt modelId="{DF15FEFE-9B77-44E5-A070-E72C4D359882}" type="pres">
      <dgm:prSet presAssocID="{71F1455B-7603-42DF-AC55-C7D5E76DA38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AA4547-9D44-4B35-B051-FCDE5DA8634A}" type="pres">
      <dgm:prSet presAssocID="{71F1455B-7603-42DF-AC55-C7D5E76DA3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A7A0A5D-5828-4D69-AAA9-917A6CB6121B}" type="pres">
      <dgm:prSet presAssocID="{71F1455B-7603-42DF-AC55-C7D5E76DA385}" presName="spaceRect" presStyleCnt="0"/>
      <dgm:spPr/>
    </dgm:pt>
    <dgm:pt modelId="{29161441-71B3-41E9-9B7E-531F8E31EFDD}" type="pres">
      <dgm:prSet presAssocID="{71F1455B-7603-42DF-AC55-C7D5E76DA3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DF9A1A-1044-4722-9A93-EC0DF8F97EDF}" type="presOf" srcId="{71F1455B-7603-42DF-AC55-C7D5E76DA385}" destId="{29161441-71B3-41E9-9B7E-531F8E31EFDD}" srcOrd="0" destOrd="0" presId="urn:microsoft.com/office/officeart/2018/5/layout/IconLeafLabelList"/>
    <dgm:cxn modelId="{CBB6762B-0832-4BD4-AC2B-4375AED38A6A}" srcId="{31F0DC0D-F61E-429D-A4C9-437B5408E7BD}" destId="{1E58A15A-F6C1-4DCE-9DBD-210374CB43FD}" srcOrd="1" destOrd="0" parTransId="{F0E6D143-EC40-48FD-B39D-A84FEB874BE9}" sibTransId="{E41054D8-9AAA-4B3D-81E2-0D7B09804CCC}"/>
    <dgm:cxn modelId="{1CCD676E-A1EF-49BF-81F9-F8F15F723A45}" type="presOf" srcId="{73C2E7AF-D382-4BB7-816E-4FCC56EE0A81}" destId="{29845024-BADF-45B4-9ABC-7B7B9C627E27}" srcOrd="0" destOrd="0" presId="urn:microsoft.com/office/officeart/2018/5/layout/IconLeafLabelList"/>
    <dgm:cxn modelId="{75537890-9CE7-4664-A2BF-6C80F039ACD7}" srcId="{31F0DC0D-F61E-429D-A4C9-437B5408E7BD}" destId="{71F1455B-7603-42DF-AC55-C7D5E76DA385}" srcOrd="3" destOrd="0" parTransId="{BA7E2C95-F2F9-4AF1-BC1C-A9A41FFCB1ED}" sibTransId="{9B7A50EB-5F51-481E-BCEA-89CA4EA0FF71}"/>
    <dgm:cxn modelId="{2E0A2AAC-CC61-4424-9112-863140650BE3}" type="presOf" srcId="{1E58A15A-F6C1-4DCE-9DBD-210374CB43FD}" destId="{8BE765ED-2181-48A9-ADF4-D8C768126EF6}" srcOrd="0" destOrd="0" presId="urn:microsoft.com/office/officeart/2018/5/layout/IconLeafLabelList"/>
    <dgm:cxn modelId="{E47344B0-FB49-4C89-BEDE-DB7F6373FF46}" srcId="{31F0DC0D-F61E-429D-A4C9-437B5408E7BD}" destId="{92D07EBB-B309-4DF6-961E-B1C5433AEE7D}" srcOrd="2" destOrd="0" parTransId="{134FFA0E-83B0-42CF-8717-D5B0A31D0CF6}" sibTransId="{B9EDC1B2-613C-48B1-9C9C-EC775EA997B9}"/>
    <dgm:cxn modelId="{7FF305B2-C78D-4681-BD55-DE7514A2D08A}" srcId="{31F0DC0D-F61E-429D-A4C9-437B5408E7BD}" destId="{73C2E7AF-D382-4BB7-816E-4FCC56EE0A81}" srcOrd="0" destOrd="0" parTransId="{CB284861-19C5-4777-8678-C0B5F5E6DE59}" sibTransId="{5FFFCA5F-3AFE-440C-8D09-BC0B3D0DEEA0}"/>
    <dgm:cxn modelId="{A00537C2-BFA6-4A30-9743-BF9CEDCE4FDE}" type="presOf" srcId="{92D07EBB-B309-4DF6-961E-B1C5433AEE7D}" destId="{4040073C-6F12-49D7-94E2-5E6BDD42C894}" srcOrd="0" destOrd="0" presId="urn:microsoft.com/office/officeart/2018/5/layout/IconLeafLabelList"/>
    <dgm:cxn modelId="{AA08B5F6-E8AF-47B4-BE32-858CA5EDE6EE}" type="presOf" srcId="{31F0DC0D-F61E-429D-A4C9-437B5408E7BD}" destId="{DD53C7F9-DD16-4FD3-B79E-4BCE7D69A957}" srcOrd="0" destOrd="0" presId="urn:microsoft.com/office/officeart/2018/5/layout/IconLeafLabelList"/>
    <dgm:cxn modelId="{109CE176-EF52-45E4-B40E-2B4ADB401900}" type="presParOf" srcId="{DD53C7F9-DD16-4FD3-B79E-4BCE7D69A957}" destId="{5A3DD121-0996-4CE6-AB7E-18DDEE988466}" srcOrd="0" destOrd="0" presId="urn:microsoft.com/office/officeart/2018/5/layout/IconLeafLabelList"/>
    <dgm:cxn modelId="{5F1F6623-901F-4F08-8CB1-B540BE10E2D5}" type="presParOf" srcId="{5A3DD121-0996-4CE6-AB7E-18DDEE988466}" destId="{CA94A302-501B-4F00-8FAE-0456A0ABE513}" srcOrd="0" destOrd="0" presId="urn:microsoft.com/office/officeart/2018/5/layout/IconLeafLabelList"/>
    <dgm:cxn modelId="{C0CE5EBF-5C35-4E32-99B7-97429E8FAF66}" type="presParOf" srcId="{5A3DD121-0996-4CE6-AB7E-18DDEE988466}" destId="{9F02FC4F-F60F-47CB-8CA8-CCAA9C385CF2}" srcOrd="1" destOrd="0" presId="urn:microsoft.com/office/officeart/2018/5/layout/IconLeafLabelList"/>
    <dgm:cxn modelId="{0E3C0156-9705-4993-81F5-6E4E9547282A}" type="presParOf" srcId="{5A3DD121-0996-4CE6-AB7E-18DDEE988466}" destId="{F8CA08BD-A168-4298-AB57-51114F6A370E}" srcOrd="2" destOrd="0" presId="urn:microsoft.com/office/officeart/2018/5/layout/IconLeafLabelList"/>
    <dgm:cxn modelId="{CB1FB2B8-69BB-4AE0-9292-BDA12580540E}" type="presParOf" srcId="{5A3DD121-0996-4CE6-AB7E-18DDEE988466}" destId="{29845024-BADF-45B4-9ABC-7B7B9C627E27}" srcOrd="3" destOrd="0" presId="urn:microsoft.com/office/officeart/2018/5/layout/IconLeafLabelList"/>
    <dgm:cxn modelId="{AC22B663-961F-4355-8133-7E011F612DB4}" type="presParOf" srcId="{DD53C7F9-DD16-4FD3-B79E-4BCE7D69A957}" destId="{E17922EB-A8F0-4AF3-890A-2301A2B27B38}" srcOrd="1" destOrd="0" presId="urn:microsoft.com/office/officeart/2018/5/layout/IconLeafLabelList"/>
    <dgm:cxn modelId="{FAE32E7F-5E3B-40F3-A84B-4601492DFBC0}" type="presParOf" srcId="{DD53C7F9-DD16-4FD3-B79E-4BCE7D69A957}" destId="{E68F95A4-CFCB-4D54-B4B2-9DD9E7848D22}" srcOrd="2" destOrd="0" presId="urn:microsoft.com/office/officeart/2018/5/layout/IconLeafLabelList"/>
    <dgm:cxn modelId="{CEFC5CBA-E06D-4846-9446-CB6140198B1F}" type="presParOf" srcId="{E68F95A4-CFCB-4D54-B4B2-9DD9E7848D22}" destId="{C41E7792-D762-437F-94A0-967D4908FBEF}" srcOrd="0" destOrd="0" presId="urn:microsoft.com/office/officeart/2018/5/layout/IconLeafLabelList"/>
    <dgm:cxn modelId="{B5214682-C427-4F1C-BDF1-1521700B3355}" type="presParOf" srcId="{E68F95A4-CFCB-4D54-B4B2-9DD9E7848D22}" destId="{99EC71FB-0E29-4B9D-8A68-0FD68035A8E3}" srcOrd="1" destOrd="0" presId="urn:microsoft.com/office/officeart/2018/5/layout/IconLeafLabelList"/>
    <dgm:cxn modelId="{143D7BDD-3F54-4683-8B5C-AA299FD3929F}" type="presParOf" srcId="{E68F95A4-CFCB-4D54-B4B2-9DD9E7848D22}" destId="{AA9571FE-6D72-41BF-A338-CC2C8C7044D7}" srcOrd="2" destOrd="0" presId="urn:microsoft.com/office/officeart/2018/5/layout/IconLeafLabelList"/>
    <dgm:cxn modelId="{558641CF-280C-4B8A-A18A-6C75308BA0A9}" type="presParOf" srcId="{E68F95A4-CFCB-4D54-B4B2-9DD9E7848D22}" destId="{8BE765ED-2181-48A9-ADF4-D8C768126EF6}" srcOrd="3" destOrd="0" presId="urn:microsoft.com/office/officeart/2018/5/layout/IconLeafLabelList"/>
    <dgm:cxn modelId="{B276B963-A3E2-4317-B808-8A6429566F96}" type="presParOf" srcId="{DD53C7F9-DD16-4FD3-B79E-4BCE7D69A957}" destId="{EEF5D870-FFB8-44E0-AFC8-7DE031C8AECF}" srcOrd="3" destOrd="0" presId="urn:microsoft.com/office/officeart/2018/5/layout/IconLeafLabelList"/>
    <dgm:cxn modelId="{4B753F2C-9286-40EE-9E19-E9CD960D1F4E}" type="presParOf" srcId="{DD53C7F9-DD16-4FD3-B79E-4BCE7D69A957}" destId="{64515689-993B-47B7-B05C-B80F6300FD4E}" srcOrd="4" destOrd="0" presId="urn:microsoft.com/office/officeart/2018/5/layout/IconLeafLabelList"/>
    <dgm:cxn modelId="{91C70AD3-FA4E-4213-8733-FCF8C0EED0E0}" type="presParOf" srcId="{64515689-993B-47B7-B05C-B80F6300FD4E}" destId="{E9CE81EA-BA7F-4012-A3CC-9406579A718D}" srcOrd="0" destOrd="0" presId="urn:microsoft.com/office/officeart/2018/5/layout/IconLeafLabelList"/>
    <dgm:cxn modelId="{E930C1EF-FE5C-4A01-94BD-C2421AB1EC08}" type="presParOf" srcId="{64515689-993B-47B7-B05C-B80F6300FD4E}" destId="{2D8D0C8D-F880-4AA7-997F-01863D3A8FD6}" srcOrd="1" destOrd="0" presId="urn:microsoft.com/office/officeart/2018/5/layout/IconLeafLabelList"/>
    <dgm:cxn modelId="{CE077366-4212-43F2-8127-A163F8418261}" type="presParOf" srcId="{64515689-993B-47B7-B05C-B80F6300FD4E}" destId="{BD412177-E634-4C0C-B2C0-5EAFCD6EC011}" srcOrd="2" destOrd="0" presId="urn:microsoft.com/office/officeart/2018/5/layout/IconLeafLabelList"/>
    <dgm:cxn modelId="{FF6F77F5-2374-479E-8C62-F5A55B0CE591}" type="presParOf" srcId="{64515689-993B-47B7-B05C-B80F6300FD4E}" destId="{4040073C-6F12-49D7-94E2-5E6BDD42C894}" srcOrd="3" destOrd="0" presId="urn:microsoft.com/office/officeart/2018/5/layout/IconLeafLabelList"/>
    <dgm:cxn modelId="{8C969F04-E006-4664-AE95-3772DD6D5E7D}" type="presParOf" srcId="{DD53C7F9-DD16-4FD3-B79E-4BCE7D69A957}" destId="{B78DAEE0-52D5-438F-B42D-4C08EEC8D220}" srcOrd="5" destOrd="0" presId="urn:microsoft.com/office/officeart/2018/5/layout/IconLeafLabelList"/>
    <dgm:cxn modelId="{9B48844D-4054-42C0-B0CA-07E912425395}" type="presParOf" srcId="{DD53C7F9-DD16-4FD3-B79E-4BCE7D69A957}" destId="{A0E3A322-494B-4ADE-A996-F26E4FDBDB75}" srcOrd="6" destOrd="0" presId="urn:microsoft.com/office/officeart/2018/5/layout/IconLeafLabelList"/>
    <dgm:cxn modelId="{08C308E0-B9C2-463A-9001-AC8E5AC4C722}" type="presParOf" srcId="{A0E3A322-494B-4ADE-A996-F26E4FDBDB75}" destId="{DF15FEFE-9B77-44E5-A070-E72C4D359882}" srcOrd="0" destOrd="0" presId="urn:microsoft.com/office/officeart/2018/5/layout/IconLeafLabelList"/>
    <dgm:cxn modelId="{80CF5C6A-A071-4C29-B4BB-9647B0F2A206}" type="presParOf" srcId="{A0E3A322-494B-4ADE-A996-F26E4FDBDB75}" destId="{30AA4547-9D44-4B35-B051-FCDE5DA8634A}" srcOrd="1" destOrd="0" presId="urn:microsoft.com/office/officeart/2018/5/layout/IconLeafLabelList"/>
    <dgm:cxn modelId="{BE437BCC-DBC5-4BD7-BF31-538EA7F48DCC}" type="presParOf" srcId="{A0E3A322-494B-4ADE-A996-F26E4FDBDB75}" destId="{EA7A0A5D-5828-4D69-AAA9-917A6CB6121B}" srcOrd="2" destOrd="0" presId="urn:microsoft.com/office/officeart/2018/5/layout/IconLeafLabelList"/>
    <dgm:cxn modelId="{C84B6801-95D5-46CE-AF9E-4B4ADAB180BE}" type="presParOf" srcId="{A0E3A322-494B-4ADE-A996-F26E4FDBDB75}" destId="{29161441-71B3-41E9-9B7E-531F8E31EF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57CB1-4D6E-4B67-A8D8-6CB547D552AB}">
      <dsp:nvSpPr>
        <dsp:cNvPr id="0" name=""/>
        <dsp:cNvSpPr/>
      </dsp:nvSpPr>
      <dsp:spPr>
        <a:xfrm>
          <a:off x="3231" y="172777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Dataset</a:t>
          </a:r>
        </a:p>
      </dsp:txBody>
      <dsp:txXfrm>
        <a:off x="3231" y="172777"/>
        <a:ext cx="2563601" cy="1538160"/>
      </dsp:txXfrm>
    </dsp:sp>
    <dsp:sp modelId="{CFF9F9D2-1DA9-4BE5-BFC2-3A67C2F5CAF6}">
      <dsp:nvSpPr>
        <dsp:cNvPr id="0" name=""/>
        <dsp:cNvSpPr/>
      </dsp:nvSpPr>
      <dsp:spPr>
        <a:xfrm>
          <a:off x="2823193" y="172777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Exploratory Data Analysis</a:t>
          </a:r>
        </a:p>
      </dsp:txBody>
      <dsp:txXfrm>
        <a:off x="2823193" y="172777"/>
        <a:ext cx="2563601" cy="1538160"/>
      </dsp:txXfrm>
    </dsp:sp>
    <dsp:sp modelId="{47FC10E4-3B8D-4321-AC4F-F3435B525601}">
      <dsp:nvSpPr>
        <dsp:cNvPr id="0" name=""/>
        <dsp:cNvSpPr/>
      </dsp:nvSpPr>
      <dsp:spPr>
        <a:xfrm>
          <a:off x="5643155" y="172777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Preparing the Dataset</a:t>
          </a:r>
        </a:p>
      </dsp:txBody>
      <dsp:txXfrm>
        <a:off x="5643155" y="172777"/>
        <a:ext cx="2563601" cy="1538160"/>
      </dsp:txXfrm>
    </dsp:sp>
    <dsp:sp modelId="{F6C900A2-F622-404F-AB7B-D76A608096DF}">
      <dsp:nvSpPr>
        <dsp:cNvPr id="0" name=""/>
        <dsp:cNvSpPr/>
      </dsp:nvSpPr>
      <dsp:spPr>
        <a:xfrm>
          <a:off x="8463116" y="172777"/>
          <a:ext cx="2563601" cy="1538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 Selection and Results</a:t>
          </a:r>
        </a:p>
      </dsp:txBody>
      <dsp:txXfrm>
        <a:off x="8463116" y="172777"/>
        <a:ext cx="2563601" cy="1538160"/>
      </dsp:txXfrm>
    </dsp:sp>
    <dsp:sp modelId="{763DB057-036B-4DE1-9AC5-5E40E69DE3DF}">
      <dsp:nvSpPr>
        <dsp:cNvPr id="0" name=""/>
        <dsp:cNvSpPr/>
      </dsp:nvSpPr>
      <dsp:spPr>
        <a:xfrm>
          <a:off x="3231" y="1967299"/>
          <a:ext cx="2563601" cy="1538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Tuning the best models / Final Results</a:t>
          </a:r>
        </a:p>
      </dsp:txBody>
      <dsp:txXfrm>
        <a:off x="3231" y="1967299"/>
        <a:ext cx="2563601" cy="1538160"/>
      </dsp:txXfrm>
    </dsp:sp>
    <dsp:sp modelId="{CE733C00-9EB1-4952-9EF3-81D705E7E949}">
      <dsp:nvSpPr>
        <dsp:cNvPr id="0" name=""/>
        <dsp:cNvSpPr/>
      </dsp:nvSpPr>
      <dsp:spPr>
        <a:xfrm>
          <a:off x="2823193" y="1967299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</a:t>
          </a:r>
        </a:p>
      </dsp:txBody>
      <dsp:txXfrm>
        <a:off x="2823193" y="1967299"/>
        <a:ext cx="2563601" cy="1538160"/>
      </dsp:txXfrm>
    </dsp:sp>
    <dsp:sp modelId="{BCE67E5B-8ACE-4AB2-B837-EDAF23DC26AB}">
      <dsp:nvSpPr>
        <dsp:cNvPr id="0" name=""/>
        <dsp:cNvSpPr/>
      </dsp:nvSpPr>
      <dsp:spPr>
        <a:xfrm>
          <a:off x="5643155" y="1967299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Target Audience</a:t>
          </a:r>
        </a:p>
      </dsp:txBody>
      <dsp:txXfrm>
        <a:off x="5643155" y="1967299"/>
        <a:ext cx="2563601" cy="1538160"/>
      </dsp:txXfrm>
    </dsp:sp>
    <dsp:sp modelId="{08EBC04F-6CB2-4249-9C78-6BE38D3F5F0B}">
      <dsp:nvSpPr>
        <dsp:cNvPr id="0" name=""/>
        <dsp:cNvSpPr/>
      </dsp:nvSpPr>
      <dsp:spPr>
        <a:xfrm>
          <a:off x="8463116" y="1967299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Future Considerations</a:t>
          </a:r>
        </a:p>
      </dsp:txBody>
      <dsp:txXfrm>
        <a:off x="8463116" y="1967299"/>
        <a:ext cx="2563601" cy="153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1B15B-2AFF-4F55-B121-FF8C492903D2}">
      <dsp:nvSpPr>
        <dsp:cNvPr id="0" name=""/>
        <dsp:cNvSpPr/>
      </dsp:nvSpPr>
      <dsp:spPr>
        <a:xfrm>
          <a:off x="0" y="1523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65737-2F6C-4DFC-B919-3D865D0786D1}">
      <dsp:nvSpPr>
        <dsp:cNvPr id="0" name=""/>
        <dsp:cNvSpPr/>
      </dsp:nvSpPr>
      <dsp:spPr>
        <a:xfrm>
          <a:off x="196357" y="147574"/>
          <a:ext cx="357013" cy="35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3CB28-6680-4329-BAB0-1BE6DEEC7915}">
      <dsp:nvSpPr>
        <dsp:cNvPr id="0" name=""/>
        <dsp:cNvSpPr/>
      </dsp:nvSpPr>
      <dsp:spPr>
        <a:xfrm>
          <a:off x="749727" y="1523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Features: 32</a:t>
          </a:r>
        </a:p>
      </dsp:txBody>
      <dsp:txXfrm>
        <a:off x="749727" y="1523"/>
        <a:ext cx="6262642" cy="649115"/>
      </dsp:txXfrm>
    </dsp:sp>
    <dsp:sp modelId="{E31A7DB6-0A17-4871-A153-5D4545AC18F3}">
      <dsp:nvSpPr>
        <dsp:cNvPr id="0" name=""/>
        <dsp:cNvSpPr/>
      </dsp:nvSpPr>
      <dsp:spPr>
        <a:xfrm>
          <a:off x="0" y="812917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3CF71-D557-40A8-9581-541BF67F2FF0}">
      <dsp:nvSpPr>
        <dsp:cNvPr id="0" name=""/>
        <dsp:cNvSpPr/>
      </dsp:nvSpPr>
      <dsp:spPr>
        <a:xfrm>
          <a:off x="196357" y="958968"/>
          <a:ext cx="357013" cy="35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38F16-2316-4448-86F0-5D1414E11907}">
      <dsp:nvSpPr>
        <dsp:cNvPr id="0" name=""/>
        <dsp:cNvSpPr/>
      </dsp:nvSpPr>
      <dsp:spPr>
        <a:xfrm>
          <a:off x="749727" y="812917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Observations: 119, 390</a:t>
          </a:r>
        </a:p>
      </dsp:txBody>
      <dsp:txXfrm>
        <a:off x="749727" y="812917"/>
        <a:ext cx="6262642" cy="649115"/>
      </dsp:txXfrm>
    </dsp:sp>
    <dsp:sp modelId="{A01BF070-4371-4E1E-AF3E-2DB368418304}">
      <dsp:nvSpPr>
        <dsp:cNvPr id="0" name=""/>
        <dsp:cNvSpPr/>
      </dsp:nvSpPr>
      <dsp:spPr>
        <a:xfrm>
          <a:off x="0" y="1624311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CF9F9-5D16-4000-A5CE-02A847872697}">
      <dsp:nvSpPr>
        <dsp:cNvPr id="0" name=""/>
        <dsp:cNvSpPr/>
      </dsp:nvSpPr>
      <dsp:spPr>
        <a:xfrm>
          <a:off x="196357" y="1770361"/>
          <a:ext cx="357013" cy="35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3B9A3-CF01-4D43-A0A4-DC9F2F993912}">
      <dsp:nvSpPr>
        <dsp:cNvPr id="0" name=""/>
        <dsp:cNvSpPr/>
      </dsp:nvSpPr>
      <dsp:spPr>
        <a:xfrm>
          <a:off x="749727" y="1624311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percentage who did NOT CANCEL are 63 % </a:t>
          </a:r>
          <a:endParaRPr lang="en-US" sz="1900" kern="1200"/>
        </a:p>
      </dsp:txBody>
      <dsp:txXfrm>
        <a:off x="749727" y="1624311"/>
        <a:ext cx="6262642" cy="649115"/>
      </dsp:txXfrm>
    </dsp:sp>
    <dsp:sp modelId="{EAF5298B-2825-4A82-9921-B2112EE86069}">
      <dsp:nvSpPr>
        <dsp:cNvPr id="0" name=""/>
        <dsp:cNvSpPr/>
      </dsp:nvSpPr>
      <dsp:spPr>
        <a:xfrm>
          <a:off x="0" y="2435704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1F8B-9AB0-45F4-BA68-173975A040CB}">
      <dsp:nvSpPr>
        <dsp:cNvPr id="0" name=""/>
        <dsp:cNvSpPr/>
      </dsp:nvSpPr>
      <dsp:spPr>
        <a:xfrm>
          <a:off x="196357" y="2581755"/>
          <a:ext cx="357013" cy="357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0426-077A-4C1F-8D2E-E37A0D9CD3FE}">
      <dsp:nvSpPr>
        <dsp:cNvPr id="0" name=""/>
        <dsp:cNvSpPr/>
      </dsp:nvSpPr>
      <dsp:spPr>
        <a:xfrm>
          <a:off x="749727" y="2435704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percentage which CANCELED are 37 %</a:t>
          </a:r>
          <a:endParaRPr lang="en-US" sz="1900" kern="1200"/>
        </a:p>
      </dsp:txBody>
      <dsp:txXfrm>
        <a:off x="749727" y="2435704"/>
        <a:ext cx="6262642" cy="649115"/>
      </dsp:txXfrm>
    </dsp:sp>
    <dsp:sp modelId="{9BF5D68E-7E3C-473A-8D76-3A09E29FA8B8}">
      <dsp:nvSpPr>
        <dsp:cNvPr id="0" name=""/>
        <dsp:cNvSpPr/>
      </dsp:nvSpPr>
      <dsp:spPr>
        <a:xfrm>
          <a:off x="0" y="3247098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35A9A-D6A4-46F6-9AD2-46E347108B94}">
      <dsp:nvSpPr>
        <dsp:cNvPr id="0" name=""/>
        <dsp:cNvSpPr/>
      </dsp:nvSpPr>
      <dsp:spPr>
        <a:xfrm>
          <a:off x="196357" y="3393149"/>
          <a:ext cx="357013" cy="357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73F72-B714-4B22-B8A9-46D53F404689}">
      <dsp:nvSpPr>
        <dsp:cNvPr id="0" name=""/>
        <dsp:cNvSpPr/>
      </dsp:nvSpPr>
      <dsp:spPr>
        <a:xfrm>
          <a:off x="749727" y="3247098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percentage of Resort Hotels are 33 % </a:t>
          </a:r>
          <a:endParaRPr lang="en-US" sz="1900" kern="1200"/>
        </a:p>
      </dsp:txBody>
      <dsp:txXfrm>
        <a:off x="749727" y="3247098"/>
        <a:ext cx="6262642" cy="649115"/>
      </dsp:txXfrm>
    </dsp:sp>
    <dsp:sp modelId="{D8AA9612-DB41-4B4D-8F1F-37518B1E3E08}">
      <dsp:nvSpPr>
        <dsp:cNvPr id="0" name=""/>
        <dsp:cNvSpPr/>
      </dsp:nvSpPr>
      <dsp:spPr>
        <a:xfrm>
          <a:off x="0" y="4058492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6E70F-0CA9-41BD-A2A9-BC8A112DFAC7}">
      <dsp:nvSpPr>
        <dsp:cNvPr id="0" name=""/>
        <dsp:cNvSpPr/>
      </dsp:nvSpPr>
      <dsp:spPr>
        <a:xfrm>
          <a:off x="196357" y="4204543"/>
          <a:ext cx="357013" cy="357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18792-9594-4D6D-BD4B-B03DF9BF5F00}">
      <dsp:nvSpPr>
        <dsp:cNvPr id="0" name=""/>
        <dsp:cNvSpPr/>
      </dsp:nvSpPr>
      <dsp:spPr>
        <a:xfrm>
          <a:off x="749727" y="4058492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percentage of City Hotels are 67 % </a:t>
          </a:r>
          <a:endParaRPr lang="en-US" sz="1900" kern="1200"/>
        </a:p>
      </dsp:txBody>
      <dsp:txXfrm>
        <a:off x="749727" y="4058492"/>
        <a:ext cx="6262642" cy="649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19CF-BE8B-4473-86F5-E785E9605A93}">
      <dsp:nvSpPr>
        <dsp:cNvPr id="0" name=""/>
        <dsp:cNvSpPr/>
      </dsp:nvSpPr>
      <dsp:spPr>
        <a:xfrm>
          <a:off x="878606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39820-F5F6-4906-B95D-771F39B12A0E}">
      <dsp:nvSpPr>
        <dsp:cNvPr id="0" name=""/>
        <dsp:cNvSpPr/>
      </dsp:nvSpPr>
      <dsp:spPr>
        <a:xfrm>
          <a:off x="1109407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E2B78-99F6-4B88-80C0-AAAA14BA2FCB}">
      <dsp:nvSpPr>
        <dsp:cNvPr id="0" name=""/>
        <dsp:cNvSpPr/>
      </dsp:nvSpPr>
      <dsp:spPr>
        <a:xfrm>
          <a:off x="532405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Further research into class imbalance. </a:t>
          </a:r>
        </a:p>
      </dsp:txBody>
      <dsp:txXfrm>
        <a:off x="532405" y="1422485"/>
        <a:ext cx="1775390" cy="710156"/>
      </dsp:txXfrm>
    </dsp:sp>
    <dsp:sp modelId="{4F9F6AEF-71CE-4DBB-B8FB-DD5571D1ACF1}">
      <dsp:nvSpPr>
        <dsp:cNvPr id="0" name=""/>
        <dsp:cNvSpPr/>
      </dsp:nvSpPr>
      <dsp:spPr>
        <a:xfrm>
          <a:off x="2964690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9A63E-C1C0-4A70-BB38-4889B43FA0C7}">
      <dsp:nvSpPr>
        <dsp:cNvPr id="0" name=""/>
        <dsp:cNvSpPr/>
      </dsp:nvSpPr>
      <dsp:spPr>
        <a:xfrm>
          <a:off x="3195491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262F-A2E6-4057-ADA0-9FF6AE9EB0ED}">
      <dsp:nvSpPr>
        <dsp:cNvPr id="0" name=""/>
        <dsp:cNvSpPr/>
      </dsp:nvSpPr>
      <dsp:spPr>
        <a:xfrm>
          <a:off x="2618489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focus specifically certain counties.</a:t>
          </a:r>
        </a:p>
      </dsp:txBody>
      <dsp:txXfrm>
        <a:off x="2618489" y="1422485"/>
        <a:ext cx="1775390" cy="710156"/>
      </dsp:txXfrm>
    </dsp:sp>
    <dsp:sp modelId="{57B6B085-CF3B-41B7-AFD2-2CC5C78CD783}">
      <dsp:nvSpPr>
        <dsp:cNvPr id="0" name=""/>
        <dsp:cNvSpPr/>
      </dsp:nvSpPr>
      <dsp:spPr>
        <a:xfrm>
          <a:off x="5050774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25974-13DE-412C-9B24-46DB9AE9211A}">
      <dsp:nvSpPr>
        <dsp:cNvPr id="0" name=""/>
        <dsp:cNvSpPr/>
      </dsp:nvSpPr>
      <dsp:spPr>
        <a:xfrm>
          <a:off x="5281575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BB07D-6791-444A-99B6-424FC2794E5B}">
      <dsp:nvSpPr>
        <dsp:cNvPr id="0" name=""/>
        <dsp:cNvSpPr/>
      </dsp:nvSpPr>
      <dsp:spPr>
        <a:xfrm>
          <a:off x="4704573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Separate resort and city hotels</a:t>
          </a:r>
        </a:p>
      </dsp:txBody>
      <dsp:txXfrm>
        <a:off x="4704573" y="1422485"/>
        <a:ext cx="1775390" cy="710156"/>
      </dsp:txXfrm>
    </dsp:sp>
    <dsp:sp modelId="{BABC8D23-928F-4A61-833C-A9FAAC1D3182}">
      <dsp:nvSpPr>
        <dsp:cNvPr id="0" name=""/>
        <dsp:cNvSpPr/>
      </dsp:nvSpPr>
      <dsp:spPr>
        <a:xfrm>
          <a:off x="878606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9E85-3287-48FF-9E4B-173358C2B1E9}">
      <dsp:nvSpPr>
        <dsp:cNvPr id="0" name=""/>
        <dsp:cNvSpPr/>
      </dsp:nvSpPr>
      <dsp:spPr>
        <a:xfrm>
          <a:off x="1109407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3B251-3339-4E64-A448-DEB3B69F97D3}">
      <dsp:nvSpPr>
        <dsp:cNvPr id="0" name=""/>
        <dsp:cNvSpPr/>
      </dsp:nvSpPr>
      <dsp:spPr>
        <a:xfrm>
          <a:off x="532405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Separate the DATES and Years respectively</a:t>
          </a:r>
        </a:p>
      </dsp:txBody>
      <dsp:txXfrm>
        <a:off x="532405" y="3996801"/>
        <a:ext cx="1775390" cy="710156"/>
      </dsp:txXfrm>
    </dsp:sp>
    <dsp:sp modelId="{A55682DA-5778-4534-A95F-6643EDC5B704}">
      <dsp:nvSpPr>
        <dsp:cNvPr id="0" name=""/>
        <dsp:cNvSpPr/>
      </dsp:nvSpPr>
      <dsp:spPr>
        <a:xfrm>
          <a:off x="2964690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26B63-DF90-4FC5-91D2-696452819F25}">
      <dsp:nvSpPr>
        <dsp:cNvPr id="0" name=""/>
        <dsp:cNvSpPr/>
      </dsp:nvSpPr>
      <dsp:spPr>
        <a:xfrm>
          <a:off x="3195491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7DD3-926B-445A-A912-F880E6BB882E}">
      <dsp:nvSpPr>
        <dsp:cNvPr id="0" name=""/>
        <dsp:cNvSpPr/>
      </dsp:nvSpPr>
      <dsp:spPr>
        <a:xfrm>
          <a:off x="2618489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Time Series</a:t>
          </a:r>
        </a:p>
      </dsp:txBody>
      <dsp:txXfrm>
        <a:off x="2618489" y="3996801"/>
        <a:ext cx="1775390" cy="710156"/>
      </dsp:txXfrm>
    </dsp:sp>
    <dsp:sp modelId="{32B14AF4-E6EB-45BF-9C36-5F73774A2051}">
      <dsp:nvSpPr>
        <dsp:cNvPr id="0" name=""/>
        <dsp:cNvSpPr/>
      </dsp:nvSpPr>
      <dsp:spPr>
        <a:xfrm>
          <a:off x="5050774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A4EA-E0FD-4DF5-80DD-08B7A1BA62A4}">
      <dsp:nvSpPr>
        <dsp:cNvPr id="0" name=""/>
        <dsp:cNvSpPr/>
      </dsp:nvSpPr>
      <dsp:spPr>
        <a:xfrm>
          <a:off x="5281575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D8EB9-63A5-4028-BD0B-B457287F54C5}">
      <dsp:nvSpPr>
        <dsp:cNvPr id="0" name=""/>
        <dsp:cNvSpPr/>
      </dsp:nvSpPr>
      <dsp:spPr>
        <a:xfrm>
          <a:off x="4704573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Further experiments on feature selection</a:t>
          </a:r>
        </a:p>
      </dsp:txBody>
      <dsp:txXfrm>
        <a:off x="4704573" y="3996801"/>
        <a:ext cx="1775390" cy="710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4A302-501B-4F00-8FAE-0456A0ABE513}">
      <dsp:nvSpPr>
        <dsp:cNvPr id="0" name=""/>
        <dsp:cNvSpPr/>
      </dsp:nvSpPr>
      <dsp:spPr>
        <a:xfrm>
          <a:off x="600792" y="528370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FC4F-F60F-47CB-8CA8-CCAA9C385CF2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45024-BADF-45B4-9ABC-7B7B9C627E27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Decision Makers</a:t>
          </a:r>
        </a:p>
      </dsp:txBody>
      <dsp:txXfrm>
        <a:off x="137302" y="2429867"/>
        <a:ext cx="2376871" cy="720000"/>
      </dsp:txXfrm>
    </dsp:sp>
    <dsp:sp modelId="{C41E7792-D762-437F-94A0-967D4908FBEF}">
      <dsp:nvSpPr>
        <dsp:cNvPr id="0" name=""/>
        <dsp:cNvSpPr/>
      </dsp:nvSpPr>
      <dsp:spPr>
        <a:xfrm>
          <a:off x="3393616" y="528370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C71FB-0E29-4B9D-8A68-0FD68035A8E3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765ED-2181-48A9-ADF4-D8C768126EF6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Management</a:t>
          </a:r>
        </a:p>
      </dsp:txBody>
      <dsp:txXfrm>
        <a:off x="2930126" y="2429867"/>
        <a:ext cx="2376871" cy="720000"/>
      </dsp:txXfrm>
    </dsp:sp>
    <dsp:sp modelId="{E9CE81EA-BA7F-4012-A3CC-9406579A718D}">
      <dsp:nvSpPr>
        <dsp:cNvPr id="0" name=""/>
        <dsp:cNvSpPr/>
      </dsp:nvSpPr>
      <dsp:spPr>
        <a:xfrm>
          <a:off x="6186441" y="528370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D0C8D-F880-4AA7-997F-01863D3A8FD6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0073C-6F12-49D7-94E2-5E6BDD42C894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Consultants</a:t>
          </a:r>
        </a:p>
      </dsp:txBody>
      <dsp:txXfrm>
        <a:off x="5722951" y="2429867"/>
        <a:ext cx="2376871" cy="720000"/>
      </dsp:txXfrm>
    </dsp:sp>
    <dsp:sp modelId="{DF15FEFE-9B77-44E5-A070-E72C4D359882}">
      <dsp:nvSpPr>
        <dsp:cNvPr id="0" name=""/>
        <dsp:cNvSpPr/>
      </dsp:nvSpPr>
      <dsp:spPr>
        <a:xfrm>
          <a:off x="8979265" y="528370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A4547-9D44-4B35-B051-FCDE5DA8634A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1441-71B3-41E9-9B7E-531F8E31EFDD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Researchers</a:t>
          </a:r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2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4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International luxury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Lifestyle luxury resorts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Upscale full-service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Focused or select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Economy and limited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Extended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Timeshare and destination clubs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Microstay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4"/>
            <a:ext cx="10993548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0" y="5956140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4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0"/>
            <a:ext cx="10164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91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7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8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7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7" y="675727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9" y="5956140"/>
            <a:ext cx="13281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7" y="5951814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40"/>
            <a:ext cx="116419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91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9"/>
            <a:ext cx="11029614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4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22" y="5141977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3"/>
            <a:ext cx="11029614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4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1" cap="all">
                <a:solidFill>
                  <a:schemeClr val="accent2"/>
                </a:solidFill>
              </a:defRPr>
            </a:lvl1pPr>
            <a:lvl2pPr marL="45721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5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7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8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4223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7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7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3"/>
            <a:ext cx="5087076" cy="536005"/>
          </a:xfrm>
        </p:spPr>
        <p:txBody>
          <a:bodyPr anchor="b">
            <a:noAutofit/>
          </a:bodyPr>
          <a:lstStyle>
            <a:lvl1pPr marL="0" indent="0">
              <a:buNone/>
              <a:defRPr sz="2201" b="0">
                <a:solidFill>
                  <a:schemeClr val="accent2"/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9" y="2250894"/>
            <a:ext cx="5087074" cy="553373"/>
          </a:xfrm>
        </p:spPr>
        <p:txBody>
          <a:bodyPr anchor="b">
            <a:noAutofit/>
          </a:bodyPr>
          <a:lstStyle>
            <a:lvl1pPr marL="0" indent="0">
              <a:buNone/>
              <a:defRPr sz="2201" b="0">
                <a:solidFill>
                  <a:schemeClr val="accent2"/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2" y="606557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1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8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20" y="601200"/>
            <a:ext cx="11292841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1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1">
                <a:solidFill>
                  <a:schemeClr val="tx2"/>
                </a:solidFill>
              </a:defRPr>
            </a:lvl4pPr>
            <a:lvl5pPr>
              <a:defRPr sz="1401">
                <a:solidFill>
                  <a:schemeClr val="tx2"/>
                </a:solidFill>
              </a:defRPr>
            </a:lvl5pPr>
            <a:lvl6pPr>
              <a:defRPr sz="1401">
                <a:solidFill>
                  <a:schemeClr val="tx2"/>
                </a:solidFill>
              </a:defRPr>
            </a:lvl6pPr>
            <a:lvl7pPr>
              <a:defRPr sz="1401">
                <a:solidFill>
                  <a:schemeClr val="tx2"/>
                </a:solidFill>
              </a:defRPr>
            </a:lvl7pPr>
            <a:lvl8pPr>
              <a:defRPr sz="1401">
                <a:solidFill>
                  <a:schemeClr val="tx2"/>
                </a:solidFill>
              </a:defRPr>
            </a:lvl8pPr>
            <a:lvl9pPr>
              <a:defRPr sz="140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9"/>
            <a:ext cx="586998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16" indent="0">
              <a:buNone/>
              <a:defRPr sz="11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8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7" y="705125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7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7" y="595614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5" y="5951814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4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6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16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11" indent="-306011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1" kern="1200">
          <a:solidFill>
            <a:schemeClr val="tx2"/>
          </a:solidFill>
          <a:latin typeface="+mn-lt"/>
          <a:ea typeface="+mn-ea"/>
          <a:cs typeface="+mn-cs"/>
        </a:defRPr>
      </a:lvl1pPr>
      <a:lvl2pPr marL="630026" indent="-306011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33" indent="-270010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1" kern="1200">
          <a:solidFill>
            <a:schemeClr val="tx2"/>
          </a:solidFill>
          <a:latin typeface="+mn-lt"/>
          <a:ea typeface="+mn-ea"/>
          <a:cs typeface="+mn-cs"/>
        </a:defRPr>
      </a:lvl3pPr>
      <a:lvl4pPr marL="1242048" indent="-234008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61" indent="-234008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74" indent="-228609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84" indent="-228609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92" indent="-228609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106" indent="-228609" algn="l" defTabSz="457216" rtl="0" eaLnBrk="1" latinLnBrk="0" hangingPunct="1">
        <a:spcBef>
          <a:spcPct val="20000"/>
        </a:spcBef>
        <a:spcAft>
          <a:spcPts val="60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3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emostipak/hotel-booking-dema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sciencedirect.com/science/article/pii/S235234091831519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6" y="1552398"/>
            <a:ext cx="7231785" cy="3654082"/>
          </a:xfrm>
        </p:spPr>
        <p:txBody>
          <a:bodyPr anchor="ctr">
            <a:normAutofit/>
          </a:bodyPr>
          <a:lstStyle/>
          <a:p>
            <a:r>
              <a:rPr lang="en-US" sz="5401">
                <a:solidFill>
                  <a:schemeClr val="tx2"/>
                </a:solidFill>
              </a:rPr>
              <a:t>Predicting Hotel Cancellations</a:t>
            </a:r>
            <a:endParaRPr lang="en-US" sz="540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2" y="1552398"/>
            <a:ext cx="3610574" cy="3654082"/>
          </a:xfrm>
        </p:spPr>
        <p:txBody>
          <a:bodyPr anchor="ctr">
            <a:normAutofit/>
          </a:bodyPr>
          <a:lstStyle/>
          <a:p>
            <a:r>
              <a:rPr lang="en-US" sz="3200"/>
              <a:t>A Supervised Learning Capstone </a:t>
            </a:r>
          </a:p>
          <a:p>
            <a:r>
              <a:rPr lang="en-US" sz="1801"/>
              <a:t>By Lawrence Quesada</a:t>
            </a:r>
            <a:endParaRPr lang="en-US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0"/>
            <a:ext cx="7579573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8"/>
            <a:ext cx="11293913" cy="649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0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9"/>
            <a:ext cx="11029616" cy="502528"/>
          </a:xfrm>
        </p:spPr>
        <p:txBody>
          <a:bodyPr vert="horz" lIns="91440" tIns="45721" rIns="91440" bIns="45721" rtlCol="0" anchor="b"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– Countries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5DA4A9-F23D-4615-B7B3-59849D24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2" y="1081861"/>
            <a:ext cx="5605642" cy="544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D817E-6814-4E58-A339-24365487D892}"/>
              </a:ext>
            </a:extLst>
          </p:cNvPr>
          <p:cNvSpPr txBox="1"/>
          <p:nvPr/>
        </p:nvSpPr>
        <p:spPr>
          <a:xfrm>
            <a:off x="7046685" y="1603005"/>
            <a:ext cx="46155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Portugal</a:t>
            </a:r>
          </a:p>
          <a:p>
            <a:pPr algn="ctr"/>
            <a:r>
              <a:rPr lang="en-US" sz="2800" dirty="0"/>
              <a:t>Great Britain</a:t>
            </a:r>
          </a:p>
          <a:p>
            <a:pPr algn="ctr"/>
            <a:r>
              <a:rPr lang="en-US" sz="2800" dirty="0"/>
              <a:t>France</a:t>
            </a:r>
          </a:p>
          <a:p>
            <a:pPr algn="ctr"/>
            <a:r>
              <a:rPr lang="en-US" sz="2800" dirty="0"/>
              <a:t>Spain</a:t>
            </a:r>
          </a:p>
          <a:p>
            <a:pPr algn="ctr"/>
            <a:r>
              <a:rPr lang="en-US" sz="2800" dirty="0"/>
              <a:t>Germany</a:t>
            </a:r>
          </a:p>
          <a:p>
            <a:pPr algn="ctr"/>
            <a:r>
              <a:rPr lang="en-US" sz="2800" dirty="0"/>
              <a:t>Ireland</a:t>
            </a:r>
          </a:p>
          <a:p>
            <a:pPr algn="ctr"/>
            <a:r>
              <a:rPr lang="en-US" sz="2800" dirty="0"/>
              <a:t>Italy</a:t>
            </a:r>
          </a:p>
          <a:p>
            <a:pPr algn="ctr"/>
            <a:r>
              <a:rPr lang="en-US" sz="2800" dirty="0"/>
              <a:t>Belgium </a:t>
            </a:r>
          </a:p>
          <a:p>
            <a:pPr algn="ctr"/>
            <a:r>
              <a:rPr lang="en-US" sz="2800" dirty="0"/>
              <a:t>The Netherlands </a:t>
            </a:r>
          </a:p>
          <a:p>
            <a:pPr algn="ctr"/>
            <a:r>
              <a:rPr lang="en-US" sz="2800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95870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9CCB5B-8E7E-4664-A0A6-DDF2EAE2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702159"/>
            <a:ext cx="11029616" cy="502528"/>
          </a:xfrm>
        </p:spPr>
        <p:txBody>
          <a:bodyPr vert="horz" lIns="91440" tIns="45721" rIns="91440" bIns="45721" rtlCol="0" anchor="b"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– ADR for each month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0630C3-826B-462E-9B2D-BBB8B7A7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91211"/>
            <a:ext cx="11701916" cy="53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3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1013801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– Cancelation frequency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9BB45B-8A22-432F-8B23-25011103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6" y="1764986"/>
            <a:ext cx="11507594" cy="49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9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1" y="1045730"/>
            <a:ext cx="3802736" cy="503371"/>
          </a:xfrm>
        </p:spPr>
        <p:txBody>
          <a:bodyPr vert="horz" lIns="91440" tIns="45721" rIns="91440" bIns="45721" rtlCol="0" anchor="b"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Seasonality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D39DF9C-EB60-4B21-BA9F-34CBA569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7" y="1671819"/>
            <a:ext cx="4241794" cy="45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CCCF2-D7F6-4788-B949-015D89EB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44" y="1598611"/>
            <a:ext cx="4440424" cy="46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8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50" y="1015828"/>
            <a:ext cx="5054379" cy="1727372"/>
          </a:xfrm>
        </p:spPr>
        <p:txBody>
          <a:bodyPr vert="horz" lIns="91440" tIns="45721" rIns="91440" bIns="45721" rtlCol="0" anchor="b"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Exploratory Data Analysis – Source of bookings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99F3064-E2E3-4C9F-BB35-DFB9DB5F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79" y="1347137"/>
            <a:ext cx="5470978" cy="55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4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727881" y="1005843"/>
            <a:ext cx="4196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Exploratory Data Analysis – Target Variable</a:t>
            </a:r>
            <a:endParaRPr lang="en-US" sz="3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4CEB5F9-3E87-41A0-820E-D4CCA861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17" y="1005843"/>
            <a:ext cx="5910979" cy="56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5" y="680358"/>
            <a:ext cx="8227449" cy="612350"/>
          </a:xfrm>
        </p:spPr>
        <p:txBody>
          <a:bodyPr vert="horz" lIns="91440" tIns="45721" rIns="91440" bIns="45721" rtlCol="0" anchor="b"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Preparing the dataset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D2210-4A20-425B-A605-30BA34BE0956}"/>
              </a:ext>
            </a:extLst>
          </p:cNvPr>
          <p:cNvSpPr txBox="1"/>
          <p:nvPr/>
        </p:nvSpPr>
        <p:spPr>
          <a:xfrm>
            <a:off x="456342" y="1528099"/>
            <a:ext cx="635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 feature:  </a:t>
            </a:r>
            <a:r>
              <a:rPr lang="en-US" sz="2400" dirty="0"/>
              <a:t>‘</a:t>
            </a:r>
            <a:r>
              <a:rPr lang="en-US" sz="2400" dirty="0" err="1"/>
              <a:t>is_canceled</a:t>
            </a:r>
            <a:r>
              <a:rPr lang="en-US" sz="2400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AA1D7-4D83-4F17-97C6-3A857D75A197}"/>
              </a:ext>
            </a:extLst>
          </p:cNvPr>
          <p:cNvSpPr txBox="1"/>
          <p:nvPr/>
        </p:nvSpPr>
        <p:spPr>
          <a:xfrm>
            <a:off x="446532" y="5329901"/>
            <a:ext cx="241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Train: </a:t>
            </a:r>
            <a:r>
              <a:rPr lang="en-US" sz="2400" dirty="0"/>
              <a:t>80%</a:t>
            </a:r>
          </a:p>
          <a:p>
            <a:r>
              <a:rPr lang="en-US" sz="2400" b="1" dirty="0"/>
              <a:t>Test: </a:t>
            </a:r>
            <a:r>
              <a:rPr lang="en-US" sz="2400" dirty="0"/>
              <a:t>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3A0B4-1D17-43A5-AA1D-ADA818161DEC}"/>
              </a:ext>
            </a:extLst>
          </p:cNvPr>
          <p:cNvSpPr txBox="1"/>
          <p:nvPr/>
        </p:nvSpPr>
        <p:spPr>
          <a:xfrm>
            <a:off x="456342" y="2436125"/>
            <a:ext cx="1128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Processed Features: </a:t>
            </a:r>
          </a:p>
          <a:p>
            <a:endParaRPr lang="en-US" sz="2400" dirty="0"/>
          </a:p>
          <a:p>
            <a:r>
              <a:rPr lang="en-US" sz="2400" dirty="0"/>
              <a:t>'hotel’, '</a:t>
            </a:r>
            <a:r>
              <a:rPr lang="en-US" sz="2400" dirty="0" err="1"/>
              <a:t>customer_type</a:t>
            </a:r>
            <a:r>
              <a:rPr lang="en-US" sz="2400" dirty="0"/>
              <a:t>', '</a:t>
            </a:r>
            <a:r>
              <a:rPr lang="en-US" sz="2400" dirty="0" err="1"/>
              <a:t>reserved_room_type</a:t>
            </a:r>
            <a:r>
              <a:rPr lang="en-US" sz="2400" dirty="0"/>
              <a:t>', '</a:t>
            </a:r>
            <a:r>
              <a:rPr lang="en-US" sz="2400" dirty="0" err="1"/>
              <a:t>assigned_room_type</a:t>
            </a:r>
            <a:r>
              <a:rPr lang="en-US" sz="2400" dirty="0"/>
              <a:t>’, 'country’, '</a:t>
            </a:r>
            <a:r>
              <a:rPr lang="en-US" sz="2400" dirty="0" err="1"/>
              <a:t>arrival_date_month</a:t>
            </a:r>
            <a:r>
              <a:rPr lang="en-US" sz="2400" dirty="0"/>
              <a:t>’, '</a:t>
            </a:r>
            <a:r>
              <a:rPr lang="en-US" sz="2400" dirty="0" err="1"/>
              <a:t>market_segment</a:t>
            </a:r>
            <a:r>
              <a:rPr lang="en-US" sz="2400" dirty="0"/>
              <a:t>’, '</a:t>
            </a:r>
            <a:r>
              <a:rPr lang="en-US" sz="2400" dirty="0" err="1"/>
              <a:t>distribution_channel</a:t>
            </a:r>
            <a:r>
              <a:rPr lang="en-US" sz="2400" dirty="0"/>
              <a:t>’, 'meal’ ,'</a:t>
            </a:r>
            <a:r>
              <a:rPr lang="en-US" sz="2400" dirty="0" err="1"/>
              <a:t>is_repeated_guest</a:t>
            </a:r>
            <a:r>
              <a:rPr lang="en-US" sz="2400" dirty="0"/>
              <a:t>’, '</a:t>
            </a:r>
            <a:r>
              <a:rPr lang="en-US" sz="2400" dirty="0" err="1"/>
              <a:t>deposit_type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..and all numerical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7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807623" y="940323"/>
            <a:ext cx="933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Model Selection</a:t>
            </a:r>
            <a:endParaRPr lang="en-US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1BDBE8-5407-41AD-AD9D-E561AFD99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06533"/>
              </p:ext>
            </p:extLst>
          </p:nvPr>
        </p:nvGraphicFramePr>
        <p:xfrm>
          <a:off x="1451211" y="2148114"/>
          <a:ext cx="9490006" cy="406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1778">
                  <a:extLst>
                    <a:ext uri="{9D8B030D-6E8A-4147-A177-3AD203B41FA5}">
                      <a16:colId xmlns:a16="http://schemas.microsoft.com/office/drawing/2014/main" val="4166030665"/>
                    </a:ext>
                  </a:extLst>
                </a:gridCol>
                <a:gridCol w="2201623">
                  <a:extLst>
                    <a:ext uri="{9D8B030D-6E8A-4147-A177-3AD203B41FA5}">
                      <a16:colId xmlns:a16="http://schemas.microsoft.com/office/drawing/2014/main" val="3798245685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8898942"/>
                    </a:ext>
                  </a:extLst>
                </a:gridCol>
                <a:gridCol w="3106064">
                  <a:extLst>
                    <a:ext uri="{9D8B030D-6E8A-4147-A177-3AD203B41FA5}">
                      <a16:colId xmlns:a16="http://schemas.microsoft.com/office/drawing/2014/main" val="2261343160"/>
                    </a:ext>
                  </a:extLst>
                </a:gridCol>
              </a:tblGrid>
              <a:tr h="5264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Cross-Validation</a:t>
                      </a:r>
                    </a:p>
                    <a:p>
                      <a:pPr algn="ctr"/>
                      <a:r>
                        <a:rPr lang="en-US" sz="2400" dirty="0"/>
                        <a:t>Mean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468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5865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37503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/>
                        <a:t>Balanced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9050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02981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 err="1"/>
                        <a:t>XGBoost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4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727880" y="1005843"/>
            <a:ext cx="933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Confusion Matrix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7605AB-2BA7-4E0E-A842-8ED65BACD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19364"/>
              </p:ext>
            </p:extLst>
          </p:nvPr>
        </p:nvGraphicFramePr>
        <p:xfrm>
          <a:off x="824171" y="1842219"/>
          <a:ext cx="4766862" cy="1586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431">
                  <a:extLst>
                    <a:ext uri="{9D8B030D-6E8A-4147-A177-3AD203B41FA5}">
                      <a16:colId xmlns:a16="http://schemas.microsoft.com/office/drawing/2014/main" val="694413855"/>
                    </a:ext>
                  </a:extLst>
                </a:gridCol>
                <a:gridCol w="2383431">
                  <a:extLst>
                    <a:ext uri="{9D8B030D-6E8A-4147-A177-3AD203B41FA5}">
                      <a16:colId xmlns:a16="http://schemas.microsoft.com/office/drawing/2014/main" val="3043698940"/>
                    </a:ext>
                  </a:extLst>
                </a:gridCol>
              </a:tblGrid>
              <a:tr h="528927">
                <a:tc gridSpan="2">
                  <a:txBody>
                    <a:bodyPr/>
                    <a:lstStyle/>
                    <a:p>
                      <a:r>
                        <a:rPr lang="en-US" dirty="0"/>
                        <a:t>Balanced Random Forest </a:t>
                      </a:r>
                      <a:r>
                        <a:rPr lang="en-US" dirty="0" err="1"/>
                        <a:t>Enseble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72111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12,994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19880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2,688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49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F1A6F-C76C-4485-8523-8D17220E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79520"/>
              </p:ext>
            </p:extLst>
          </p:nvPr>
        </p:nvGraphicFramePr>
        <p:xfrm>
          <a:off x="3581019" y="4096374"/>
          <a:ext cx="4766862" cy="1586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431">
                  <a:extLst>
                    <a:ext uri="{9D8B030D-6E8A-4147-A177-3AD203B41FA5}">
                      <a16:colId xmlns:a16="http://schemas.microsoft.com/office/drawing/2014/main" val="694413855"/>
                    </a:ext>
                  </a:extLst>
                </a:gridCol>
                <a:gridCol w="2383431">
                  <a:extLst>
                    <a:ext uri="{9D8B030D-6E8A-4147-A177-3AD203B41FA5}">
                      <a16:colId xmlns:a16="http://schemas.microsoft.com/office/drawing/2014/main" val="3043698940"/>
                    </a:ext>
                  </a:extLst>
                </a:gridCol>
              </a:tblGrid>
              <a:tr h="52892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XGBoosting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72111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13,714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19880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2,170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490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0A3EA8-17D7-4E09-86B3-8172BA38A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28268"/>
              </p:ext>
            </p:extLst>
          </p:nvPr>
        </p:nvGraphicFramePr>
        <p:xfrm>
          <a:off x="6258254" y="1842218"/>
          <a:ext cx="4766862" cy="1586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431">
                  <a:extLst>
                    <a:ext uri="{9D8B030D-6E8A-4147-A177-3AD203B41FA5}">
                      <a16:colId xmlns:a16="http://schemas.microsoft.com/office/drawing/2014/main" val="694413855"/>
                    </a:ext>
                  </a:extLst>
                </a:gridCol>
                <a:gridCol w="2383431">
                  <a:extLst>
                    <a:ext uri="{9D8B030D-6E8A-4147-A177-3AD203B41FA5}">
                      <a16:colId xmlns:a16="http://schemas.microsoft.com/office/drawing/2014/main" val="3043698940"/>
                    </a:ext>
                  </a:extLst>
                </a:gridCol>
              </a:tblGrid>
              <a:tr h="528927">
                <a:tc gridSpan="2"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72111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11,460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19880"/>
                  </a:ext>
                </a:extLst>
              </a:tr>
              <a:tr h="528927">
                <a:tc>
                  <a:txBody>
                    <a:bodyPr/>
                    <a:lstStyle/>
                    <a:p>
                      <a:r>
                        <a:rPr lang="en-US" dirty="0"/>
                        <a:t>2,784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4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8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727880" y="1005843"/>
            <a:ext cx="933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Tuning the best Models / Best Results</a:t>
            </a:r>
            <a:endParaRPr lang="en-US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D3DF03-D7C1-4AF2-8117-24A04BF75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5594"/>
              </p:ext>
            </p:extLst>
          </p:nvPr>
        </p:nvGraphicFramePr>
        <p:xfrm>
          <a:off x="727879" y="2039037"/>
          <a:ext cx="10540754" cy="245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3385">
                  <a:extLst>
                    <a:ext uri="{9D8B030D-6E8A-4147-A177-3AD203B41FA5}">
                      <a16:colId xmlns:a16="http://schemas.microsoft.com/office/drawing/2014/main" val="4166030665"/>
                    </a:ext>
                  </a:extLst>
                </a:gridCol>
                <a:gridCol w="1714124">
                  <a:extLst>
                    <a:ext uri="{9D8B030D-6E8A-4147-A177-3AD203B41FA5}">
                      <a16:colId xmlns:a16="http://schemas.microsoft.com/office/drawing/2014/main" val="3798245685"/>
                    </a:ext>
                  </a:extLst>
                </a:gridCol>
                <a:gridCol w="1837765">
                  <a:extLst>
                    <a:ext uri="{9D8B030D-6E8A-4147-A177-3AD203B41FA5}">
                      <a16:colId xmlns:a16="http://schemas.microsoft.com/office/drawing/2014/main" val="217867081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28898942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2824928126"/>
                    </a:ext>
                  </a:extLst>
                </a:gridCol>
                <a:gridCol w="1201268">
                  <a:extLst>
                    <a:ext uri="{9D8B030D-6E8A-4147-A177-3AD203B41FA5}">
                      <a16:colId xmlns:a16="http://schemas.microsoft.com/office/drawing/2014/main" val="3836684154"/>
                    </a:ext>
                  </a:extLst>
                </a:gridCol>
              </a:tblGrid>
              <a:tr h="635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Previous Precision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Tuned</a:t>
                      </a:r>
                    </a:p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Precision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Previous Recall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Tuned</a:t>
                      </a:r>
                    </a:p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Recall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CV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3468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/>
                        <a:t>Balanced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49050"/>
                  </a:ext>
                </a:extLst>
              </a:tr>
              <a:tr h="635520">
                <a:tc>
                  <a:txBody>
                    <a:bodyPr/>
                    <a:lstStyle/>
                    <a:p>
                      <a:r>
                        <a:rPr lang="en-US" sz="2000" dirty="0" err="1"/>
                        <a:t>XGBoost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5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1013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Contents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8EE518A-6EFA-4D8F-BEA8-A41BC61DC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298659"/>
              </p:ext>
            </p:extLst>
          </p:nvPr>
        </p:nvGraphicFramePr>
        <p:xfrm>
          <a:off x="581029" y="2181229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14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727880" y="1005843"/>
            <a:ext cx="933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Feature Importance from the best models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DC1AA-FB70-4E07-9E27-F1AACBF5076F}"/>
              </a:ext>
            </a:extLst>
          </p:cNvPr>
          <p:cNvSpPr txBox="1"/>
          <p:nvPr/>
        </p:nvSpPr>
        <p:spPr>
          <a:xfrm>
            <a:off x="736657" y="2320561"/>
            <a:ext cx="3472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Balanced Random Forest 10 Most Important Features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0F36F-76BC-4FB1-B361-0125AA9E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49" y="1659333"/>
            <a:ext cx="7220520" cy="50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4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727880" y="1005843"/>
            <a:ext cx="933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Feature Importance from the best models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DC1AA-FB70-4E07-9E27-F1AACBF5076F}"/>
              </a:ext>
            </a:extLst>
          </p:cNvPr>
          <p:cNvSpPr txBox="1"/>
          <p:nvPr/>
        </p:nvSpPr>
        <p:spPr>
          <a:xfrm>
            <a:off x="736657" y="2320561"/>
            <a:ext cx="4048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Xboost 10 Most Important Features</a:t>
            </a:r>
            <a:endParaRPr lang="en-US" sz="24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53E30A9-B35E-4464-BC82-16602278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2073855"/>
            <a:ext cx="7987863" cy="440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15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581192" y="1507414"/>
            <a:ext cx="5120255" cy="3903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E1DDA-4D21-4070-9D94-D693EB769ECD}"/>
              </a:ext>
            </a:extLst>
          </p:cNvPr>
          <p:cNvSpPr txBox="1"/>
          <p:nvPr/>
        </p:nvSpPr>
        <p:spPr>
          <a:xfrm>
            <a:off x="4876800" y="1507415"/>
            <a:ext cx="5210007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</a:rPr>
              <a:t> New Insights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32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</a:rPr>
              <a:t> Completed the Research?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32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</a:rPr>
              <a:t> Implementable?</a:t>
            </a: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68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1" rIns="91440" bIns="45721" rtlCol="0" anchor="ctr">
            <a:normAutofit/>
          </a:bodyPr>
          <a:lstStyle/>
          <a:p>
            <a:r>
              <a:rPr lang="en-US" sz="2600">
                <a:solidFill>
                  <a:schemeClr val="accent1"/>
                </a:solidFill>
              </a:rPr>
              <a:t>Future Considerations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9ED776AC-3E77-422E-A3B7-024286954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8580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68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aphicFrame>
        <p:nvGraphicFramePr>
          <p:cNvPr id="67" name="TextBox 1">
            <a:extLst>
              <a:ext uri="{FF2B5EF4-FFF2-40B4-BE49-F238E27FC236}">
                <a16:creationId xmlns:a16="http://schemas.microsoft.com/office/drawing/2014/main" id="{15060F35-8368-4F03-A7B1-41281204F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516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34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ACEEC-7E81-4A04-89D0-4C67A8BD39C7}"/>
              </a:ext>
            </a:extLst>
          </p:cNvPr>
          <p:cNvSpPr txBox="1"/>
          <p:nvPr/>
        </p:nvSpPr>
        <p:spPr>
          <a:xfrm>
            <a:off x="3525671" y="2698165"/>
            <a:ext cx="5140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</a:rPr>
              <a:t>Questions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1251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1013801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dataset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53" y="3013403"/>
            <a:ext cx="11029614" cy="3142443"/>
          </a:xfrm>
        </p:spPr>
        <p:txBody>
          <a:bodyPr vert="horz" lIns="91440" tIns="45721" rIns="91440" bIns="45721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https://www.kaggle.com/jessemostipak/hotel-booking-demand</a:t>
            </a:r>
            <a:endParaRPr lang="en-US" cap="al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cap="all" dirty="0"/>
          </a:p>
          <a:p>
            <a:pPr marL="0" indent="0">
              <a:buNone/>
            </a:pPr>
            <a:r>
              <a:rPr lang="en-US" u="sng" cap="all" dirty="0"/>
              <a:t>Original Source: </a:t>
            </a:r>
          </a:p>
          <a:p>
            <a:pPr marL="0" indent="0">
              <a:buNone/>
            </a:pPr>
            <a:r>
              <a:rPr lang="en-US" cap="al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https://www.sciencedirect.com/science/article/pii/S2352340918315191</a:t>
            </a: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Authors: </a:t>
            </a:r>
            <a:r>
              <a:rPr lang="en-US" dirty="0">
                <a:solidFill>
                  <a:srgbClr val="0C7DBB"/>
                </a:solidFill>
                <a:latin typeface="NexusSans"/>
              </a:rPr>
              <a:t>Nuno  Antonio, Ana de Almeida and Luis Nunes</a:t>
            </a: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Publication Date: February 2019</a:t>
            </a:r>
            <a:endParaRPr lang="en-US" cap="all" dirty="0">
              <a:solidFill>
                <a:schemeClr val="tx1"/>
              </a:solidFill>
            </a:endParaRPr>
          </a:p>
        </p:txBody>
      </p:sp>
      <p:pic>
        <p:nvPicPr>
          <p:cNvPr id="4" name="Picture 2" descr="Kaggle - Wikipedia">
            <a:extLst>
              <a:ext uri="{FF2B5EF4-FFF2-40B4-BE49-F238E27FC236}">
                <a16:creationId xmlns:a16="http://schemas.microsoft.com/office/drawing/2014/main" id="{A6AE070D-956F-4C6E-83CB-A2452163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67" y="2193826"/>
            <a:ext cx="2640260" cy="10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9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1" rIns="91440" bIns="45721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Exploratory Data Analysis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612B9B9E-4F21-40F8-9A25-1900BC9D3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6389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153CBE3-A38D-4DEF-8205-CAEA28AE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9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594380"/>
          </a:xfrm>
        </p:spPr>
        <p:txBody>
          <a:bodyPr vert="horz" lIns="91440" tIns="45721" rIns="91440" bIns="45721" rtlCol="0" anchor="b"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</a:rPr>
              <a:t>Exploratory Data Analysis – Missing Values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B29EE6-0A4B-4D13-87A5-2D325DD9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" y="1329457"/>
            <a:ext cx="7383438" cy="55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7BCB-0D8D-4772-A915-03ABD761BC8F}"/>
              </a:ext>
            </a:extLst>
          </p:cNvPr>
          <p:cNvSpPr txBox="1"/>
          <p:nvPr/>
        </p:nvSpPr>
        <p:spPr>
          <a:xfrm>
            <a:off x="8407022" y="2074462"/>
            <a:ext cx="3203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Company:  92%</a:t>
            </a:r>
          </a:p>
          <a:p>
            <a:r>
              <a:rPr lang="en-US" sz="2800"/>
              <a:t>Agent:  13%</a:t>
            </a:r>
          </a:p>
          <a:p>
            <a:r>
              <a:rPr lang="en-US" sz="2800"/>
              <a:t>Children:  0.003 %</a:t>
            </a:r>
          </a:p>
          <a:p>
            <a:r>
              <a:rPr lang="en-US" sz="2800"/>
              <a:t>Country:  0.41 %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1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594380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– Missing Values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AC1AA6-148F-4147-A675-64179E95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4" y="1296541"/>
            <a:ext cx="9666677" cy="55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1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1013801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– Outlier Detection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E0048B7-D910-4CDF-B161-CF42674A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0" y="2151099"/>
            <a:ext cx="11064359" cy="40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18C4BA-7D21-411B-9A30-EA7553B1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" y="610729"/>
            <a:ext cx="11905397" cy="61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16CC27-8987-449B-82D3-86B9EBB1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-122654"/>
            <a:ext cx="11029950" cy="649453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Exploratory Data Analysis – Correlation</a:t>
            </a:r>
          </a:p>
        </p:txBody>
      </p:sp>
    </p:spTree>
    <p:extLst>
      <p:ext uri="{BB962C8B-B14F-4D97-AF65-F5344CB8AC3E}">
        <p14:creationId xmlns:p14="http://schemas.microsoft.com/office/powerpoint/2010/main" val="29300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8"/>
            <a:ext cx="11029616" cy="1013801"/>
          </a:xfrm>
        </p:spPr>
        <p:txBody>
          <a:bodyPr vert="horz" lIns="91440" tIns="45721" rIns="91440" bIns="45721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Insights from Correlation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4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0087FC3-EF32-4654-B05A-7C7E426D9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280"/>
              </p:ext>
            </p:extLst>
          </p:nvPr>
        </p:nvGraphicFramePr>
        <p:xfrm>
          <a:off x="1789953" y="3131172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4693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68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‘</a:t>
                      </a:r>
                      <a:r>
                        <a:rPr lang="en-US" dirty="0" err="1"/>
                        <a:t>is_canceled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Lead_time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66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Days_in_waiting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Total_of_special_request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Is_repeated_guest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2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19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1183</Words>
  <Application>Microsoft Office PowerPoint</Application>
  <PresentationFormat>Widescreen</PresentationFormat>
  <Paragraphs>435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NexusSans</vt:lpstr>
      <vt:lpstr>Arial</vt:lpstr>
      <vt:lpstr>Calibri</vt:lpstr>
      <vt:lpstr>Gill Sans MT</vt:lpstr>
      <vt:lpstr>Wingdings 2</vt:lpstr>
      <vt:lpstr>Dividend</vt:lpstr>
      <vt:lpstr>Predicting Hotel Cancellations</vt:lpstr>
      <vt:lpstr>Contents</vt:lpstr>
      <vt:lpstr>The dataset</vt:lpstr>
      <vt:lpstr>Exploratory Data Analysis</vt:lpstr>
      <vt:lpstr>Exploratory Data Analysis – Missing Values</vt:lpstr>
      <vt:lpstr>Exploratory Data Analysis – Missing Values</vt:lpstr>
      <vt:lpstr>Exploratory Data Analysis – Outlier Detection</vt:lpstr>
      <vt:lpstr>Exploratory Data Analysis – Correlation</vt:lpstr>
      <vt:lpstr>Insights from Correlation </vt:lpstr>
      <vt:lpstr>Exploratory Data Analysis – Countries</vt:lpstr>
      <vt:lpstr>Exploratory Data Analysis – ADR for each month</vt:lpstr>
      <vt:lpstr>Exploratory Data Analysis – Cancelation frequency</vt:lpstr>
      <vt:lpstr>Seasonality</vt:lpstr>
      <vt:lpstr>Exploratory Data Analysis – Source of bookings</vt:lpstr>
      <vt:lpstr>PowerPoint Presentation</vt:lpstr>
      <vt:lpstr>Preparing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Considerations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Cancellations</dc:title>
  <dc:creator>Lawrence Quesada</dc:creator>
  <cp:lastModifiedBy>Lawrence Quesada</cp:lastModifiedBy>
  <cp:revision>14</cp:revision>
  <dcterms:created xsi:type="dcterms:W3CDTF">2020-09-07T05:57:21Z</dcterms:created>
  <dcterms:modified xsi:type="dcterms:W3CDTF">2020-09-08T03:50:05Z</dcterms:modified>
</cp:coreProperties>
</file>