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  <p:sldMasterId id="2147483702" r:id="rId5"/>
  </p:sldMasterIdLst>
  <p:notesMasterIdLst>
    <p:notesMasterId r:id="rId6"/>
  </p:notesMasterIdLst>
  <p:handoutMasterIdLst>
    <p:handoutMasterId r:id="rId7"/>
  </p:handout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FF"/>
    <a:srgbClr val="EEEEEE"/>
    <a:srgbClr val="000A2D"/>
    <a:srgbClr val="D046FF"/>
    <a:srgbClr val="0078FF"/>
    <a:srgbClr val="7D00DE"/>
    <a:srgbClr val="505050"/>
    <a:srgbClr val="13294B"/>
    <a:srgbClr val="5F717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C3721-ADDA-7945-8721-B3E119CC4856}" v="1" dt="2021-03-29T16:08:1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5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ags" Target="tags/tag1.xml"/>
<Relationship Id="rId13" Type="http://schemas.microsoft.com/office/2015/10/relationships/revisionInfo" Target="revisionInfo.xml"/>
<Relationship Id="rId3" Type="http://schemas.openxmlformats.org/officeDocument/2006/relationships/customXml" Target="../customXml/item3.xml"/>
<Relationship Id="rId7" Type="http://schemas.openxmlformats.org/officeDocument/2006/relationships/handoutMaster" Target="handoutMasters/handoutMaster1.xml"/>
<Relationship Id="rId12" Type="http://schemas.openxmlformats.org/officeDocument/2006/relationships/tableStyles" Target="tableStyles.xml"/>
<Relationship Id="rId2" Type="http://schemas.openxmlformats.org/officeDocument/2006/relationships/customXml" Target="../customXml/item2.xml"/>
<Relationship Id="rId1" Type="http://schemas.openxmlformats.org/officeDocument/2006/relationships/customXml" Target="../customXml/item1.xml"/>
<Relationship Id="rId6" Type="http://schemas.openxmlformats.org/officeDocument/2006/relationships/notesMaster" Target="notesMasters/notesMaster1.xml"/>
<Relationship Id="rId11" Type="http://schemas.openxmlformats.org/officeDocument/2006/relationships/theme" Target="theme/theme1.xml"/>
<Relationship Id="rId5" Type="http://schemas.openxmlformats.org/officeDocument/2006/relationships/slideMaster" Target="slideMasters/slideMaster2.xml"/>
<Relationship Id="rId10" Type="http://schemas.openxmlformats.org/officeDocument/2006/relationships/viewProps" Target="viewProps.xml"/>
<Relationship Id="rId4" Type="http://schemas.openxmlformats.org/officeDocument/2006/relationships/slideMaster" Target="slideMasters/slideMaster1.xml"/>
<Relationship Id="rId9" Type="http://schemas.openxmlformats.org/officeDocument/2006/relationships/presProps" Target="presProps.xml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b="1" smtClean="0">
                <a:latin typeface="Arial" panose="020B0604020202020204" pitchFamily="34" charset="0"/>
              </a:rPr>
              <a:pPr/>
              <a:t>5/2/2022</a:t>
            </a:fld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b="1" smtClean="0">
                <a:latin typeface="Arial" panose="020B0604020202020204" pitchFamily="34" charset="0"/>
              </a:rPr>
              <a:pPr/>
              <a:t>‹#›</a:t>
            </a:fld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Arial" panose="020B0604020202020204" pitchFamily="34" charset="0"/>
              </a:defRPr>
            </a:lvl1pPr>
          </a:lstStyle>
          <a:p>
            <a:fld id="{A2A3B128-E09D-491C-B840-DB8C264A8EFA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Arial" panose="020B0604020202020204" pitchFamily="34" charset="0"/>
              </a:defRPr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736F5A-4E5C-5F40-A886-88583D0BAFFC}"/>
              </a:ext>
            </a:extLst>
          </p:cNvPr>
          <p:cNvSpPr/>
          <p:nvPr userDrawn="1"/>
        </p:nvSpPr>
        <p:spPr>
          <a:xfrm>
            <a:off x="0" y="-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D98F-C9DE-8149-A30B-21F638CE0E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184" r="7933"/>
          <a:stretch/>
        </p:blipFill>
        <p:spPr>
          <a:xfrm>
            <a:off x="5999876" y="-1"/>
            <a:ext cx="6188949" cy="6086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4034" y="3410644"/>
            <a:ext cx="6583680" cy="430887"/>
          </a:xfrm>
        </p:spPr>
        <p:txBody>
          <a:bodyPr wrap="square" lIns="0" tIns="0" rIns="0" bIns="0" anchor="t">
            <a:spAutoFit/>
          </a:bodyPr>
          <a:lstStyle>
            <a:lvl1pPr>
              <a:defRPr sz="2800" b="1" i="0" baseline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034" y="4979352"/>
            <a:ext cx="6583680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600" b="1" i="0" baseline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slide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3B04F377-1FAB-874F-99DC-476311C44F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4034" y="638962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700" b="1" i="0" dirty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Dr.Evidence LLC.  All rights reserved.  DRE privileged and confidential.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FAEF875-E68B-0647-B0AC-9922CD93AE15}"/>
              </a:ext>
            </a:extLst>
          </p:cNvPr>
          <p:cNvSpPr/>
          <p:nvPr userDrawn="1"/>
        </p:nvSpPr>
        <p:spPr>
          <a:xfrm>
            <a:off x="944033" y="4759366"/>
            <a:ext cx="6583680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8EE3A8-1AD1-244A-A673-ED1169D41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59" y="1567490"/>
            <a:ext cx="4595358" cy="10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8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39" r="29335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E7AC2-7EE4-1844-9347-73280FFF2D8C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D91BC67-AD13-704A-A5D9-2605645C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9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935BA-0D21-394F-B27C-9EE92EA50B22}"/>
              </a:ext>
            </a:extLst>
          </p:cNvPr>
          <p:cNvSpPr/>
          <p:nvPr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D81D634-419F-0C43-85E7-A36B45D6CE0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6" y="45720"/>
            <a:ext cx="5862776" cy="676656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B64F80C-F09A-8A4D-8B15-0A5856F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14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0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935BA-0D21-394F-B27C-9EE92EA50B22}"/>
              </a:ext>
            </a:extLst>
          </p:cNvPr>
          <p:cNvSpPr/>
          <p:nvPr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3" name="Picture 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966657D-1AA8-3B45-BFAF-7BECB4064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68" t="22517" r="10987" b="22522"/>
          <a:stretch/>
        </p:blipFill>
        <p:spPr>
          <a:xfrm>
            <a:off x="-14551" y="14256"/>
            <a:ext cx="6108963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84A5013-0F2A-7A4E-98B2-06986A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23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1 Column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05BE5-40C8-8543-9E8C-B36B5E6F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F16885-65B3-144E-AA7C-4AE60731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2 Columns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5644966" cy="5181600"/>
          </a:xfrm>
        </p:spPr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242311" y="990600"/>
            <a:ext cx="5644966" cy="5181600"/>
          </a:xfrm>
        </p:spPr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54C2DA-6B6C-9345-AEEF-8F42D07D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A3D7C5D-AB96-FE42-ADB0-5C71DE2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47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3 Columns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267127" y="990600"/>
            <a:ext cx="3657675" cy="5181600"/>
          </a:xfrm>
        </p:spPr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3657675" cy="5181600"/>
          </a:xfrm>
        </p:spPr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221060" y="990600"/>
            <a:ext cx="3657675" cy="5181600"/>
          </a:xfrm>
        </p:spPr>
        <p:txBody>
          <a:bodyPr/>
          <a:lstStyle>
            <a:lvl1pPr>
              <a:defRPr b="0" i="0">
                <a:latin typeface="+mn-lt"/>
                <a:cs typeface="Arial" panose="020B0604020202020204" pitchFamily="34" charset="0"/>
              </a:defRPr>
            </a:lvl1pPr>
            <a:lvl2pPr>
              <a:defRPr b="0" i="0">
                <a:latin typeface="+mn-lt"/>
                <a:cs typeface="Arial" panose="020B0604020202020204" pitchFamily="34" charset="0"/>
              </a:defRPr>
            </a:lvl2pPr>
            <a:lvl3pPr>
              <a:defRPr b="0" i="0">
                <a:latin typeface="+mn-lt"/>
                <a:cs typeface="Arial" panose="020B0604020202020204" pitchFamily="34" charset="0"/>
              </a:defRPr>
            </a:lvl3pPr>
            <a:lvl4pPr>
              <a:defRPr b="0" i="0">
                <a:latin typeface="+mn-lt"/>
                <a:cs typeface="Arial" panose="020B0604020202020204" pitchFamily="34" charset="0"/>
              </a:defRPr>
            </a:lvl4pPr>
            <a:lvl5pPr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3F1E2BE-BE20-A14A-A907-FDA77DEF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61ECA-E943-1E48-ABB0-FCD5845A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1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ooter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CE731-F4AA-F744-8062-23E70C69D9A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2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emplate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ECA698-BB04-924C-913C-AAD79FACB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4413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923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emplate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ECA698-BB04-924C-913C-AAD79FACB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4558" y="1"/>
            <a:ext cx="6108970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0" i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90317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D26A62FD-4013-C948-A468-F45E99631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826" r="1175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EFE22C-911C-564E-84EE-A64CE4121FB1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BCEE76F-ADEE-E440-9D63-C23E9817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8281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FD3C4DEE-5C3E-564C-9315-9E029B6B5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44" r="22268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61D5DD-0409-1B46-8FA5-D783593B09B0}"/>
              </a:ext>
            </a:extLst>
          </p:cNvPr>
          <p:cNvSpPr/>
          <p:nvPr userDrawn="1"/>
        </p:nvSpPr>
        <p:spPr>
          <a:xfrm>
            <a:off x="-10948" y="0"/>
            <a:ext cx="6092733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0364FF6-CD61-2F45-9284-FC131CA5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865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-10948" y="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077C5EA6-E912-A747-ADB6-753B6E60B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083" t="3745" r="28350" b="10351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740E1F4-ED6D-384D-9C9E-73C30BFA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399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4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-10948" y="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9F7D3A11-3D3E-9549-9837-284D03C6E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67" t="17468" r="20525" b="1907"/>
          <a:stretch/>
        </p:blipFill>
        <p:spPr>
          <a:xfrm flipH="1">
            <a:off x="-10948" y="0"/>
            <a:ext cx="610536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72D7AEB-68C6-EE4C-A309-BF7E489C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90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5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0"/>
            <a:ext cx="12188823" cy="6857999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52374E23-5D25-AE44-8AF4-57C0168D7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8" r="3481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4E0F58F-DF48-9C4D-959E-A3A04A2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4856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6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1" y="-7749"/>
            <a:ext cx="12188823" cy="6873499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2FDBFFBA-A4AD-B540-A7F3-D400C46F86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564" r="556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680772-4C24-354A-8CAF-23C3E00C4ADA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1CC0CA8-D685-DC4E-AA99-0F45E3BB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130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7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70A174E4-2F26-634C-862F-2F2EAC4BD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937" r="24937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596390-2ADF-4146-B920-6BB60147FD7C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B2FE802-424E-4F4A-A046-EF0A163D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012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8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-10948" y="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5276D301-EFC2-DA4D-82D4-0F694B09AD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39" r="29335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6F014-968B-E847-A3FD-99B335BCE9DA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264E596-BCAA-764B-AD2A-1FEA5140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40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9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-1" y="-1"/>
            <a:ext cx="12188823" cy="68580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13B423-D80E-044F-8E3B-FAF3043840A9}"/>
              </a:ext>
            </a:extLst>
          </p:cNvPr>
          <p:cNvSpPr/>
          <p:nvPr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657F34C2-5399-E04C-B0ED-84F915D3556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5" y="45719"/>
            <a:ext cx="5862776" cy="676656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798DAF5-7917-7346-A630-19D760A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037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0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-1" y="0"/>
            <a:ext cx="12188823" cy="6872257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C0F41-AD98-D448-9D98-318CFB75658B}"/>
              </a:ext>
            </a:extLst>
          </p:cNvPr>
          <p:cNvSpPr/>
          <p:nvPr userDrawn="1"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5" name="Picture 1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0166CBC-1493-0A43-9F4F-1FBC49013A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68" t="22517" r="10987" b="22522"/>
          <a:stretch/>
        </p:blipFill>
        <p:spPr>
          <a:xfrm>
            <a:off x="-14551" y="14256"/>
            <a:ext cx="6108963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169B2ED-6AAA-2F45-AE9B-B493D9D6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826" r="1175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0C970B-3C18-AE4E-B460-1271B71E6598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809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1 Column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5DCE44-22F3-B248-957A-2DF176AA432A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05BE5-40C8-8543-9E8C-B36B5E6F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F16885-65B3-144E-AA7C-4AE60731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982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2 Columns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34EAEB-3047-DF44-B4C5-AE79FC13650B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5644966" cy="5181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242311" y="990600"/>
            <a:ext cx="5644966" cy="5181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54C2DA-6B6C-9345-AEEF-8F42D07D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A3D7C5D-AB96-FE42-ADB0-5C71DE2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375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3 Columns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8CAB3-9F88-2C43-A2EE-79FC407EA857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267127" y="990600"/>
            <a:ext cx="3657675" cy="5181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3657675" cy="5181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221060" y="990600"/>
            <a:ext cx="3657675" cy="5181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3F1E2BE-BE20-A14A-A907-FDA77DEF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61ECA-E943-1E48-ABB0-FCD5845A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15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9B124A-6F54-FA41-81A1-D5816FEB58A9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0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959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ooter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9F34E-A808-F64F-A843-99403E46915B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49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CE731-F4AA-F744-8062-23E70C69D9A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CB4AC-F3AD-E54C-A413-EB7350C112FA}"/>
              </a:ext>
            </a:extLst>
          </p:cNvPr>
          <p:cNvSpPr/>
          <p:nvPr userDrawn="1"/>
        </p:nvSpPr>
        <p:spPr>
          <a:xfrm>
            <a:off x="-1" y="-1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BF8A20-1C90-934E-BB24-5ADAEE504B2C}"/>
              </a:ext>
            </a:extLst>
          </p:cNvPr>
          <p:cNvSpPr/>
          <p:nvPr userDrawn="1"/>
        </p:nvSpPr>
        <p:spPr>
          <a:xfrm rot="5400000">
            <a:off x="6342800" y="2808353"/>
            <a:ext cx="1371600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E98CA-563A-EB4C-8B44-A0157D144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0" b="50000"/>
          <a:stretch/>
        </p:blipFill>
        <p:spPr>
          <a:xfrm>
            <a:off x="0" y="5691759"/>
            <a:ext cx="8912752" cy="11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A1B106-446A-0A42-843C-D9B5DDC4E0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2242" y="2145413"/>
            <a:ext cx="4592117" cy="10698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BE09C12-4F3E-1E44-9CE1-E8E3D0E293DD}"/>
              </a:ext>
            </a:extLst>
          </p:cNvPr>
          <p:cNvSpPr>
            <a:spLocks noChangeAspect="1"/>
          </p:cNvSpPr>
          <p:nvPr userDrawn="1"/>
        </p:nvSpPr>
        <p:spPr>
          <a:xfrm>
            <a:off x="2679967" y="2567540"/>
            <a:ext cx="135231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321339-8347-824A-B690-E931D7D8B9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2449" y="2763117"/>
            <a:ext cx="286060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736F5A-4E5C-5F40-A886-88583D0BAFFC}"/>
              </a:ext>
            </a:extLst>
          </p:cNvPr>
          <p:cNvSpPr/>
          <p:nvPr userDrawn="1"/>
        </p:nvSpPr>
        <p:spPr>
          <a:xfrm>
            <a:off x="0" y="-1"/>
            <a:ext cx="12188823" cy="68580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D98F-C9DE-8149-A30B-21F638CE0E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184" r="7933"/>
          <a:stretch/>
        </p:blipFill>
        <p:spPr>
          <a:xfrm>
            <a:off x="5999876" y="-1"/>
            <a:ext cx="6188949" cy="6086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4034" y="3410644"/>
            <a:ext cx="6583680" cy="430887"/>
          </a:xfrm>
        </p:spPr>
        <p:txBody>
          <a:bodyPr wrap="square" lIns="0" tIns="0" rIns="0" bIns="0" anchor="t">
            <a:spAutoFit/>
          </a:bodyPr>
          <a:lstStyle>
            <a:lvl1pPr>
              <a:defRPr sz="2800" b="1" i="0" baseline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034" y="4979352"/>
            <a:ext cx="6583680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600" b="1" i="0" baseline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slide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3B04F377-1FAB-874F-99DC-476311C44F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4034" y="638962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700" b="1" i="0" dirty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Dr.Evidence LLC.  All rights reserved.  DRE privileged and confidential.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FAEF875-E68B-0647-B0AC-9922CD93AE15}"/>
              </a:ext>
            </a:extLst>
          </p:cNvPr>
          <p:cNvSpPr/>
          <p:nvPr userDrawn="1"/>
        </p:nvSpPr>
        <p:spPr>
          <a:xfrm>
            <a:off x="944033" y="4759366"/>
            <a:ext cx="6583680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A4965E-0582-3C4A-A93D-76218894B8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57" y="1567490"/>
            <a:ext cx="4592117" cy="106984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F385F86-E742-664F-BE47-9556881C18BB}"/>
              </a:ext>
            </a:extLst>
          </p:cNvPr>
          <p:cNvSpPr>
            <a:spLocks noChangeAspect="1"/>
          </p:cNvSpPr>
          <p:nvPr userDrawn="1"/>
        </p:nvSpPr>
        <p:spPr>
          <a:xfrm>
            <a:off x="1715182" y="1989617"/>
            <a:ext cx="135231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emplate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ECA698-BB04-924C-913C-AAD79FACB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4558" y="1"/>
            <a:ext cx="6108970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860407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826" r="1175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0C970B-3C18-AE4E-B460-1271B71E6598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44" r="22268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0C970B-3C18-AE4E-B460-1271B71E6598}"/>
              </a:ext>
            </a:extLst>
          </p:cNvPr>
          <p:cNvSpPr/>
          <p:nvPr userDrawn="1"/>
        </p:nvSpPr>
        <p:spPr>
          <a:xfrm>
            <a:off x="-10948" y="0"/>
            <a:ext cx="6092733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8E6321B-7C1D-EC43-AA9C-C6C03226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180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44" r="22268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0C970B-3C18-AE4E-B460-1271B71E6598}"/>
              </a:ext>
            </a:extLst>
          </p:cNvPr>
          <p:cNvSpPr/>
          <p:nvPr userDrawn="1"/>
        </p:nvSpPr>
        <p:spPr>
          <a:xfrm>
            <a:off x="-10948" y="0"/>
            <a:ext cx="6092733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34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083" t="3745" r="28350" b="10351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7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4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67" t="17468" r="20525" b="1907"/>
          <a:stretch/>
        </p:blipFill>
        <p:spPr>
          <a:xfrm flipH="1"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52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5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8" r="3481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5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6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564" r="556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B02163-C68A-0E4C-8093-7A249ACEFFE3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31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7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937" r="24937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B02163-C68A-0E4C-8093-7A249ACEFFE3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99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8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39" r="29335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E7AC2-7EE4-1844-9347-73280FFF2D8C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53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9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935BA-0D21-394F-B27C-9EE92EA50B22}"/>
              </a:ext>
            </a:extLst>
          </p:cNvPr>
          <p:cNvSpPr/>
          <p:nvPr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D81D634-419F-0C43-85E7-A36B45D6CE0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6" y="45720"/>
            <a:ext cx="586277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532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0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935BA-0D21-394F-B27C-9EE92EA50B22}"/>
              </a:ext>
            </a:extLst>
          </p:cNvPr>
          <p:cNvSpPr/>
          <p:nvPr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3" name="Picture 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966657D-1AA8-3B45-BFAF-7BECB4064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68" t="22517" r="10987" b="22522"/>
          <a:stretch/>
        </p:blipFill>
        <p:spPr>
          <a:xfrm>
            <a:off x="-14551" y="14256"/>
            <a:ext cx="610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80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1 Column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05BE5-40C8-8543-9E8C-B36B5E6F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F16885-65B3-144E-AA7C-4AE60731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708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083" t="3745" r="28350" b="10351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550A896-8BAA-9043-97B3-E0263548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3334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2 Columns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5644966" cy="5181600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242311" y="990600"/>
            <a:ext cx="5644966" cy="5181600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54C2DA-6B6C-9345-AEEF-8F42D07D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A3D7C5D-AB96-FE42-ADB0-5C71DE2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8461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3 Columns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267127" y="990600"/>
            <a:ext cx="3657675" cy="5181600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3657675" cy="5181600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221060" y="990600"/>
            <a:ext cx="3657675" cy="5181600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3F1E2BE-BE20-A14A-A907-FDA77DEF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61ECA-E943-1E48-ABB0-FCD5845A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746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7794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ooter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31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CE731-F4AA-F744-8062-23E70C69D9A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86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emplate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ECA698-BB04-924C-913C-AAD79FACB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4413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362503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D26A62FD-4013-C948-A468-F45E99631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826" r="1175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EFE22C-911C-564E-84EE-A64CE4121FB1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552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FD3C4DEE-5C3E-564C-9315-9E029B6B5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44" r="22268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61D5DD-0409-1B46-8FA5-D783593B09B0}"/>
              </a:ext>
            </a:extLst>
          </p:cNvPr>
          <p:cNvSpPr/>
          <p:nvPr userDrawn="1"/>
        </p:nvSpPr>
        <p:spPr>
          <a:xfrm>
            <a:off x="-10948" y="0"/>
            <a:ext cx="6092733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667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077C5EA6-E912-A747-ADB6-753B6E60B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083" t="3745" r="28350" b="10351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902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4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9F7D3A11-3D3E-9549-9837-284D03C6E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67" t="17468" r="20525" b="1907"/>
          <a:stretch/>
        </p:blipFill>
        <p:spPr>
          <a:xfrm flipH="1"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4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67" t="17468" r="20525" b="1907"/>
          <a:stretch/>
        </p:blipFill>
        <p:spPr>
          <a:xfrm flipH="1"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3AF5644-6C89-7749-B82B-6F642257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68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5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52374E23-5D25-AE44-8AF4-57C0168D7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8" r="3481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67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6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2FDBFFBA-A4AD-B540-A7F3-D400C46F86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564" r="556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680772-4C24-354A-8CAF-23C3E00C4ADA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302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7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70A174E4-2F26-634C-862F-2F2EAC4BD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937" r="24937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596390-2ADF-4146-B920-6BB60147FD7C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96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8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5276D301-EFC2-DA4D-82D4-0F694B09AD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39" r="29335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6F014-968B-E847-A3FD-99B335BCE9DA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248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9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13B423-D80E-044F-8E3B-FAF3043840A9}"/>
              </a:ext>
            </a:extLst>
          </p:cNvPr>
          <p:cNvSpPr/>
          <p:nvPr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657F34C2-5399-E04C-B0ED-84F915D3556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5" y="45719"/>
            <a:ext cx="586277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13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0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5DAEFC-0256-3343-A58F-6E46186794C8}"/>
              </a:ext>
            </a:extLst>
          </p:cNvPr>
          <p:cNvSpPr/>
          <p:nvPr userDrawn="1"/>
        </p:nvSpPr>
        <p:spPr>
          <a:xfrm>
            <a:off x="0" y="15498"/>
            <a:ext cx="12188823" cy="6842501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998113"/>
            <a:ext cx="4740328" cy="86177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C0F41-AD98-D448-9D98-318CFB75658B}"/>
              </a:ext>
            </a:extLst>
          </p:cNvPr>
          <p:cNvSpPr/>
          <p:nvPr userDrawn="1"/>
        </p:nvSpPr>
        <p:spPr>
          <a:xfrm>
            <a:off x="-1" y="-1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5" name="Picture 1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0166CBC-1493-0A43-9F4F-1FBC49013A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68" t="22517" r="10987" b="22522"/>
          <a:stretch/>
        </p:blipFill>
        <p:spPr>
          <a:xfrm>
            <a:off x="-14551" y="14256"/>
            <a:ext cx="610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82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1 Column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5DCE44-22F3-B248-957A-2DF176AA432A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05BE5-40C8-8543-9E8C-B36B5E6F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F16885-65B3-144E-AA7C-4AE60731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240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2 Columns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34EAEB-3047-DF44-B4C5-AE79FC13650B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5644966" cy="5181600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242311" y="990600"/>
            <a:ext cx="5644966" cy="5181600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54C2DA-6B6C-9345-AEEF-8F42D07D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A3D7C5D-AB96-FE42-ADB0-5C71DE2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4968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3 Columns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8CAB3-9F88-2C43-A2EE-79FC407EA857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267127" y="990600"/>
            <a:ext cx="3657675" cy="5181600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5" y="990600"/>
            <a:ext cx="3657675" cy="5181600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8221060" y="990600"/>
            <a:ext cx="3657675" cy="5181600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3F1E2BE-BE20-A14A-A907-FDA77DEF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61ECA-E943-1E48-ABB0-FCD5845A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8495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9B124A-6F54-FA41-81A1-D5816FEB58A9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DD44995-A270-AA49-99CE-CF23B1D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2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5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8" r="3481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3DD4214-3A15-8946-891F-9C8E2D72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45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ooter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9F34E-A808-F64F-A843-99403E46915B}"/>
              </a:ext>
            </a:extLst>
          </p:cNvPr>
          <p:cNvSpPr/>
          <p:nvPr userDrawn="1"/>
        </p:nvSpPr>
        <p:spPr>
          <a:xfrm>
            <a:off x="-2" y="0"/>
            <a:ext cx="12188825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424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CE731-F4AA-F744-8062-23E70C69D9A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749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CB4AC-F3AD-E54C-A413-EB7350C112FA}"/>
              </a:ext>
            </a:extLst>
          </p:cNvPr>
          <p:cNvSpPr/>
          <p:nvPr userDrawn="1"/>
        </p:nvSpPr>
        <p:spPr>
          <a:xfrm>
            <a:off x="-1" y="-1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BF8A20-1C90-934E-BB24-5ADAEE504B2C}"/>
              </a:ext>
            </a:extLst>
          </p:cNvPr>
          <p:cNvSpPr/>
          <p:nvPr userDrawn="1"/>
        </p:nvSpPr>
        <p:spPr>
          <a:xfrm rot="5400000">
            <a:off x="6342800" y="2808353"/>
            <a:ext cx="1371600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E98CA-563A-EB4C-8B44-A0157D144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0" b="50000"/>
          <a:stretch/>
        </p:blipFill>
        <p:spPr>
          <a:xfrm>
            <a:off x="0" y="5691759"/>
            <a:ext cx="8912752" cy="11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A1B106-446A-0A42-843C-D9B5DDC4E0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2242" y="2145413"/>
            <a:ext cx="4592117" cy="10698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BE09C12-4F3E-1E44-9CE1-E8E3D0E293DD}"/>
              </a:ext>
            </a:extLst>
          </p:cNvPr>
          <p:cNvSpPr>
            <a:spLocks noChangeAspect="1"/>
          </p:cNvSpPr>
          <p:nvPr userDrawn="1"/>
        </p:nvSpPr>
        <p:spPr>
          <a:xfrm>
            <a:off x="2679967" y="2567540"/>
            <a:ext cx="135231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321339-8347-824A-B690-E931D7D8B9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2449" y="2763117"/>
            <a:ext cx="286060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6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564" r="5564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B02163-C68A-0E4C-8093-7A249ACEFFE3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99CD08-BF39-644F-9577-69FCF40C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7: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B9C5E4-4FAD-BF43-B0F0-A3D86E85A5A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71A6A7-28FF-D64D-8A14-76EE3E5B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8A0-588B-1840-A697-CF265D884099}"/>
              </a:ext>
            </a:extLst>
          </p:cNvPr>
          <p:cNvSpPr txBox="1">
            <a:spLocks/>
          </p:cNvSpPr>
          <p:nvPr userDrawn="1"/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rgbClr val="EEEEEE"/>
                </a:solidFill>
                <a:latin typeface="Poppins Medium" pitchFamily="2" charset="77"/>
                <a:ea typeface="+mn-ea"/>
                <a:cs typeface="Poppins Medium" pitchFamily="2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156F56-D5AE-4C6F-B826-C69D1BC521BB}" type="slidenum">
              <a:rPr lang="en-US" b="1" i="0" smtClean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i="0" dirty="0">
              <a:solidFill>
                <a:srgbClr val="000A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93627-AF37-6044-A105-8F9B77D04EBB}"/>
              </a:ext>
            </a:extLst>
          </p:cNvPr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000A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D3D786EC-7904-C64C-8D76-15278EB06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937" r="24937"/>
          <a:stretch/>
        </p:blipFill>
        <p:spPr>
          <a:xfrm>
            <a:off x="-10948" y="0"/>
            <a:ext cx="610536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B02163-C68A-0E4C-8093-7A249ACEFFE3}"/>
              </a:ext>
            </a:extLst>
          </p:cNvPr>
          <p:cNvSpPr/>
          <p:nvPr userDrawn="1"/>
        </p:nvSpPr>
        <p:spPr>
          <a:xfrm>
            <a:off x="0" y="0"/>
            <a:ext cx="6114648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46FF">
                  <a:alpha val="40000"/>
                </a:srgbClr>
              </a:gs>
              <a:gs pos="99000">
                <a:srgbClr val="00ACFF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85F357C-DC3B-2142-8446-CFD1461C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213556"/>
            <a:ext cx="4740328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0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45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79F5B-885C-034A-BF3E-5293042C5A6C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EBC60-5A59-774E-879C-C1C9B4B24EF3}"/>
              </a:ext>
            </a:extLst>
          </p:cNvPr>
          <p:cNvSpPr/>
          <p:nvPr userDrawn="1"/>
        </p:nvSpPr>
        <p:spPr>
          <a:xfrm>
            <a:off x="0" y="6400800"/>
            <a:ext cx="12188823" cy="4572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411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EE44F-8371-1C45-85D0-FFA5FFD4B81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304720" y="6481544"/>
            <a:ext cx="867742" cy="274602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4AC2638-8E07-8D4F-B321-EE4F12A9FA69}"/>
              </a:ext>
            </a:extLst>
          </p:cNvPr>
          <p:cNvSpPr/>
          <p:nvPr userDrawn="1"/>
        </p:nvSpPr>
        <p:spPr>
          <a:xfrm>
            <a:off x="1325878" y="6701282"/>
            <a:ext cx="8869679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82" r:id="rId3"/>
    <p:sldLayoutId id="2147483683" r:id="rId4"/>
    <p:sldLayoutId id="2147483684" r:id="rId5"/>
    <p:sldLayoutId id="2147483685" r:id="rId6"/>
    <p:sldLayoutId id="2147483699" r:id="rId7"/>
    <p:sldLayoutId id="2147483686" r:id="rId8"/>
    <p:sldLayoutId id="2147483698" r:id="rId9"/>
    <p:sldLayoutId id="2147483687" r:id="rId10"/>
    <p:sldLayoutId id="2147483694" r:id="rId11"/>
    <p:sldLayoutId id="2147483695" r:id="rId12"/>
    <p:sldLayoutId id="2147483658" r:id="rId13"/>
    <p:sldLayoutId id="2147483665" r:id="rId14"/>
    <p:sldLayoutId id="2147483666" r:id="rId15"/>
    <p:sldLayoutId id="2147483659" r:id="rId16"/>
    <p:sldLayoutId id="2147483672" r:id="rId17"/>
    <p:sldLayoutId id="2147483674" r:id="rId18"/>
    <p:sldLayoutId id="2147483675" r:id="rId19"/>
    <p:sldLayoutId id="2147483688" r:id="rId20"/>
    <p:sldLayoutId id="2147483689" r:id="rId21"/>
    <p:sldLayoutId id="2147483690" r:id="rId22"/>
    <p:sldLayoutId id="2147483691" r:id="rId23"/>
    <p:sldLayoutId id="2147483700" r:id="rId24"/>
    <p:sldLayoutId id="2147483692" r:id="rId25"/>
    <p:sldLayoutId id="2147483693" r:id="rId26"/>
    <p:sldLayoutId id="2147483701" r:id="rId27"/>
    <p:sldLayoutId id="2147483696" r:id="rId28"/>
    <p:sldLayoutId id="2147483697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62" r:id="rId36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rgbClr val="000A2D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rgbClr val="000A2D"/>
          </a:solidFill>
          <a:latin typeface="+mn-lt"/>
          <a:ea typeface="+mn-ea"/>
          <a:cs typeface="Arial" panose="020B0604020202020204" pitchFamily="34" charset="0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2000" b="0" i="0" kern="1200">
          <a:solidFill>
            <a:srgbClr val="000A2D"/>
          </a:solidFill>
          <a:latin typeface="+mn-lt"/>
          <a:ea typeface="+mn-ea"/>
          <a:cs typeface="Arial" panose="020B0604020202020204" pitchFamily="34" charset="0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rgbClr val="000A2D"/>
          </a:solidFill>
          <a:latin typeface="+mn-lt"/>
          <a:ea typeface="+mn-ea"/>
          <a:cs typeface="Arial" panose="020B0604020202020204" pitchFamily="34" charset="0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800" b="0" i="0" kern="1200">
          <a:solidFill>
            <a:srgbClr val="000A2D"/>
          </a:solidFill>
          <a:latin typeface="+mn-lt"/>
          <a:ea typeface="+mn-ea"/>
          <a:cs typeface="Arial" panose="020B0604020202020204" pitchFamily="34" charset="0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1400" b="0" i="0" kern="1200">
          <a:solidFill>
            <a:srgbClr val="000A2D"/>
          </a:solidFill>
          <a:latin typeface="+mn-lt"/>
          <a:ea typeface="+mn-ea"/>
          <a:cs typeface="Arial" panose="020B0604020202020204" pitchFamily="34" charset="0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orient="horz" pos="3888" userDrawn="1">
          <p15:clr>
            <a:srgbClr val="F26B43"/>
          </p15:clr>
        </p15:guide>
        <p15:guide id="4" orient="horz" pos="168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79F5B-885C-034A-BF3E-5293042C5A6C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EBC60-5A59-774E-879C-C1C9B4B24EF3}"/>
              </a:ext>
            </a:extLst>
          </p:cNvPr>
          <p:cNvSpPr/>
          <p:nvPr userDrawn="1"/>
        </p:nvSpPr>
        <p:spPr>
          <a:xfrm>
            <a:off x="0" y="6400800"/>
            <a:ext cx="12188823" cy="457200"/>
          </a:xfrm>
          <a:prstGeom prst="rect">
            <a:avLst/>
          </a:prstGeom>
          <a:solidFill>
            <a:srgbClr val="000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411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879" y="6649784"/>
            <a:ext cx="271225" cy="1401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39650" y="6580891"/>
            <a:ext cx="125867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00" b="1" i="0" dirty="0">
                <a:solidFill>
                  <a:srgbClr val="EEEE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drevidence.com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EE44F-8371-1C45-85D0-FFA5FFD4B81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304720" y="6481544"/>
            <a:ext cx="867742" cy="274602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4AC2638-8E07-8D4F-B321-EE4F12A9FA69}"/>
              </a:ext>
            </a:extLst>
          </p:cNvPr>
          <p:cNvSpPr/>
          <p:nvPr userDrawn="1"/>
        </p:nvSpPr>
        <p:spPr>
          <a:xfrm>
            <a:off x="1325878" y="6701282"/>
            <a:ext cx="8869679" cy="457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46FF"/>
              </a:gs>
              <a:gs pos="100000">
                <a:srgbClr val="00A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1" i="0" u="none" kern="1200">
          <a:solidFill>
            <a:srgbClr val="000A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b="1" i="0" kern="1200">
          <a:solidFill>
            <a:srgbClr val="000A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b="1" i="0" kern="1200">
          <a:solidFill>
            <a:srgbClr val="000A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b="1" i="0" kern="1200">
          <a:solidFill>
            <a:srgbClr val="000A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b="1" i="0" kern="1200">
          <a:solidFill>
            <a:srgbClr val="000A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400" b="1" i="0" kern="1200">
          <a:solidFill>
            <a:srgbClr val="000A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orient="horz" pos="3888">
          <p15:clr>
            <a:srgbClr val="F26B43"/>
          </p15:clr>
        </p15:guide>
        <p15:guide id="4" orient="horz" pos="16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4034" y="3410644"/>
            <a:ext cx="6583680" cy="430887"/>
          </a:xfrm>
        </p:spPr>
        <p:txBody>
          <a:bodyPr/>
          <a:lstStyle/>
          <a:p>
            <a:r>
              <a:rPr/>
              <a:t>Title of Automated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034" y="4979352"/>
            <a:ext cx="6583680" cy="246221"/>
          </a:xfrm>
        </p:spPr>
        <p:txBody>
          <a:bodyPr/>
          <a:lstStyle/>
          <a:p>
            <a:r>
              <a:rPr/>
              <a:t>subtitle of Automated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4734"/>
            <a:ext cx="11579383" cy="369332"/>
          </a:xfrm>
        </p:spPr>
        <p:txBody>
          <a:bodyPr/>
          <a:lstStyle/>
          <a:p>
            <a:r>
              <a:rPr/>
              <a:t>test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04721" y="990600"/>
          <a:ext cx="11579384" cy="5181600"/>
        </p:xfrm>
        <a:graphic>
          <a:graphicData uri="http://schemas.openxmlformats.org/drawingml/2006/table">
            <a:tbl>
              <a:tblPr/>
              <a:tblGrid>
                <a:gridCol w="1300815"/>
                <a:gridCol w="1219574"/>
                <a:gridCol w="1269369"/>
                <a:gridCol w="1188128"/>
                <a:gridCol w="864730"/>
              </a:tblGrid>
              <a:tr h="39706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Sepal.Width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Petal.Length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Petal.Width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Species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  <a:solidFill>
                      <a:srgbClr val="7D00DE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setosa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A2D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 Title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7720&quot;&gt;&lt;property id=&quot;20148&quot; value=&quot;5&quot;/&gt;&lt;property id=&quot;20300&quot; value=&quot;Slide 9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0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1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RE Master 2021: Light Background ">
  <a:themeElements>
    <a:clrScheme name="DRE Corporate">
      <a:dk1>
        <a:srgbClr val="EEEEEE"/>
      </a:dk1>
      <a:lt1>
        <a:srgbClr val="00092C"/>
      </a:lt1>
      <a:dk2>
        <a:srgbClr val="EDEDED"/>
      </a:dk2>
      <a:lt2>
        <a:srgbClr val="000000"/>
      </a:lt2>
      <a:accent1>
        <a:srgbClr val="D046FF"/>
      </a:accent1>
      <a:accent2>
        <a:srgbClr val="00ABFF"/>
      </a:accent2>
      <a:accent3>
        <a:srgbClr val="0078FF"/>
      </a:accent3>
      <a:accent4>
        <a:srgbClr val="7D00DE"/>
      </a:accent4>
      <a:accent5>
        <a:srgbClr val="505050"/>
      </a:accent5>
      <a:accent6>
        <a:srgbClr val="AFAFAF"/>
      </a:accent6>
      <a:hlink>
        <a:srgbClr val="CF45FF"/>
      </a:hlink>
      <a:folHlink>
        <a:srgbClr val="00A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cs typeface="Poppins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DRE Master 2021: Light Background ">
  <a:themeElements>
    <a:clrScheme name="DRE Corporate">
      <a:dk1>
        <a:srgbClr val="EEEEEE"/>
      </a:dk1>
      <a:lt1>
        <a:srgbClr val="00092C"/>
      </a:lt1>
      <a:dk2>
        <a:srgbClr val="EDEDED"/>
      </a:dk2>
      <a:lt2>
        <a:srgbClr val="000000"/>
      </a:lt2>
      <a:accent1>
        <a:srgbClr val="D046FF"/>
      </a:accent1>
      <a:accent2>
        <a:srgbClr val="00ABFF"/>
      </a:accent2>
      <a:accent3>
        <a:srgbClr val="0078FF"/>
      </a:accent3>
      <a:accent4>
        <a:srgbClr val="7D00DE"/>
      </a:accent4>
      <a:accent5>
        <a:srgbClr val="505050"/>
      </a:accent5>
      <a:accent6>
        <a:srgbClr val="AFAFAF"/>
      </a:accent6>
      <a:hlink>
        <a:srgbClr val="CF45FF"/>
      </a:hlink>
      <a:folHlink>
        <a:srgbClr val="00A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cs typeface="Poppins" pitchFamily="2" charset="7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06CAE95EFC942A43442546C6823FB" ma:contentTypeVersion="1" ma:contentTypeDescription="Create a new document." ma:contentTypeScope="" ma:versionID="072ada3b6662ccc36a3423f3b54d9a91">
  <xsd:schema xmlns:xsd="http://www.w3.org/2001/XMLSchema" xmlns:xs="http://www.w3.org/2001/XMLSchema" xmlns:p="http://schemas.microsoft.com/office/2006/metadata/properties" xmlns:ns2="03308c64-6483-4ffe-8f9a-069cb57c72fb" targetNamespace="http://schemas.microsoft.com/office/2006/metadata/properties" ma:root="true" ma:fieldsID="a2071496c1f783121ffc46472942e2f7" ns2:_="">
    <xsd:import namespace="03308c64-6483-4ffe-8f9a-069cb57c72f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8c64-6483-4ffe-8f9a-069cb57c72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364304-0513-4E0F-A182-DCE9BC049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BC946F-0087-4B61-808E-D1A5D93AB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308c64-6483-4ffe-8f9a-069cb57c7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4BC2A6-EEA3-449C-BE92-E084F5D43D12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3308c64-6483-4ffe-8f9a-069cb57c72f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Leeyo Master 16:9 Widescreen 2015</Template>
  <TotalTime>7300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DRE Master 2021: Light Background </vt:lpstr>
      <vt:lpstr>1_DRE Master 2021: Light Background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DRE PowerPoint Corporate Presentation Template</dc:title>
  <dc:subject/>
  <dc:creator>Nate Tanemori  |  www.nathantanemori.com</dc:creator>
  <cp:keywords/>
  <dc:description>Created by Nate Tanemori (www.nathantanemori.com)</dc:description>
  <cp:lastModifiedBy>lionel</cp:lastModifiedBy>
  <cp:revision>112</cp:revision>
  <dcterms:created xsi:type="dcterms:W3CDTF">2021-03-11T01:03:40Z</dcterms:created>
  <dcterms:modified xsi:type="dcterms:W3CDTF">2022-06-01T18:32:47Z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0x01010012C06CAE95EFC942A43442546C6823FB</vt:lpwstr>
  </property>
</Properties>
</file>