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09351C-D04D-1BE1-573A-84907193B20B}" v="57" dt="2025-02-03T10:07:21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196D30F-2220-481F-B5D2-A31F93DACD52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43E9374-E78D-4DAE-908D-92DE59C74BA8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920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D30F-2220-481F-B5D2-A31F93DACD52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E9374-E78D-4DAE-908D-92DE59C74B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23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D30F-2220-481F-B5D2-A31F93DACD52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E9374-E78D-4DAE-908D-92DE59C74B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88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D30F-2220-481F-B5D2-A31F93DACD52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E9374-E78D-4DAE-908D-92DE59C74B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52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96D30F-2220-481F-B5D2-A31F93DACD52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43E9374-E78D-4DAE-908D-92DE59C74BA8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55350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D30F-2220-481F-B5D2-A31F93DACD52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E9374-E78D-4DAE-908D-92DE59C74B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464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D30F-2220-481F-B5D2-A31F93DACD52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E9374-E78D-4DAE-908D-92DE59C74B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8735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D30F-2220-481F-B5D2-A31F93DACD52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E9374-E78D-4DAE-908D-92DE59C74B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39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D30F-2220-481F-B5D2-A31F93DACD52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E9374-E78D-4DAE-908D-92DE59C74B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99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196D30F-2220-481F-B5D2-A31F93DACD52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43E9374-E78D-4DAE-908D-92DE59C74BA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8604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196D30F-2220-481F-B5D2-A31F93DACD52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43E9374-E78D-4DAE-908D-92DE59C74B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10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96D30F-2220-481F-B5D2-A31F93DACD52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43E9374-E78D-4DAE-908D-92DE59C74BA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005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F672D-D3F8-4C7C-B586-4427321F40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Яндекс Лицей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686C67-C9F2-47F0-943B-136B064F97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Ермаков Р.В</a:t>
            </a:r>
          </a:p>
          <a:p>
            <a:r>
              <a:rPr lang="ru-RU" dirty="0"/>
              <a:t>Зотов А.О</a:t>
            </a:r>
          </a:p>
        </p:txBody>
      </p:sp>
    </p:spTree>
    <p:extLst>
      <p:ext uri="{BB962C8B-B14F-4D97-AF65-F5344CB8AC3E}">
        <p14:creationId xmlns:p14="http://schemas.microsoft.com/office/powerpoint/2010/main" val="46495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6CE391-DDA4-44D1-AC0F-6B529938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41" y="0"/>
            <a:ext cx="10178322" cy="1492132"/>
          </a:xfrm>
        </p:spPr>
        <p:txBody>
          <a:bodyPr/>
          <a:lstStyle/>
          <a:p>
            <a:r>
              <a:rPr lang="ru-RU" dirty="0"/>
              <a:t>Введение.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66CB05-001B-4C66-9704-00091446E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541" y="1492132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Идея Проекта: создать шутер на подобие старой игры </a:t>
            </a:r>
            <a:r>
              <a:rPr lang="en-US" dirty="0"/>
              <a:t>“Space Invaders”</a:t>
            </a:r>
            <a:r>
              <a:rPr lang="ru-RU" dirty="0"/>
              <a:t>, сюжет которой – пришельцы решили захватить нашу Землю, но этого не захотели сами люди из-за чего все страны собрались и создали космический корабль и для этой миссии выбрали самого лучшего пилота – вас! Ваша задача как игрока – убить всех пришельцев на протяжении нескольких уровней, иногда с пришельцев падают материалы, которые ваш корабль сразу собирает при прикосновении сам себя улучшает и создаёт мины, которые при столкновении с пришельцем образует облако газа нейтрализующее пришельцев попадающих в него, но к сожалению это приводит к тому, что газа становится меньше и его хватает лишь на 3 пришельцев.</a:t>
            </a:r>
          </a:p>
        </p:txBody>
      </p:sp>
    </p:spTree>
    <p:extLst>
      <p:ext uri="{BB962C8B-B14F-4D97-AF65-F5344CB8AC3E}">
        <p14:creationId xmlns:p14="http://schemas.microsoft.com/office/powerpoint/2010/main" val="393344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6CE391-DDA4-44D1-AC0F-6B529938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41" y="0"/>
            <a:ext cx="10178322" cy="1492132"/>
          </a:xfrm>
        </p:spPr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66CB05-001B-4C66-9704-00091446E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541" y="1492132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проекта использовались лишь следующие расширения:</a:t>
            </a:r>
            <a:br>
              <a:rPr lang="ru-RU" dirty="0"/>
            </a:br>
            <a:r>
              <a:rPr lang="en-US" dirty="0" err="1"/>
              <a:t>pygame</a:t>
            </a:r>
            <a:r>
              <a:rPr lang="en-US" dirty="0"/>
              <a:t> – </a:t>
            </a:r>
            <a:r>
              <a:rPr lang="ru-RU" dirty="0"/>
              <a:t>как оболочка и то</a:t>
            </a:r>
            <a:r>
              <a:rPr lang="en-US" dirty="0"/>
              <a:t> </a:t>
            </a:r>
            <a:r>
              <a:rPr lang="ru-RU" dirty="0"/>
              <a:t>с помощью чего всё пишется, там использовались </a:t>
            </a:r>
            <a:r>
              <a:rPr lang="en-US" dirty="0" err="1"/>
              <a:t>transform.scale</a:t>
            </a:r>
            <a:r>
              <a:rPr lang="en-US" dirty="0"/>
              <a:t>, </a:t>
            </a:r>
            <a:r>
              <a:rPr lang="en-US" dirty="0" err="1"/>
              <a:t>sprite.collide_mask</a:t>
            </a:r>
            <a:r>
              <a:rPr lang="ru-RU" dirty="0"/>
              <a:t> и много других.</a:t>
            </a:r>
            <a:br>
              <a:rPr lang="ru-RU" dirty="0"/>
            </a:br>
            <a:r>
              <a:rPr lang="en-US" dirty="0"/>
              <a:t>random – </a:t>
            </a:r>
            <a:r>
              <a:rPr lang="ru-RU" dirty="0"/>
              <a:t>для использования </a:t>
            </a:r>
            <a:r>
              <a:rPr lang="en-US" dirty="0" err="1"/>
              <a:t>randint</a:t>
            </a:r>
            <a:r>
              <a:rPr lang="ru-RU" dirty="0"/>
              <a:t> для шансов на выпадение улучшений.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os</a:t>
            </a:r>
            <a:r>
              <a:rPr lang="en-US" dirty="0"/>
              <a:t> – </a:t>
            </a:r>
            <a:r>
              <a:rPr lang="ru-RU" dirty="0"/>
              <a:t>для спрайтов и картинок.</a:t>
            </a:r>
            <a:br>
              <a:rPr lang="ru-RU" dirty="0"/>
            </a:br>
            <a:r>
              <a:rPr lang="en-US" dirty="0"/>
              <a:t>sys –</a:t>
            </a:r>
            <a:r>
              <a:rPr lang="ru-RU" dirty="0"/>
              <a:t> для выхода из системы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sqlite3 – </a:t>
            </a:r>
            <a:r>
              <a:rPr lang="ru-RU" dirty="0" smtClean="0"/>
              <a:t>для сохранения данных между играми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857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7AE675-1D5E-486D-BB6D-8B210DE0D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52" y="0"/>
            <a:ext cx="11098660" cy="1492132"/>
          </a:xfrm>
        </p:spPr>
        <p:txBody>
          <a:bodyPr/>
          <a:lstStyle/>
          <a:p>
            <a:r>
              <a:rPr lang="ru-RU" dirty="0"/>
              <a:t>Отрывки из кода с пояснениями.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D7F6BA-97CA-464F-8CA4-E8E3F2C2D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8899" y="1492132"/>
            <a:ext cx="6753101" cy="53658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Corbel"/>
              </a:rPr>
              <a:t>Начальный экран, просто класс который отслеживает, если игрок нажал </a:t>
            </a:r>
            <a:r>
              <a:rPr lang="en-US" dirty="0"/>
              <a:t>ENTER</a:t>
            </a:r>
            <a:r>
              <a:rPr lang="en-US" dirty="0">
                <a:latin typeface="Gill Sans MT"/>
              </a:rPr>
              <a:t> </a:t>
            </a:r>
            <a:r>
              <a:rPr lang="ru-RU" dirty="0">
                <a:latin typeface="Corbel"/>
              </a:rPr>
              <a:t>для начала игры, а также объясняет на понятном языке принцип игры.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A00FBF3-C94F-49EE-AEF8-1D7512A81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07" y="1330036"/>
            <a:ext cx="4441656" cy="552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3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7AE675-1D5E-486D-BB6D-8B210DE0D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52" y="0"/>
            <a:ext cx="11098660" cy="1492132"/>
          </a:xfrm>
        </p:spPr>
        <p:txBody>
          <a:bodyPr/>
          <a:lstStyle/>
          <a:p>
            <a:r>
              <a:rPr lang="ru-RU" dirty="0"/>
              <a:t>Отрывки из кода с пояснениями.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D7F6BA-97CA-464F-8CA4-E8E3F2C2D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224" y="1492132"/>
            <a:ext cx="6753101" cy="5365868"/>
          </a:xfrm>
        </p:spPr>
        <p:txBody>
          <a:bodyPr/>
          <a:lstStyle/>
          <a:p>
            <a:r>
              <a:rPr lang="ru-RU" dirty="0"/>
              <a:t>Экран с проигрышем, который можно получить если самолёт влетит в пришельца или они доберутся до Земли слишком близко и экран выигрыша, который игрок получает при победе.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1656DB-4A9B-4A27-84DB-6FA68A82D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14" y="995148"/>
            <a:ext cx="3584716" cy="586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4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7AE675-1D5E-486D-BB6D-8B210DE0D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52" y="0"/>
            <a:ext cx="11098660" cy="1492132"/>
          </a:xfrm>
        </p:spPr>
        <p:txBody>
          <a:bodyPr/>
          <a:lstStyle/>
          <a:p>
            <a:r>
              <a:rPr lang="ru-RU" dirty="0"/>
              <a:t>Отрывки из кода с пояснениями.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D7F6BA-97CA-464F-8CA4-E8E3F2C2D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1513104"/>
            <a:ext cx="8793677" cy="4079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Отдельные классы для каждого объекта, чтобы сделать работу с ними проще.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ACCA31-7405-4E53-9855-B5B4D3AC6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09334"/>
            <a:ext cx="2394856" cy="323305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62548A3-4241-4707-BF9B-5B80C687C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525" y="2006196"/>
            <a:ext cx="2535700" cy="171560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9FDB503-2405-47A0-AC35-901814987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55" y="1918616"/>
            <a:ext cx="1838328" cy="323305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03A68AD-34AD-4408-B5B0-8AA828A22F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183" y="1922694"/>
            <a:ext cx="2469580" cy="320633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31E9BDA-FF67-4888-A0D1-736B66C50A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63" y="2006196"/>
            <a:ext cx="2268762" cy="305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9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7AE675-1D5E-486D-BB6D-8B210DE0D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52" y="0"/>
            <a:ext cx="11098660" cy="1492132"/>
          </a:xfrm>
        </p:spPr>
        <p:txBody>
          <a:bodyPr/>
          <a:lstStyle/>
          <a:p>
            <a:r>
              <a:rPr lang="ru-RU" dirty="0"/>
              <a:t>Отрывки из кода с пояснениями.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D7F6BA-97CA-464F-8CA4-E8E3F2C2D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909" y="1492132"/>
            <a:ext cx="8793677" cy="4079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/>
              <a:t>Самое важное это классы мины и взрыва (анимированного)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631A46-0910-4A85-B6E3-1237D6865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3802"/>
            <a:ext cx="3182162" cy="4934198"/>
          </a:xfrm>
          <a:prstGeom prst="rect">
            <a:avLst/>
          </a:prstGeom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212CED22-35C6-4421-96D8-2DEFE8FF52EA}"/>
              </a:ext>
            </a:extLst>
          </p:cNvPr>
          <p:cNvSpPr txBox="1">
            <a:spLocks/>
          </p:cNvSpPr>
          <p:nvPr/>
        </p:nvSpPr>
        <p:spPr>
          <a:xfrm>
            <a:off x="3182163" y="1923802"/>
            <a:ext cx="8675350" cy="2291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Corbel"/>
              </a:rPr>
              <a:t>Анимированный взрыв создаётся из картинки состоящей из 8 других картинок, этот класс режет </a:t>
            </a:r>
            <a:r>
              <a:rPr lang="en-US" dirty="0"/>
              <a:t>“sprite sheet”</a:t>
            </a:r>
            <a:r>
              <a:rPr lang="ru-RU" dirty="0">
                <a:latin typeface="Corbel"/>
              </a:rPr>
              <a:t> по столбам и линиям, на выходе получая 8 разных картинок, который он крутит по одной за тик.</a:t>
            </a:r>
          </a:p>
        </p:txBody>
      </p:sp>
    </p:spTree>
    <p:extLst>
      <p:ext uri="{BB962C8B-B14F-4D97-AF65-F5344CB8AC3E}">
        <p14:creationId xmlns:p14="http://schemas.microsoft.com/office/powerpoint/2010/main" val="3261197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7AE675-1D5E-486D-BB6D-8B210DE0D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52" y="0"/>
            <a:ext cx="11098660" cy="1492132"/>
          </a:xfrm>
        </p:spPr>
        <p:txBody>
          <a:bodyPr/>
          <a:lstStyle/>
          <a:p>
            <a:r>
              <a:rPr lang="ru-RU" dirty="0"/>
              <a:t>Отрывки из кода с пояснениями.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212CED22-35C6-4421-96D8-2DEFE8FF52EA}"/>
              </a:ext>
            </a:extLst>
          </p:cNvPr>
          <p:cNvSpPr txBox="1">
            <a:spLocks/>
          </p:cNvSpPr>
          <p:nvPr/>
        </p:nvSpPr>
        <p:spPr>
          <a:xfrm>
            <a:off x="849732" y="1140032"/>
            <a:ext cx="11009595" cy="12884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Corbel"/>
              </a:rPr>
              <a:t>Остальная часть кода отвечает за коллизию игрока с пришельцами, выпадение с пришельцев различных улучшений, сама работа этих улучшений (ускорение, двоение и утроение лазеров, сами мины и ускорение выстрела ракет).</a:t>
            </a:r>
          </a:p>
        </p:txBody>
      </p:sp>
      <p:pic>
        <p:nvPicPr>
          <p:cNvPr id="3" name="Рисунок 2" descr="Изображение выглядит как желтый, пиксель, дизайн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5F196283-F6E4-10CC-5EA4-689EF0781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56" y="2358748"/>
            <a:ext cx="2143125" cy="2143125"/>
          </a:xfrm>
          <a:prstGeom prst="rect">
            <a:avLst/>
          </a:prstGeom>
        </p:spPr>
      </p:pic>
      <p:pic>
        <p:nvPicPr>
          <p:cNvPr id="4" name="Рисунок 3" descr="Изображение выглядит как снимок экрана, пиксель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325B7A7C-B025-4185-2D33-1CE7CBABD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975" y="2356739"/>
            <a:ext cx="2143125" cy="2143125"/>
          </a:xfrm>
          <a:prstGeom prst="rect">
            <a:avLst/>
          </a:prstGeom>
        </p:spPr>
      </p:pic>
      <p:pic>
        <p:nvPicPr>
          <p:cNvPr id="5" name="Рисунок 4" descr="Изображение выглядит как снимок экрана, пиксель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80093A78-33AD-B86F-BB2C-5AD17CA51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109" y="2357350"/>
            <a:ext cx="2143125" cy="2143125"/>
          </a:xfrm>
          <a:prstGeom prst="rect">
            <a:avLst/>
          </a:prstGeom>
        </p:spPr>
      </p:pic>
      <p:pic>
        <p:nvPicPr>
          <p:cNvPr id="6" name="Рисунок 5" descr="Изображение выглядит как снимок экрана, желтый, пиксель, дизайн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7247C222-399D-E018-6E44-256F734361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7633" y="235717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9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693539-6BCB-41FA-9F68-795908D8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6ED618-749F-4375-B098-0A70BD045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смогли сделать свою первую хорошо проработанную игру с использованием такой библиотеки </a:t>
            </a:r>
            <a:r>
              <a:rPr lang="en-US" dirty="0" err="1"/>
              <a:t>pygame</a:t>
            </a:r>
            <a:r>
              <a:rPr lang="ru-RU" dirty="0"/>
              <a:t>.</a:t>
            </a:r>
          </a:p>
          <a:p>
            <a:r>
              <a:rPr lang="ru-RU" dirty="0"/>
              <a:t>Изучили некоторые аспекты этой библиотеки получше и поняли как они работают.</a:t>
            </a:r>
          </a:p>
          <a:p>
            <a:r>
              <a:rPr lang="ru-RU" dirty="0"/>
              <a:t>Поняли удобность работы над проектом с помощью репозитории на гите, а также как она работает, включая в себя обновление проекта в реальном времени, написание комментариев </a:t>
            </a:r>
            <a:r>
              <a:rPr lang="ru-RU"/>
              <a:t>к аспектам кода и т.п.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5386333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162</TotalTime>
  <Words>375</Words>
  <Application>Microsoft Office PowerPoint</Application>
  <PresentationFormat>Широкоэкранный</PresentationFormat>
  <Paragraphs>23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Corbel</vt:lpstr>
      <vt:lpstr>Gill Sans MT</vt:lpstr>
      <vt:lpstr>Impact</vt:lpstr>
      <vt:lpstr>Эмблема</vt:lpstr>
      <vt:lpstr>Проект Яндекс Лицей </vt:lpstr>
      <vt:lpstr>Введение.</vt:lpstr>
      <vt:lpstr>Реализация</vt:lpstr>
      <vt:lpstr>Отрывки из кода с пояснениями.</vt:lpstr>
      <vt:lpstr>Отрывки из кода с пояснениями.</vt:lpstr>
      <vt:lpstr>Отрывки из кода с пояснениями.</vt:lpstr>
      <vt:lpstr>Отрывки из кода с пояснениями.</vt:lpstr>
      <vt:lpstr>Отрывки из кода с пояснениями.</vt:lpstr>
      <vt:lpstr>Вывод.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Яндекс Лицей </dc:title>
  <dc:creator>Роман Ермаков</dc:creator>
  <cp:lastModifiedBy>learner</cp:lastModifiedBy>
  <cp:revision>26</cp:revision>
  <dcterms:created xsi:type="dcterms:W3CDTF">2025-02-02T13:38:37Z</dcterms:created>
  <dcterms:modified xsi:type="dcterms:W3CDTF">2025-02-03T13:00:25Z</dcterms:modified>
</cp:coreProperties>
</file>