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2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2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535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6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73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604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0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672D-D3F8-4C7C-B586-4427321F4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Яндекс Лицей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686C67-C9F2-47F0-943B-136B064F9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Ермаков Р.В</a:t>
            </a:r>
          </a:p>
          <a:p>
            <a:r>
              <a:rPr lang="ru-RU" dirty="0"/>
              <a:t>Зотов А.О</a:t>
            </a:r>
          </a:p>
        </p:txBody>
      </p:sp>
    </p:spTree>
    <p:extLst>
      <p:ext uri="{BB962C8B-B14F-4D97-AF65-F5344CB8AC3E}">
        <p14:creationId xmlns:p14="http://schemas.microsoft.com/office/powerpoint/2010/main" val="4649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E391-DDA4-44D1-AC0F-6B52993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1" y="0"/>
            <a:ext cx="10178322" cy="1492132"/>
          </a:xfrm>
        </p:spPr>
        <p:txBody>
          <a:bodyPr/>
          <a:lstStyle/>
          <a:p>
            <a:r>
              <a:rPr lang="ru-RU" dirty="0"/>
              <a:t>Введение.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CB05-001B-4C66-9704-0009144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1" y="149213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Идея Проекта: создать шутер на подобие старой игры </a:t>
            </a:r>
            <a:r>
              <a:rPr lang="en-US" dirty="0"/>
              <a:t>“Space Invaders”</a:t>
            </a:r>
            <a:r>
              <a:rPr lang="ru-RU" dirty="0"/>
              <a:t>, сюжет которой – пришельцы решили захватить нашу Землю, но этого не захотели сами люди из-за чего все страны собрались и создали космический корабль и для этой миссии выбрали самого лучшего пилота – вас! Ваша задача как игрока – убить всех пришельцев на протяжении нескольких уровней, иногда с пришельцев падают материалы, которые ваш корабль сразу собирает при прикосновении сам себя улучшает и создаёт мины, которые при столкновении с пришельцем образует облако газа нейтрализующее пришельцев попадающих в него, но к сожалению это приводит к тому, что газа становится меньше и его хватает лишь на 3 пришельцев.</a:t>
            </a:r>
          </a:p>
        </p:txBody>
      </p:sp>
    </p:spTree>
    <p:extLst>
      <p:ext uri="{BB962C8B-B14F-4D97-AF65-F5344CB8AC3E}">
        <p14:creationId xmlns:p14="http://schemas.microsoft.com/office/powerpoint/2010/main" val="39334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E391-DDA4-44D1-AC0F-6B52993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1" y="0"/>
            <a:ext cx="10178322" cy="149213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CB05-001B-4C66-9704-0009144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1" y="149213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проекта использовались лишь следующие расширения:</a:t>
            </a:r>
            <a:br>
              <a:rPr lang="ru-RU" dirty="0"/>
            </a:br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как оболочка и то</a:t>
            </a:r>
            <a:r>
              <a:rPr lang="en-US" dirty="0"/>
              <a:t> </a:t>
            </a:r>
            <a:r>
              <a:rPr lang="ru-RU" dirty="0"/>
              <a:t>с помощью чего всё пишется, там использовались </a:t>
            </a:r>
            <a:r>
              <a:rPr lang="en-US" dirty="0" err="1"/>
              <a:t>transform.scale</a:t>
            </a:r>
            <a:r>
              <a:rPr lang="en-US" dirty="0"/>
              <a:t>, </a:t>
            </a:r>
            <a:r>
              <a:rPr lang="en-US" dirty="0" err="1"/>
              <a:t>sprite.collide_mask</a:t>
            </a:r>
            <a:r>
              <a:rPr lang="ru-RU" dirty="0"/>
              <a:t> и много других.</a:t>
            </a:r>
            <a:br>
              <a:rPr lang="ru-RU" dirty="0"/>
            </a:br>
            <a:r>
              <a:rPr lang="en-US" dirty="0"/>
              <a:t>random – </a:t>
            </a:r>
            <a:r>
              <a:rPr lang="ru-RU" dirty="0"/>
              <a:t>для использования </a:t>
            </a:r>
            <a:r>
              <a:rPr lang="en-US" dirty="0" err="1"/>
              <a:t>randint</a:t>
            </a:r>
            <a:r>
              <a:rPr lang="ru-RU" dirty="0"/>
              <a:t> для шансов на выпадение улучшений.</a:t>
            </a:r>
            <a:br>
              <a:rPr lang="en-US" dirty="0"/>
            </a:br>
            <a:r>
              <a:rPr lang="en-US" dirty="0" err="1"/>
              <a:t>os</a:t>
            </a:r>
            <a:r>
              <a:rPr lang="en-US" dirty="0"/>
              <a:t> – </a:t>
            </a:r>
            <a:r>
              <a:rPr lang="ru-RU" dirty="0"/>
              <a:t>для спрайтов и картинок.</a:t>
            </a:r>
            <a:br>
              <a:rPr lang="ru-RU" dirty="0"/>
            </a:br>
            <a:r>
              <a:rPr lang="en-US" dirty="0"/>
              <a:t>sys –</a:t>
            </a:r>
            <a:r>
              <a:rPr lang="ru-RU" dirty="0"/>
              <a:t> для выхода из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40857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899" y="1492132"/>
            <a:ext cx="6753101" cy="5365868"/>
          </a:xfrm>
        </p:spPr>
        <p:txBody>
          <a:bodyPr/>
          <a:lstStyle/>
          <a:p>
            <a:r>
              <a:rPr lang="ru-RU" dirty="0"/>
              <a:t>Начальный экран, просто класс который отслеживает, если игрок нажал </a:t>
            </a:r>
            <a:r>
              <a:rPr lang="en-US" dirty="0"/>
              <a:t>SHIFT</a:t>
            </a:r>
            <a:r>
              <a:rPr lang="ru-RU" dirty="0"/>
              <a:t> для начала игры, а также объясняет на понятном языке принцип игры.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00FBF3-C94F-49EE-AEF8-1D7512A8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7" y="1330036"/>
            <a:ext cx="4441656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899" y="1492132"/>
            <a:ext cx="6753101" cy="5365868"/>
          </a:xfrm>
        </p:spPr>
        <p:txBody>
          <a:bodyPr/>
          <a:lstStyle/>
          <a:p>
            <a:r>
              <a:rPr lang="ru-RU" dirty="0"/>
              <a:t>Экран с проигрышем, который можно получить если самолёт влетит в пришельца или они доберутся до Земли слишком близко и экран выигрыша, который игрок получает при победе.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656DB-4A9B-4A27-84DB-6FA68A82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4" y="995148"/>
            <a:ext cx="3584716" cy="58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92132"/>
            <a:ext cx="8793677" cy="40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Отдельные классы для каждого объекта, чтобы сделать работу с ними проще.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CCA31-7405-4E53-9855-B5B4D3AC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9334"/>
            <a:ext cx="2394856" cy="3233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2548A3-4241-4707-BF9B-5B80C687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25" y="2006196"/>
            <a:ext cx="2535700" cy="17156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FDB503-2405-47A0-AC35-90181498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5" y="1918616"/>
            <a:ext cx="1838328" cy="3233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3A68AD-34AD-4408-B5B0-8AA828A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83" y="1922694"/>
            <a:ext cx="2469580" cy="32063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1E9BDA-FF67-4888-A0D1-736B66C50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63" y="2006196"/>
            <a:ext cx="2268762" cy="30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92132"/>
            <a:ext cx="8793677" cy="40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Самое важное это классы мины и взрыва (анимированного)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31A46-0910-4A85-B6E3-1237D686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802"/>
            <a:ext cx="3182162" cy="493419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12CED22-35C6-4421-96D8-2DEFE8FF52EA}"/>
              </a:ext>
            </a:extLst>
          </p:cNvPr>
          <p:cNvSpPr txBox="1">
            <a:spLocks/>
          </p:cNvSpPr>
          <p:nvPr/>
        </p:nvSpPr>
        <p:spPr>
          <a:xfrm>
            <a:off x="3182163" y="1923802"/>
            <a:ext cx="8675350" cy="229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Анимированный взрыв создаётся из картинки состоящей из 8  других картинок, этот класс режет </a:t>
            </a:r>
            <a:r>
              <a:rPr lang="en-US" dirty="0"/>
              <a:t>“sprite sheet”</a:t>
            </a:r>
            <a:r>
              <a:rPr lang="ru-RU" dirty="0"/>
              <a:t> по столбам и линиям, на выходе получая 8 разных картинок, который он крутит по одной за тик.</a:t>
            </a:r>
          </a:p>
        </p:txBody>
      </p:sp>
    </p:spTree>
    <p:extLst>
      <p:ext uri="{BB962C8B-B14F-4D97-AF65-F5344CB8AC3E}">
        <p14:creationId xmlns:p14="http://schemas.microsoft.com/office/powerpoint/2010/main" val="326119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2CED22-35C6-4421-96D8-2DEFE8FF52EA}"/>
              </a:ext>
            </a:extLst>
          </p:cNvPr>
          <p:cNvSpPr txBox="1">
            <a:spLocks/>
          </p:cNvSpPr>
          <p:nvPr/>
        </p:nvSpPr>
        <p:spPr>
          <a:xfrm>
            <a:off x="758851" y="1140032"/>
            <a:ext cx="11009595" cy="128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Остальная часть кода отвечает за коллизию игрока с пришельцами, выпадение с пришельцев различных улучшений, сама работа этих улучшений (ускорение, двоение и утроение лазеров, сами мины и ускорение </a:t>
            </a:r>
            <a:r>
              <a:rPr lang="ru-RU" dirty="0" err="1"/>
              <a:t>спавна</a:t>
            </a:r>
            <a:r>
              <a:rPr lang="ru-RU" dirty="0"/>
              <a:t> ракет).</a:t>
            </a:r>
          </a:p>
        </p:txBody>
      </p:sp>
    </p:spTree>
    <p:extLst>
      <p:ext uri="{BB962C8B-B14F-4D97-AF65-F5344CB8AC3E}">
        <p14:creationId xmlns:p14="http://schemas.microsoft.com/office/powerpoint/2010/main" val="18147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3539-6BCB-41FA-9F68-795908D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ED618-749F-4375-B098-0A70BD04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смогли сделать свою первую хорошо проработанную игру с использованием такой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  <a:p>
            <a:r>
              <a:rPr lang="ru-RU" dirty="0"/>
              <a:t>Изучили некоторые аспекты этой библиотеки получше и поняли как они работают.</a:t>
            </a:r>
          </a:p>
          <a:p>
            <a:r>
              <a:rPr lang="ru-RU" dirty="0"/>
              <a:t>Поняли удобность работы над проектом с помощью репозитории на гите, а также как она работает, включая в себя обновление проекта в реальном времени, написание комментариев </a:t>
            </a:r>
            <a:r>
              <a:rPr lang="ru-RU"/>
              <a:t>к аспектам кода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38633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160</TotalTime>
  <Words>437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Эмблема</vt:lpstr>
      <vt:lpstr>Проект Яндекс Лицей </vt:lpstr>
      <vt:lpstr>Введение.</vt:lpstr>
      <vt:lpstr>Реализация</vt:lpstr>
      <vt:lpstr>Отрывки из кода с пояснениями.</vt:lpstr>
      <vt:lpstr>Отрывки из кода с пояснениями.</vt:lpstr>
      <vt:lpstr>Отрывки из кода с пояснениями.</vt:lpstr>
      <vt:lpstr>Отрывки из кода с пояснениями.</vt:lpstr>
      <vt:lpstr>Отрывки из кода с пояснениями.</vt:lpstr>
      <vt:lpstr>Вывод.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 Лицей </dc:title>
  <dc:creator>Роман Ермаков</dc:creator>
  <cp:lastModifiedBy>Роман Ермаков</cp:lastModifiedBy>
  <cp:revision>7</cp:revision>
  <dcterms:created xsi:type="dcterms:W3CDTF">2025-02-02T13:38:37Z</dcterms:created>
  <dcterms:modified xsi:type="dcterms:W3CDTF">2025-02-02T16:19:08Z</dcterms:modified>
</cp:coreProperties>
</file>