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0555-B981-4E51-AA36-B230A1B3D84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00A7-6135-46A7-A03B-4552E49B81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an executor fails?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9230" y="2274411"/>
            <a:ext cx="6225540" cy="317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Recovery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8240" y="2304891"/>
            <a:ext cx="6827520" cy="311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driver fails?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3610" y="2262981"/>
            <a:ext cx="47167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Driver w/ </a:t>
            </a:r>
            <a:r>
              <a:rPr lang="en-US" dirty="0" err="1"/>
              <a:t>DStream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293461"/>
            <a:ext cx="5410200" cy="313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Driver w/ </a:t>
            </a:r>
            <a:r>
              <a:rPr lang="en-US" dirty="0" err="1"/>
              <a:t>DStream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1730" y="2335371"/>
            <a:ext cx="4320540" cy="30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Driver w/ </a:t>
            </a:r>
            <a:r>
              <a:rPr lang="en-US" dirty="0" err="1"/>
              <a:t>DStream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1670" y="2259171"/>
            <a:ext cx="5280660" cy="320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Received blocks lost on Restart!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0640" y="2243931"/>
            <a:ext cx="652272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data with Write Ahead Logs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610" y="2297271"/>
            <a:ext cx="700278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Recovering data with Write Ahead Logs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4880" y="2236311"/>
            <a:ext cx="7254240" cy="325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68762"/>
          </a:xfrm>
        </p:spPr>
        <p:txBody>
          <a:bodyPr/>
          <a:lstStyle/>
          <a:p>
            <a:r>
              <a:rPr lang="en-US" dirty="0"/>
              <a:t>Zero data loss = every stage processes each</a:t>
            </a:r>
            <a:br>
              <a:rPr lang="en-US" dirty="0"/>
            </a:br>
            <a:r>
              <a:rPr lang="en-US" dirty="0"/>
              <a:t>event at least once despite any failure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Application step 0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8270" y="2316321"/>
            <a:ext cx="6347460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Application step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255361"/>
            <a:ext cx="6324600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Application step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7320" y="2163921"/>
            <a:ext cx="6309360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Step 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1110" y="2099151"/>
            <a:ext cx="6621780" cy="35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Step 2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3480" y="2175351"/>
            <a:ext cx="6797040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Step 3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9190" y="2179161"/>
            <a:ext cx="6865620" cy="336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Step 4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5490" y="2152491"/>
            <a:ext cx="5113020" cy="342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Step 5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2520" y="2141061"/>
            <a:ext cx="691896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87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Spark Streaming</vt:lpstr>
      <vt:lpstr>Spark Application step 0</vt:lpstr>
      <vt:lpstr>Spark Application step 1</vt:lpstr>
      <vt:lpstr>Spark Application step 2</vt:lpstr>
      <vt:lpstr>Streaming Step 1</vt:lpstr>
      <vt:lpstr>Streaming Step 2</vt:lpstr>
      <vt:lpstr>Streaming Step 3</vt:lpstr>
      <vt:lpstr>Streaming Step 4</vt:lpstr>
      <vt:lpstr>Streaming Step 5</vt:lpstr>
      <vt:lpstr>What if an executor fails?</vt:lpstr>
      <vt:lpstr>Automatic Recovery</vt:lpstr>
      <vt:lpstr>What if the driver fails?</vt:lpstr>
      <vt:lpstr>Recovering Driver w/ DStream Checkpointing</vt:lpstr>
      <vt:lpstr>Recovering Driver w/ DStream Checkpointing</vt:lpstr>
      <vt:lpstr>Recovering Driver w/ DStream Checkpointing</vt:lpstr>
      <vt:lpstr>Received blocks lost on Restart!</vt:lpstr>
      <vt:lpstr>Recovering data with Write Ahead Logs</vt:lpstr>
      <vt:lpstr>Recovering data with Write Ahead Logs</vt:lpstr>
      <vt:lpstr>Zero data loss = every stage processes each event at least once despite any failure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Z50</dc:creator>
  <cp:lastModifiedBy>Z50</cp:lastModifiedBy>
  <cp:revision>5</cp:revision>
  <dcterms:created xsi:type="dcterms:W3CDTF">2017-03-06T03:52:47Z</dcterms:created>
  <dcterms:modified xsi:type="dcterms:W3CDTF">2017-03-06T04:37:41Z</dcterms:modified>
</cp:coreProperties>
</file>