
<file path=[Content_Types].xml><?xml version="1.0" encoding="utf-8"?>
<Types xmlns="http://schemas.openxmlformats.org/package/2006/content-types">
  <Default Extension="png" ContentType="image/png"/>
  <Default Extension="wdp" ContentType="image/vnd.ms-photo"/>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70" r:id="rId5"/>
    <p:sldId id="258" r:id="rId6"/>
    <p:sldId id="259" r:id="rId7"/>
    <p:sldId id="262" r:id="rId8"/>
    <p:sldId id="263" r:id="rId9"/>
    <p:sldId id="271" r:id="rId10"/>
    <p:sldId id="272" r:id="rId11"/>
    <p:sldId id="273" r:id="rId12"/>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2" userDrawn="1">
          <p15:clr>
            <a:srgbClr val="A4A3A4"/>
          </p15:clr>
        </p15:guide>
        <p15:guide id="2" pos="38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42"/>
        <p:guide pos="383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96.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2961674-FFE2-44D0-9D75-08C535A914E3}"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2961674-FFE2-44D0-9D75-08C535A914E3}"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9D89E88-AF52-48E5-B407-6F6420073F6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6BB50F-BD6B-493A-B6D7-F4B32424E66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3" name="PA-组合 26"/>
          <p:cNvGrpSpPr/>
          <p:nvPr userDrawn="1">
            <p:custDataLst>
              <p:tags r:id="rId2"/>
            </p:custDataLst>
          </p:nvPr>
        </p:nvGrpSpPr>
        <p:grpSpPr>
          <a:xfrm>
            <a:off x="-570401" y="-844272"/>
            <a:ext cx="13684084" cy="7519848"/>
            <a:chOff x="-598740" y="-833048"/>
            <a:chExt cx="13684084" cy="7519848"/>
          </a:xfrm>
        </p:grpSpPr>
        <p:sp>
          <p:nvSpPr>
            <p:cNvPr id="4" name="PA-矩形 28"/>
            <p:cNvSpPr/>
            <p:nvPr>
              <p:custDataLst>
                <p:tags r:id="rId3"/>
              </p:custDataLst>
            </p:nvPr>
          </p:nvSpPr>
          <p:spPr>
            <a:xfrm>
              <a:off x="178958" y="171200"/>
              <a:ext cx="11834085" cy="6515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PA-矩形 34"/>
            <p:cNvSpPr/>
            <p:nvPr>
              <p:custDataLst>
                <p:tags r:id="rId4"/>
              </p:custDataLst>
            </p:nvPr>
          </p:nvSpPr>
          <p:spPr>
            <a:xfrm rot="18900000">
              <a:off x="-598740" y="-426217"/>
              <a:ext cx="1540440" cy="1056880"/>
            </a:xfrm>
            <a:prstGeom prst="rect">
              <a:avLst/>
            </a:prstGeom>
            <a:solidFill>
              <a:srgbClr val="F4D0D1"/>
            </a:solidFill>
            <a:ln>
              <a:noFill/>
            </a:ln>
            <a:effectLst>
              <a:outerShdw blurRad="50800" dist="50800" algn="ctr" rotWithShape="0">
                <a:srgbClr val="000000">
                  <a:alpha val="4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PA-矩形 35"/>
            <p:cNvSpPr/>
            <p:nvPr>
              <p:custDataLst>
                <p:tags r:id="rId5"/>
              </p:custDataLst>
            </p:nvPr>
          </p:nvSpPr>
          <p:spPr>
            <a:xfrm rot="18900000">
              <a:off x="11623538" y="-833048"/>
              <a:ext cx="820072" cy="1902966"/>
            </a:xfrm>
            <a:prstGeom prst="rect">
              <a:avLst/>
            </a:prstGeom>
            <a:solidFill>
              <a:srgbClr val="D97A83"/>
            </a:solidFill>
            <a:ln>
              <a:noFill/>
            </a:ln>
            <a:effectLst>
              <a:outerShdw blurRad="50800" dist="50800" dir="5400000" algn="ctr" rotWithShape="0">
                <a:srgbClr val="000000">
                  <a:alpha val="4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PA-文本框 37"/>
            <p:cNvSpPr txBox="1"/>
            <p:nvPr>
              <p:custDataLst>
                <p:tags r:id="rId6"/>
              </p:custDataLst>
            </p:nvPr>
          </p:nvSpPr>
          <p:spPr>
            <a:xfrm>
              <a:off x="4567377" y="452945"/>
              <a:ext cx="3057247" cy="523220"/>
            </a:xfrm>
            <a:prstGeom prst="rect">
              <a:avLst/>
            </a:prstGeom>
            <a:noFill/>
          </p:spPr>
          <p:txBody>
            <a:bodyPr wrap="none">
              <a:spAutoFit/>
              <a:scene3d>
                <a:camera prst="orthographicFront"/>
                <a:lightRig rig="threePt" dir="t"/>
              </a:scene3d>
              <a:sp3d contourW="12700"/>
            </a:bodyPr>
            <a:lstStyle/>
            <a:p>
              <a:pPr algn="ctr">
                <a:defRPr/>
              </a:pPr>
              <a:r>
                <a:rPr lang="zh-CN" altLang="en-US" sz="2800" dirty="0">
                  <a:solidFill>
                    <a:schemeClr val="tx1">
                      <a:lumMod val="75000"/>
                      <a:lumOff val="25000"/>
                    </a:schemeClr>
                  </a:solidFill>
                  <a:latin typeface="华文细黑" panose="02010600040101010101" pitchFamily="2" charset="-122"/>
                  <a:ea typeface="华文细黑" panose="02010600040101010101" pitchFamily="2" charset="-122"/>
                </a:rPr>
                <a:t>复制您的标题到此</a:t>
              </a:r>
              <a:endParaRPr lang="zh-CN" altLang="en-US" sz="28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8" name="PA-矩形 42"/>
            <p:cNvSpPr/>
            <p:nvPr>
              <p:custDataLst>
                <p:tags r:id="rId7"/>
              </p:custDataLst>
            </p:nvPr>
          </p:nvSpPr>
          <p:spPr>
            <a:xfrm rot="18900000">
              <a:off x="11791586" y="5016430"/>
              <a:ext cx="1293758" cy="1361442"/>
            </a:xfrm>
            <a:prstGeom prst="rect">
              <a:avLst/>
            </a:prstGeom>
            <a:solidFill>
              <a:srgbClr val="AEBBD0"/>
            </a:solidFill>
            <a:ln>
              <a:noFill/>
            </a:ln>
            <a:effectLst>
              <a:outerShdw blurRad="50800" dist="50800" dir="5400000" algn="ctr" rotWithShape="0">
                <a:srgbClr val="000000">
                  <a:alpha val="4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8.xml"/><Relationship Id="rId17" Type="http://schemas.openxmlformats.org/officeDocument/2006/relationships/tags" Target="../tags/tag67.xml"/><Relationship Id="rId16" Type="http://schemas.openxmlformats.org/officeDocument/2006/relationships/tags" Target="../tags/tag66.xml"/><Relationship Id="rId15" Type="http://schemas.openxmlformats.org/officeDocument/2006/relationships/tags" Target="../tags/tag65.xml"/><Relationship Id="rId14" Type="http://schemas.openxmlformats.org/officeDocument/2006/relationships/tags" Target="../tags/tag64.xml"/><Relationship Id="rId13" Type="http://schemas.openxmlformats.org/officeDocument/2006/relationships/tags" Target="../tags/tag6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microsoft.com/office/2007/relationships/hdphoto" Target="../media/image2.wdp"/><Relationship Id="rId5" Type="http://schemas.openxmlformats.org/officeDocument/2006/relationships/image" Target="../media/image1.png"/><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1" Type="http://schemas.openxmlformats.org/officeDocument/2006/relationships/notesSlide" Target="../notesSlides/notesSlide1.xml"/><Relationship Id="rId10" Type="http://schemas.openxmlformats.org/officeDocument/2006/relationships/slideLayout" Target="../slideLayouts/slideLayout7.xml"/><Relationship Id="rId1" Type="http://schemas.openxmlformats.org/officeDocument/2006/relationships/tags" Target="../tags/tag6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4.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4" Type="http://schemas.openxmlformats.org/officeDocument/2006/relationships/notesSlide" Target="../notesSlides/notesSlide3.xml"/><Relationship Id="rId23" Type="http://schemas.openxmlformats.org/officeDocument/2006/relationships/slideLayout" Target="../slideLayouts/slideLayout12.xml"/><Relationship Id="rId22" Type="http://schemas.openxmlformats.org/officeDocument/2006/relationships/tags" Target="../tags/tag103.xml"/><Relationship Id="rId21" Type="http://schemas.openxmlformats.org/officeDocument/2006/relationships/tags" Target="../tags/tag102.xml"/><Relationship Id="rId20" Type="http://schemas.openxmlformats.org/officeDocument/2006/relationships/tags" Target="../tags/tag101.xml"/><Relationship Id="rId2" Type="http://schemas.openxmlformats.org/officeDocument/2006/relationships/tags" Target="../tags/tag85.xml"/><Relationship Id="rId19" Type="http://schemas.openxmlformats.org/officeDocument/2006/relationships/tags" Target="../tags/tag100.xml"/><Relationship Id="rId18" Type="http://schemas.openxmlformats.org/officeDocument/2006/relationships/tags" Target="../tags/tag99.xml"/><Relationship Id="rId17" Type="http://schemas.openxmlformats.org/officeDocument/2006/relationships/tags" Target="../tags/tag98.xml"/><Relationship Id="rId16" Type="http://schemas.openxmlformats.org/officeDocument/2006/relationships/tags" Target="../tags/tag97.xml"/><Relationship Id="rId15" Type="http://schemas.openxmlformats.org/officeDocument/2006/relationships/tags" Target="../tags/tag96.xml"/><Relationship Id="rId14" Type="http://schemas.microsoft.com/office/2007/relationships/hdphoto" Target="../media/image2.wdp"/><Relationship Id="rId13" Type="http://schemas.openxmlformats.org/officeDocument/2006/relationships/image" Target="../media/image1.png"/><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tags" Target="../tags/tag84.xml"/></Relationships>
</file>

<file path=ppt/slides/_rels/slide5.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4" Type="http://schemas.openxmlformats.org/officeDocument/2006/relationships/notesSlide" Target="../notesSlides/notesSlide4.xml"/><Relationship Id="rId23" Type="http://schemas.openxmlformats.org/officeDocument/2006/relationships/slideLayout" Target="../slideLayouts/slideLayout12.xml"/><Relationship Id="rId22" Type="http://schemas.openxmlformats.org/officeDocument/2006/relationships/tags" Target="../tags/tag123.xml"/><Relationship Id="rId21" Type="http://schemas.openxmlformats.org/officeDocument/2006/relationships/tags" Target="../tags/tag122.xml"/><Relationship Id="rId20" Type="http://schemas.openxmlformats.org/officeDocument/2006/relationships/tags" Target="../tags/tag121.xml"/><Relationship Id="rId2" Type="http://schemas.openxmlformats.org/officeDocument/2006/relationships/tags" Target="../tags/tag105.xml"/><Relationship Id="rId19" Type="http://schemas.openxmlformats.org/officeDocument/2006/relationships/tags" Target="../tags/tag120.xml"/><Relationship Id="rId18" Type="http://schemas.openxmlformats.org/officeDocument/2006/relationships/tags" Target="../tags/tag119.xml"/><Relationship Id="rId17" Type="http://schemas.openxmlformats.org/officeDocument/2006/relationships/tags" Target="../tags/tag118.xml"/><Relationship Id="rId16" Type="http://schemas.openxmlformats.org/officeDocument/2006/relationships/tags" Target="../tags/tag117.xml"/><Relationship Id="rId15" Type="http://schemas.openxmlformats.org/officeDocument/2006/relationships/tags" Target="../tags/tag116.xml"/><Relationship Id="rId14" Type="http://schemas.microsoft.com/office/2007/relationships/hdphoto" Target="../media/image2.wdp"/><Relationship Id="rId13" Type="http://schemas.openxmlformats.org/officeDocument/2006/relationships/image" Target="../media/image1.png"/><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tags" Target="../tags/tag104.xml"/></Relationships>
</file>

<file path=ppt/slides/_rels/slide6.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4" Type="http://schemas.openxmlformats.org/officeDocument/2006/relationships/notesSlide" Target="../notesSlides/notesSlide5.xml"/><Relationship Id="rId33" Type="http://schemas.openxmlformats.org/officeDocument/2006/relationships/slideLayout" Target="../slideLayouts/slideLayout12.xml"/><Relationship Id="rId32" Type="http://schemas.openxmlformats.org/officeDocument/2006/relationships/tags" Target="../tags/tag155.xml"/><Relationship Id="rId31" Type="http://schemas.openxmlformats.org/officeDocument/2006/relationships/tags" Target="../tags/tag154.xml"/><Relationship Id="rId30" Type="http://schemas.openxmlformats.org/officeDocument/2006/relationships/tags" Target="../tags/tag153.xml"/><Relationship Id="rId3" Type="http://schemas.openxmlformats.org/officeDocument/2006/relationships/tags" Target="../tags/tag126.xml"/><Relationship Id="rId29" Type="http://schemas.openxmlformats.org/officeDocument/2006/relationships/tags" Target="../tags/tag152.xml"/><Relationship Id="rId28" Type="http://schemas.openxmlformats.org/officeDocument/2006/relationships/tags" Target="../tags/tag151.xml"/><Relationship Id="rId27" Type="http://schemas.openxmlformats.org/officeDocument/2006/relationships/tags" Target="../tags/tag150.xml"/><Relationship Id="rId26" Type="http://schemas.openxmlformats.org/officeDocument/2006/relationships/tags" Target="../tags/tag149.xml"/><Relationship Id="rId25" Type="http://schemas.openxmlformats.org/officeDocument/2006/relationships/tags" Target="../tags/tag148.xml"/><Relationship Id="rId24" Type="http://schemas.openxmlformats.org/officeDocument/2006/relationships/tags" Target="../tags/tag147.xml"/><Relationship Id="rId23" Type="http://schemas.openxmlformats.org/officeDocument/2006/relationships/tags" Target="../tags/tag146.xml"/><Relationship Id="rId22" Type="http://schemas.openxmlformats.org/officeDocument/2006/relationships/tags" Target="../tags/tag145.xml"/><Relationship Id="rId21" Type="http://schemas.openxmlformats.org/officeDocument/2006/relationships/tags" Target="../tags/tag144.xml"/><Relationship Id="rId20" Type="http://schemas.openxmlformats.org/officeDocument/2006/relationships/tags" Target="../tags/tag143.xml"/><Relationship Id="rId2" Type="http://schemas.openxmlformats.org/officeDocument/2006/relationships/tags" Target="../tags/tag125.xml"/><Relationship Id="rId19" Type="http://schemas.openxmlformats.org/officeDocument/2006/relationships/tags" Target="../tags/tag142.xml"/><Relationship Id="rId18" Type="http://schemas.openxmlformats.org/officeDocument/2006/relationships/tags" Target="../tags/tag141.xml"/><Relationship Id="rId17" Type="http://schemas.openxmlformats.org/officeDocument/2006/relationships/tags" Target="../tags/tag140.xml"/><Relationship Id="rId16" Type="http://schemas.openxmlformats.org/officeDocument/2006/relationships/tags" Target="../tags/tag139.xml"/><Relationship Id="rId15" Type="http://schemas.openxmlformats.org/officeDocument/2006/relationships/tags" Target="../tags/tag138.xml"/><Relationship Id="rId14" Type="http://schemas.openxmlformats.org/officeDocument/2006/relationships/tags" Target="../tags/tag137.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tags" Target="../tags/tag124.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s>
</file>

<file path=ppt/slides/_rels/slide8.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3" Type="http://schemas.openxmlformats.org/officeDocument/2006/relationships/notesSlide" Target="../notesSlides/notesSlide6.xml"/><Relationship Id="rId32" Type="http://schemas.openxmlformats.org/officeDocument/2006/relationships/slideLayout" Target="../slideLayouts/slideLayout12.xml"/><Relationship Id="rId31" Type="http://schemas.openxmlformats.org/officeDocument/2006/relationships/image" Target="../media/image6.jpeg"/><Relationship Id="rId30" Type="http://schemas.openxmlformats.org/officeDocument/2006/relationships/image" Target="../media/image5.jpeg"/><Relationship Id="rId3" Type="http://schemas.openxmlformats.org/officeDocument/2006/relationships/tags" Target="../tags/tag166.xml"/><Relationship Id="rId29" Type="http://schemas.openxmlformats.org/officeDocument/2006/relationships/image" Target="../media/image4.png"/><Relationship Id="rId28" Type="http://schemas.openxmlformats.org/officeDocument/2006/relationships/image" Target="../media/image3.jpeg"/><Relationship Id="rId27" Type="http://schemas.openxmlformats.org/officeDocument/2006/relationships/tags" Target="../tags/tag188.xml"/><Relationship Id="rId26" Type="http://schemas.openxmlformats.org/officeDocument/2006/relationships/tags" Target="../tags/tag187.xml"/><Relationship Id="rId25" Type="http://schemas.openxmlformats.org/officeDocument/2006/relationships/tags" Target="../tags/tag186.xml"/><Relationship Id="rId24" Type="http://schemas.openxmlformats.org/officeDocument/2006/relationships/tags" Target="../tags/tag185.xml"/><Relationship Id="rId23" Type="http://schemas.openxmlformats.org/officeDocument/2006/relationships/tags" Target="../tags/tag184.xml"/><Relationship Id="rId22" Type="http://schemas.openxmlformats.org/officeDocument/2006/relationships/tags" Target="../tags/tag183.xml"/><Relationship Id="rId21" Type="http://schemas.openxmlformats.org/officeDocument/2006/relationships/tags" Target="../tags/tag182.xml"/><Relationship Id="rId20" Type="http://schemas.openxmlformats.org/officeDocument/2006/relationships/tags" Target="../tags/tag181.xml"/><Relationship Id="rId2" Type="http://schemas.openxmlformats.org/officeDocument/2006/relationships/tags" Target="../tags/tag165.xml"/><Relationship Id="rId19" Type="http://schemas.openxmlformats.org/officeDocument/2006/relationships/tags" Target="../tags/tag180.xml"/><Relationship Id="rId18" Type="http://schemas.microsoft.com/office/2007/relationships/hdphoto" Target="../media/image2.wdp"/><Relationship Id="rId17" Type="http://schemas.openxmlformats.org/officeDocument/2006/relationships/image" Target="../media/image1.png"/><Relationship Id="rId16" Type="http://schemas.openxmlformats.org/officeDocument/2006/relationships/tags" Target="../tags/tag179.xml"/><Relationship Id="rId15" Type="http://schemas.openxmlformats.org/officeDocument/2006/relationships/tags" Target="../tags/tag178.xml"/><Relationship Id="rId14" Type="http://schemas.openxmlformats.org/officeDocument/2006/relationships/tags" Target="../tags/tag177.xml"/><Relationship Id="rId13" Type="http://schemas.openxmlformats.org/officeDocument/2006/relationships/tags" Target="../tags/tag176.xml"/><Relationship Id="rId12" Type="http://schemas.openxmlformats.org/officeDocument/2006/relationships/tags" Target="../tags/tag175.xml"/><Relationship Id="rId11" Type="http://schemas.openxmlformats.org/officeDocument/2006/relationships/tags" Target="../tags/tag174.xml"/><Relationship Id="rId10" Type="http://schemas.openxmlformats.org/officeDocument/2006/relationships/tags" Target="../tags/tag173.xml"/><Relationship Id="rId1" Type="http://schemas.openxmlformats.org/officeDocument/2006/relationships/tags" Target="../tags/tag164.xml"/></Relationships>
</file>

<file path=ppt/slides/_rels/slide9.xml.rels><?xml version="1.0" encoding="UTF-8" standalone="yes"?>
<Relationships xmlns="http://schemas.openxmlformats.org/package/2006/relationships"><Relationship Id="rId9" Type="http://schemas.openxmlformats.org/officeDocument/2006/relationships/tags" Target="../tags/tag195.xml"/><Relationship Id="rId8" Type="http://schemas.openxmlformats.org/officeDocument/2006/relationships/tags" Target="../tags/tag194.xml"/><Relationship Id="rId7" Type="http://schemas.openxmlformats.org/officeDocument/2006/relationships/tags" Target="../tags/tag193.xml"/><Relationship Id="rId6" Type="http://schemas.microsoft.com/office/2007/relationships/hdphoto" Target="../media/image2.wdp"/><Relationship Id="rId5" Type="http://schemas.openxmlformats.org/officeDocument/2006/relationships/image" Target="../media/image1.png"/><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1" Type="http://schemas.openxmlformats.org/officeDocument/2006/relationships/notesSlide" Target="../notesSlides/notesSlide7.xml"/><Relationship Id="rId10" Type="http://schemas.openxmlformats.org/officeDocument/2006/relationships/slideLayout" Target="../slideLayouts/slideLayout7.xml"/><Relationship Id="rId1" Type="http://schemas.openxmlformats.org/officeDocument/2006/relationships/tags" Target="../tags/tag1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A-矩形 17"/>
          <p:cNvSpPr/>
          <p:nvPr>
            <p:custDataLst>
              <p:tags r:id="rId1"/>
            </p:custDataLst>
          </p:nvPr>
        </p:nvSpPr>
        <p:spPr>
          <a:xfrm rot="18900000">
            <a:off x="4546771" y="-3493450"/>
            <a:ext cx="4191000" cy="12993556"/>
          </a:xfrm>
          <a:prstGeom prst="rect">
            <a:avLst/>
          </a:prstGeom>
          <a:solidFill>
            <a:srgbClr val="F4D0D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矩形 9"/>
          <p:cNvSpPr/>
          <p:nvPr>
            <p:custDataLst>
              <p:tags r:id="rId2"/>
            </p:custDataLst>
          </p:nvPr>
        </p:nvSpPr>
        <p:spPr>
          <a:xfrm rot="18900000">
            <a:off x="564285" y="1622983"/>
            <a:ext cx="5779067" cy="6057900"/>
          </a:xfrm>
          <a:prstGeom prst="rect">
            <a:avLst/>
          </a:prstGeom>
          <a:solidFill>
            <a:srgbClr val="AEBBD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矩形 16"/>
          <p:cNvSpPr/>
          <p:nvPr>
            <p:custDataLst>
              <p:tags r:id="rId3"/>
            </p:custDataLst>
          </p:nvPr>
        </p:nvSpPr>
        <p:spPr>
          <a:xfrm rot="18900000">
            <a:off x="7013161" y="1682669"/>
            <a:ext cx="4010237" cy="4255217"/>
          </a:xfrm>
          <a:prstGeom prst="rect">
            <a:avLst/>
          </a:prstGeom>
          <a:solidFill>
            <a:srgbClr val="D97A8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PA-图片 28"/>
          <p:cNvPicPr>
            <a:picLocks noChangeAspect="1"/>
          </p:cNvPicPr>
          <p:nvPr>
            <p:custDataLst>
              <p:tags r:id="rId4"/>
            </p:custDataLst>
          </p:nvPr>
        </p:nvPicPr>
        <p:blipFill rotWithShape="1">
          <a:blip r:embed="rId5" cstate="screen">
            <a:extLst>
              <a:ext uri="{BEBA8EAE-BF5A-486C-A8C5-ECC9F3942E4B}">
                <a14:imgProps xmlns:a14="http://schemas.microsoft.com/office/drawing/2010/main">
                  <a14:imgLayer r:embed="rId6">
                    <a14:imgEffect>
                      <a14:brightnessContrast bright="7000" contrast="-76000"/>
                    </a14:imgEffect>
                  </a14:imgLayer>
                </a14:imgProps>
              </a:ext>
            </a:extLst>
          </a:blip>
          <a:srcRect/>
          <a:stretch>
            <a:fillRect/>
          </a:stretch>
        </p:blipFill>
        <p:spPr>
          <a:xfrm rot="5400000" flipH="1">
            <a:off x="3960241" y="214495"/>
            <a:ext cx="1821611" cy="9742096"/>
          </a:xfrm>
          <a:prstGeom prst="rect">
            <a:avLst/>
          </a:prstGeom>
        </p:spPr>
      </p:pic>
      <p:pic>
        <p:nvPicPr>
          <p:cNvPr id="33" name="PA-图片 32"/>
          <p:cNvPicPr>
            <a:picLocks noChangeAspect="1"/>
          </p:cNvPicPr>
          <p:nvPr>
            <p:custDataLst>
              <p:tags r:id="rId7"/>
            </p:custDataLst>
          </p:nvPr>
        </p:nvPicPr>
        <p:blipFill rotWithShape="1">
          <a:blip r:embed="rId5" cstate="screen">
            <a:extLst>
              <a:ext uri="{BEBA8EAE-BF5A-486C-A8C5-ECC9F3942E4B}">
                <a14:imgProps xmlns:a14="http://schemas.microsoft.com/office/drawing/2010/main">
                  <a14:imgLayer r:embed="rId6">
                    <a14:imgEffect>
                      <a14:brightnessContrast bright="7000" contrast="-76000"/>
                    </a14:imgEffect>
                  </a14:imgLayer>
                </a14:imgProps>
              </a:ext>
            </a:extLst>
          </a:blip>
          <a:srcRect/>
          <a:stretch>
            <a:fillRect/>
          </a:stretch>
        </p:blipFill>
        <p:spPr>
          <a:xfrm flipH="1">
            <a:off x="9645544" y="2233485"/>
            <a:ext cx="370223" cy="2391027"/>
          </a:xfrm>
          <a:prstGeom prst="rect">
            <a:avLst/>
          </a:prstGeom>
        </p:spPr>
      </p:pic>
      <p:sp>
        <p:nvSpPr>
          <p:cNvPr id="40" name="PA-矩形 39"/>
          <p:cNvSpPr/>
          <p:nvPr>
            <p:custDataLst>
              <p:tags r:id="rId8"/>
            </p:custDataLst>
          </p:nvPr>
        </p:nvSpPr>
        <p:spPr>
          <a:xfrm>
            <a:off x="-2" y="2241250"/>
            <a:ext cx="9742097" cy="241068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PA-文本框 31"/>
          <p:cNvSpPr txBox="1"/>
          <p:nvPr>
            <p:custDataLst>
              <p:tags r:id="rId9"/>
            </p:custDataLst>
          </p:nvPr>
        </p:nvSpPr>
        <p:spPr>
          <a:xfrm>
            <a:off x="566420" y="2918460"/>
            <a:ext cx="9692640" cy="1020445"/>
          </a:xfrm>
          <a:prstGeom prst="rect">
            <a:avLst/>
          </a:prstGeom>
          <a:noFill/>
          <a:effectLst>
            <a:outerShdw blurRad="50800" dist="50800" dir="5400000" sx="1000" sy="1000" algn="ctr" rotWithShape="0">
              <a:srgbClr val="2B7D1E"/>
            </a:outerShdw>
          </a:effectLst>
        </p:spPr>
        <p:txBody>
          <a:bodyPr wrap="none" rtlCol="0">
            <a:noAutofit/>
          </a:bodyPr>
          <a:lstStyle/>
          <a:p>
            <a:r>
              <a:rPr lang="zh-CN" altLang="en-US" sz="5400" spc="-150" dirty="0">
                <a:solidFill>
                  <a:srgbClr val="DA7B84"/>
                </a:solidFill>
                <a:latin typeface="微软雅黑" panose="020B0503020204020204" charset="-122"/>
                <a:ea typeface="微软雅黑" panose="020B0503020204020204" charset="-122"/>
                <a:cs typeface="微软雅黑" panose="020B0503020204020204" charset="-122"/>
              </a:rPr>
              <a:t>生命科学的共识</a:t>
            </a:r>
            <a:r>
              <a:rPr lang="en-US" altLang="zh-CN" sz="5400" spc="-150" dirty="0">
                <a:solidFill>
                  <a:srgbClr val="DA7B84"/>
                </a:solidFill>
                <a:latin typeface="微软雅黑" panose="020B0503020204020204" charset="-122"/>
                <a:ea typeface="微软雅黑" panose="020B0503020204020204" charset="-122"/>
                <a:cs typeface="微软雅黑" panose="020B0503020204020204" charset="-122"/>
              </a:rPr>
              <a:t>——</a:t>
            </a:r>
            <a:r>
              <a:rPr lang="zh-CN" altLang="en-US" sz="5400" spc="-150" dirty="0">
                <a:solidFill>
                  <a:srgbClr val="DA7B84"/>
                </a:solidFill>
                <a:latin typeface="微软雅黑" panose="020B0503020204020204" charset="-122"/>
                <a:ea typeface="微软雅黑" panose="020B0503020204020204" charset="-122"/>
                <a:cs typeface="微软雅黑" panose="020B0503020204020204" charset="-122"/>
              </a:rPr>
              <a:t>演化论</a:t>
            </a:r>
            <a:endParaRPr lang="zh-CN" altLang="en-US" sz="5400" spc="-150" dirty="0">
              <a:solidFill>
                <a:srgbClr val="DA7B84"/>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22445" y="321945"/>
            <a:ext cx="5568950" cy="161480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752475" y="1675765"/>
            <a:ext cx="10609580" cy="2306955"/>
          </a:xfrm>
          <a:prstGeom prst="rect">
            <a:avLst/>
          </a:prstGeom>
          <a:noFill/>
        </p:spPr>
        <p:txBody>
          <a:bodyPr wrap="square" rtlCol="0">
            <a:spAutoFit/>
          </a:bodyPr>
          <a:p>
            <a:r>
              <a:rPr lang="en-US" altLang="zh-CN" sz="3600"/>
              <a:t>"Nothing in Biology Makes Sense Except in the Light of Evolution."</a:t>
            </a:r>
            <a:endParaRPr lang="en-US" altLang="zh-CN" sz="3600"/>
          </a:p>
          <a:p>
            <a:endParaRPr lang="en-US" altLang="zh-CN" sz="3600"/>
          </a:p>
          <a:p>
            <a:pPr algn="r"/>
            <a:r>
              <a:rPr lang="en-US" altLang="zh-CN" sz="3600"/>
              <a:t>——</a:t>
            </a:r>
            <a:r>
              <a:rPr lang="zh-CN" altLang="en-US" sz="3600"/>
              <a:t>Theodosius Grigorievich Dobzhansky</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矩形 17"/>
          <p:cNvSpPr/>
          <p:nvPr>
            <p:custDataLst>
              <p:tags r:id="rId1"/>
            </p:custDataLst>
          </p:nvPr>
        </p:nvSpPr>
        <p:spPr>
          <a:xfrm rot="18900000">
            <a:off x="4546771" y="-3493450"/>
            <a:ext cx="4191000" cy="12993556"/>
          </a:xfrm>
          <a:prstGeom prst="rect">
            <a:avLst/>
          </a:prstGeom>
          <a:solidFill>
            <a:srgbClr val="F4D0D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978301">
            <a:off x="497100" y="669113"/>
            <a:ext cx="4958080" cy="4958080"/>
          </a:xfrm>
          <a:prstGeom prst="rect">
            <a:avLst/>
          </a:prstGeom>
          <a:solidFill>
            <a:srgbClr val="AEBBD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PA-文本框 1"/>
          <p:cNvSpPr txBox="1"/>
          <p:nvPr>
            <p:custDataLst>
              <p:tags r:id="rId2"/>
            </p:custDataLst>
          </p:nvPr>
        </p:nvSpPr>
        <p:spPr>
          <a:xfrm>
            <a:off x="1857375" y="2321005"/>
            <a:ext cx="2381250" cy="2215991"/>
          </a:xfrm>
          <a:prstGeom prst="rect">
            <a:avLst/>
          </a:prstGeom>
          <a:noFill/>
        </p:spPr>
        <p:txBody>
          <a:bodyPr wrap="square" rtlCol="0">
            <a:spAutoFit/>
          </a:bodyPr>
          <a:lstStyle/>
          <a:p>
            <a:r>
              <a:rPr lang="en-US" altLang="zh-CN" sz="13800" b="1" dirty="0">
                <a:solidFill>
                  <a:schemeClr val="bg1"/>
                </a:solidFill>
                <a:latin typeface="华文细黑" panose="02010600040101010101" pitchFamily="2" charset="-122"/>
                <a:ea typeface="华文细黑" panose="02010600040101010101" pitchFamily="2" charset="-122"/>
              </a:rPr>
              <a:t>01</a:t>
            </a:r>
            <a:endParaRPr lang="zh-CN" altLang="en-US" sz="13800" b="1" dirty="0">
              <a:solidFill>
                <a:schemeClr val="bg1"/>
              </a:solidFill>
              <a:latin typeface="华文细黑" panose="02010600040101010101" pitchFamily="2" charset="-122"/>
              <a:ea typeface="华文细黑" panose="02010600040101010101" pitchFamily="2" charset="-122"/>
            </a:endParaRPr>
          </a:p>
        </p:txBody>
      </p:sp>
      <p:grpSp>
        <p:nvGrpSpPr>
          <p:cNvPr id="7" name="PA-组合 6"/>
          <p:cNvGrpSpPr/>
          <p:nvPr>
            <p:custDataLst>
              <p:tags r:id="rId3"/>
            </p:custDataLst>
          </p:nvPr>
        </p:nvGrpSpPr>
        <p:grpSpPr>
          <a:xfrm>
            <a:off x="5000859" y="2321005"/>
            <a:ext cx="6696770" cy="2231923"/>
            <a:chOff x="3907622" y="568118"/>
            <a:chExt cx="6696770" cy="2231923"/>
          </a:xfrm>
          <a:solidFill>
            <a:srgbClr val="D97980"/>
          </a:solidFill>
          <a:effectLst>
            <a:outerShdw blurRad="63500" sx="102000" sy="102000" algn="ctr" rotWithShape="0">
              <a:prstClr val="black">
                <a:alpha val="40000"/>
              </a:prstClr>
            </a:outerShdw>
          </a:effectLst>
        </p:grpSpPr>
        <p:sp>
          <p:nvSpPr>
            <p:cNvPr id="8" name="PA-矩形 7"/>
            <p:cNvSpPr/>
            <p:nvPr>
              <p:custDataLst>
                <p:tags r:id="rId4"/>
              </p:custDataLst>
            </p:nvPr>
          </p:nvSpPr>
          <p:spPr>
            <a:xfrm>
              <a:off x="3907622" y="568118"/>
              <a:ext cx="6696770" cy="22319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 name="ïṣlïdè"/>
            <p:cNvGrpSpPr/>
            <p:nvPr/>
          </p:nvGrpSpPr>
          <p:grpSpPr>
            <a:xfrm>
              <a:off x="4509436" y="859194"/>
              <a:ext cx="248229" cy="240890"/>
              <a:chOff x="6183313" y="2785269"/>
              <a:chExt cx="912813" cy="885825"/>
            </a:xfrm>
            <a:grpFill/>
          </p:grpSpPr>
          <p:sp>
            <p:nvSpPr>
              <p:cNvPr id="12" name="PA-iṣliḓè"/>
              <p:cNvSpPr/>
              <p:nvPr>
                <p:custDataLst>
                  <p:tags r:id="rId5"/>
                </p:custDataLst>
              </p:nvPr>
            </p:nvSpPr>
            <p:spPr>
              <a:xfrm>
                <a:off x="6208939" y="2805113"/>
                <a:ext cx="849086" cy="8490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13" name="îṥ1iḓe"/>
              <p:cNvGrpSpPr/>
              <p:nvPr/>
            </p:nvGrpSpPr>
            <p:grpSpPr>
              <a:xfrm>
                <a:off x="6183313" y="2785269"/>
                <a:ext cx="912813" cy="885825"/>
                <a:chOff x="5651500" y="2984500"/>
                <a:chExt cx="912813" cy="885825"/>
              </a:xfrm>
              <a:grpFill/>
            </p:grpSpPr>
            <p:sp>
              <p:nvSpPr>
                <p:cNvPr id="14" name="PA-íṩľîďé"/>
                <p:cNvSpPr/>
                <p:nvPr>
                  <p:custDataLst>
                    <p:tags r:id="rId6"/>
                  </p:custDataLst>
                </p:nvPr>
              </p:nvSpPr>
              <p:spPr bwMode="auto">
                <a:xfrm>
                  <a:off x="5651500" y="2984500"/>
                  <a:ext cx="896938" cy="885825"/>
                </a:xfrm>
                <a:custGeom>
                  <a:avLst/>
                  <a:gdLst>
                    <a:gd name="T0" fmla="*/ 68 w 269"/>
                    <a:gd name="T1" fmla="*/ 241 h 267"/>
                    <a:gd name="T2" fmla="*/ 69 w 269"/>
                    <a:gd name="T3" fmla="*/ 239 h 267"/>
                    <a:gd name="T4" fmla="*/ 12 w 269"/>
                    <a:gd name="T5" fmla="*/ 160 h 267"/>
                    <a:gd name="T6" fmla="*/ 27 w 269"/>
                    <a:gd name="T7" fmla="*/ 66 h 267"/>
                    <a:gd name="T8" fmla="*/ 106 w 269"/>
                    <a:gd name="T9" fmla="*/ 11 h 267"/>
                    <a:gd name="T10" fmla="*/ 201 w 269"/>
                    <a:gd name="T11" fmla="*/ 28 h 267"/>
                    <a:gd name="T12" fmla="*/ 258 w 269"/>
                    <a:gd name="T13" fmla="*/ 107 h 267"/>
                    <a:gd name="T14" fmla="*/ 242 w 269"/>
                    <a:gd name="T15" fmla="*/ 201 h 267"/>
                    <a:gd name="T16" fmla="*/ 164 w 269"/>
                    <a:gd name="T17" fmla="*/ 256 h 267"/>
                    <a:gd name="T18" fmla="*/ 69 w 269"/>
                    <a:gd name="T19" fmla="*/ 239 h 267"/>
                    <a:gd name="T20" fmla="*/ 67 w 269"/>
                    <a:gd name="T21" fmla="*/ 242 h 267"/>
                    <a:gd name="T22" fmla="*/ 68 w 269"/>
                    <a:gd name="T23" fmla="*/ 241 h 267"/>
                    <a:gd name="T24" fmla="*/ 67 w 269"/>
                    <a:gd name="T25" fmla="*/ 242 h 267"/>
                    <a:gd name="T26" fmla="*/ 165 w 269"/>
                    <a:gd name="T27" fmla="*/ 260 h 267"/>
                    <a:gd name="T28" fmla="*/ 246 w 269"/>
                    <a:gd name="T29" fmla="*/ 203 h 267"/>
                    <a:gd name="T30" fmla="*/ 262 w 269"/>
                    <a:gd name="T31" fmla="*/ 106 h 267"/>
                    <a:gd name="T32" fmla="*/ 203 w 269"/>
                    <a:gd name="T33" fmla="*/ 25 h 267"/>
                    <a:gd name="T34" fmla="*/ 105 w 269"/>
                    <a:gd name="T35" fmla="*/ 7 h 267"/>
                    <a:gd name="T36" fmla="*/ 24 w 269"/>
                    <a:gd name="T37" fmla="*/ 64 h 267"/>
                    <a:gd name="T38" fmla="*/ 8 w 269"/>
                    <a:gd name="T39" fmla="*/ 161 h 267"/>
                    <a:gd name="T40" fmla="*/ 67 w 269"/>
                    <a:gd name="T41" fmla="*/ 24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267">
                      <a:moveTo>
                        <a:pt x="68" y="241"/>
                      </a:moveTo>
                      <a:cubicBezTo>
                        <a:pt x="69" y="239"/>
                        <a:pt x="69" y="239"/>
                        <a:pt x="69" y="239"/>
                      </a:cubicBezTo>
                      <a:cubicBezTo>
                        <a:pt x="39" y="220"/>
                        <a:pt x="20" y="192"/>
                        <a:pt x="12" y="160"/>
                      </a:cubicBezTo>
                      <a:cubicBezTo>
                        <a:pt x="5" y="129"/>
                        <a:pt x="9" y="95"/>
                        <a:pt x="27" y="66"/>
                      </a:cubicBezTo>
                      <a:cubicBezTo>
                        <a:pt x="46" y="37"/>
                        <a:pt x="74" y="18"/>
                        <a:pt x="106" y="11"/>
                      </a:cubicBezTo>
                      <a:cubicBezTo>
                        <a:pt x="137" y="4"/>
                        <a:pt x="171" y="9"/>
                        <a:pt x="201" y="28"/>
                      </a:cubicBezTo>
                      <a:cubicBezTo>
                        <a:pt x="231" y="47"/>
                        <a:pt x="250" y="75"/>
                        <a:pt x="258" y="107"/>
                      </a:cubicBezTo>
                      <a:cubicBezTo>
                        <a:pt x="265" y="138"/>
                        <a:pt x="261" y="172"/>
                        <a:pt x="242" y="201"/>
                      </a:cubicBezTo>
                      <a:cubicBezTo>
                        <a:pt x="224" y="230"/>
                        <a:pt x="195" y="249"/>
                        <a:pt x="164" y="256"/>
                      </a:cubicBezTo>
                      <a:cubicBezTo>
                        <a:pt x="133" y="263"/>
                        <a:pt x="98" y="258"/>
                        <a:pt x="69" y="239"/>
                      </a:cubicBezTo>
                      <a:cubicBezTo>
                        <a:pt x="67" y="242"/>
                        <a:pt x="67" y="242"/>
                        <a:pt x="67" y="242"/>
                      </a:cubicBezTo>
                      <a:cubicBezTo>
                        <a:pt x="68" y="241"/>
                        <a:pt x="68" y="241"/>
                        <a:pt x="68" y="241"/>
                      </a:cubicBezTo>
                      <a:close/>
                      <a:moveTo>
                        <a:pt x="67" y="242"/>
                      </a:moveTo>
                      <a:cubicBezTo>
                        <a:pt x="97" y="262"/>
                        <a:pt x="133" y="267"/>
                        <a:pt x="165" y="260"/>
                      </a:cubicBezTo>
                      <a:cubicBezTo>
                        <a:pt x="198" y="253"/>
                        <a:pt x="227" y="233"/>
                        <a:pt x="246" y="203"/>
                      </a:cubicBezTo>
                      <a:cubicBezTo>
                        <a:pt x="265" y="173"/>
                        <a:pt x="269" y="138"/>
                        <a:pt x="262" y="106"/>
                      </a:cubicBezTo>
                      <a:cubicBezTo>
                        <a:pt x="254" y="74"/>
                        <a:pt x="234" y="44"/>
                        <a:pt x="203" y="25"/>
                      </a:cubicBezTo>
                      <a:cubicBezTo>
                        <a:pt x="173" y="5"/>
                        <a:pt x="137" y="0"/>
                        <a:pt x="105" y="7"/>
                      </a:cubicBezTo>
                      <a:cubicBezTo>
                        <a:pt x="72" y="14"/>
                        <a:pt x="43" y="34"/>
                        <a:pt x="24" y="64"/>
                      </a:cubicBezTo>
                      <a:cubicBezTo>
                        <a:pt x="5" y="94"/>
                        <a:pt x="0" y="129"/>
                        <a:pt x="8" y="161"/>
                      </a:cubicBezTo>
                      <a:cubicBezTo>
                        <a:pt x="16" y="194"/>
                        <a:pt x="36" y="223"/>
                        <a:pt x="67" y="2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 name="PA-işlíḑe"/>
                <p:cNvSpPr/>
                <p:nvPr>
                  <p:custDataLst>
                    <p:tags r:id="rId7"/>
                  </p:custDataLst>
                </p:nvPr>
              </p:nvSpPr>
              <p:spPr bwMode="auto">
                <a:xfrm>
                  <a:off x="5681663" y="3003550"/>
                  <a:ext cx="882650" cy="863600"/>
                </a:xfrm>
                <a:custGeom>
                  <a:avLst/>
                  <a:gdLst>
                    <a:gd name="T0" fmla="*/ 146 w 265"/>
                    <a:gd name="T1" fmla="*/ 81 h 260"/>
                    <a:gd name="T2" fmla="*/ 98 w 265"/>
                    <a:gd name="T3" fmla="*/ 110 h 260"/>
                    <a:gd name="T4" fmla="*/ 98 w 265"/>
                    <a:gd name="T5" fmla="*/ 110 h 260"/>
                    <a:gd name="T6" fmla="*/ 97 w 265"/>
                    <a:gd name="T7" fmla="*/ 110 h 260"/>
                    <a:gd name="T8" fmla="*/ 83 w 265"/>
                    <a:gd name="T9" fmla="*/ 90 h 260"/>
                    <a:gd name="T10" fmla="*/ 121 w 265"/>
                    <a:gd name="T11" fmla="*/ 27 h 260"/>
                    <a:gd name="T12" fmla="*/ 130 w 265"/>
                    <a:gd name="T13" fmla="*/ 5 h 260"/>
                    <a:gd name="T14" fmla="*/ 130 w 265"/>
                    <a:gd name="T15" fmla="*/ 2 h 260"/>
                    <a:gd name="T16" fmla="*/ 128 w 265"/>
                    <a:gd name="T17" fmla="*/ 1 h 260"/>
                    <a:gd name="T18" fmla="*/ 40 w 265"/>
                    <a:gd name="T19" fmla="*/ 29 h 260"/>
                    <a:gd name="T20" fmla="*/ 40 w 265"/>
                    <a:gd name="T21" fmla="*/ 30 h 260"/>
                    <a:gd name="T22" fmla="*/ 79 w 265"/>
                    <a:gd name="T23" fmla="*/ 90 h 260"/>
                    <a:gd name="T24" fmla="*/ 10 w 265"/>
                    <a:gd name="T25" fmla="*/ 105 h 260"/>
                    <a:gd name="T26" fmla="*/ 0 w 265"/>
                    <a:gd name="T27" fmla="*/ 104 h 260"/>
                    <a:gd name="T28" fmla="*/ 33 w 265"/>
                    <a:gd name="T29" fmla="*/ 107 h 260"/>
                    <a:gd name="T30" fmla="*/ 84 w 265"/>
                    <a:gd name="T31" fmla="*/ 97 h 260"/>
                    <a:gd name="T32" fmla="*/ 96 w 265"/>
                    <a:gd name="T33" fmla="*/ 112 h 260"/>
                    <a:gd name="T34" fmla="*/ 94 w 265"/>
                    <a:gd name="T35" fmla="*/ 113 h 260"/>
                    <a:gd name="T36" fmla="*/ 30 w 265"/>
                    <a:gd name="T37" fmla="*/ 177 h 260"/>
                    <a:gd name="T38" fmla="*/ 22 w 265"/>
                    <a:gd name="T39" fmla="*/ 198 h 260"/>
                    <a:gd name="T40" fmla="*/ 96 w 265"/>
                    <a:gd name="T41" fmla="*/ 115 h 260"/>
                    <a:gd name="T42" fmla="*/ 111 w 265"/>
                    <a:gd name="T43" fmla="*/ 130 h 260"/>
                    <a:gd name="T44" fmla="*/ 112 w 265"/>
                    <a:gd name="T45" fmla="*/ 132 h 260"/>
                    <a:gd name="T46" fmla="*/ 95 w 265"/>
                    <a:gd name="T47" fmla="*/ 213 h 260"/>
                    <a:gd name="T48" fmla="*/ 107 w 265"/>
                    <a:gd name="T49" fmla="*/ 253 h 260"/>
                    <a:gd name="T50" fmla="*/ 170 w 265"/>
                    <a:gd name="T51" fmla="*/ 247 h 260"/>
                    <a:gd name="T52" fmla="*/ 201 w 265"/>
                    <a:gd name="T53" fmla="*/ 232 h 260"/>
                    <a:gd name="T54" fmla="*/ 182 w 265"/>
                    <a:gd name="T55" fmla="*/ 209 h 260"/>
                    <a:gd name="T56" fmla="*/ 152 w 265"/>
                    <a:gd name="T57" fmla="*/ 122 h 260"/>
                    <a:gd name="T58" fmla="*/ 241 w 265"/>
                    <a:gd name="T59" fmla="*/ 145 h 260"/>
                    <a:gd name="T60" fmla="*/ 250 w 265"/>
                    <a:gd name="T61" fmla="*/ 149 h 260"/>
                    <a:gd name="T62" fmla="*/ 252 w 265"/>
                    <a:gd name="T63" fmla="*/ 149 h 260"/>
                    <a:gd name="T64" fmla="*/ 252 w 265"/>
                    <a:gd name="T65" fmla="*/ 149 h 260"/>
                    <a:gd name="T66" fmla="*/ 255 w 265"/>
                    <a:gd name="T67" fmla="*/ 149 h 260"/>
                    <a:gd name="T68" fmla="*/ 225 w 265"/>
                    <a:gd name="T69" fmla="*/ 45 h 260"/>
                    <a:gd name="T70" fmla="*/ 63 w 265"/>
                    <a:gd name="T71" fmla="*/ 60 h 260"/>
                    <a:gd name="T72" fmla="*/ 43 w 265"/>
                    <a:gd name="T73" fmla="*/ 30 h 260"/>
                    <a:gd name="T74" fmla="*/ 117 w 265"/>
                    <a:gd name="T75" fmla="*/ 4 h 260"/>
                    <a:gd name="T76" fmla="*/ 127 w 265"/>
                    <a:gd name="T77" fmla="*/ 3 h 260"/>
                    <a:gd name="T78" fmla="*/ 127 w 265"/>
                    <a:gd name="T79" fmla="*/ 6 h 260"/>
                    <a:gd name="T80" fmla="*/ 81 w 265"/>
                    <a:gd name="T81" fmla="*/ 88 h 260"/>
                    <a:gd name="T82" fmla="*/ 164 w 265"/>
                    <a:gd name="T83" fmla="*/ 191 h 260"/>
                    <a:gd name="T84" fmla="*/ 197 w 265"/>
                    <a:gd name="T85" fmla="*/ 231 h 260"/>
                    <a:gd name="T86" fmla="*/ 109 w 265"/>
                    <a:gd name="T87" fmla="*/ 251 h 260"/>
                    <a:gd name="T88" fmla="*/ 97 w 265"/>
                    <a:gd name="T89" fmla="*/ 204 h 260"/>
                    <a:gd name="T90" fmla="*/ 114 w 265"/>
                    <a:gd name="T91" fmla="*/ 134 h 260"/>
                    <a:gd name="T92" fmla="*/ 164 w 265"/>
                    <a:gd name="T93" fmla="*/ 191 h 260"/>
                    <a:gd name="T94" fmla="*/ 253 w 265"/>
                    <a:gd name="T95" fmla="*/ 139 h 260"/>
                    <a:gd name="T96" fmla="*/ 251 w 265"/>
                    <a:gd name="T97" fmla="*/ 145 h 260"/>
                    <a:gd name="T98" fmla="*/ 245 w 265"/>
                    <a:gd name="T99" fmla="*/ 144 h 260"/>
                    <a:gd name="T100" fmla="*/ 115 w 265"/>
                    <a:gd name="T101" fmla="*/ 130 h 260"/>
                    <a:gd name="T102" fmla="*/ 100 w 265"/>
                    <a:gd name="T103" fmla="*/ 112 h 260"/>
                    <a:gd name="T104" fmla="*/ 202 w 265"/>
                    <a:gd name="T105" fmla="*/ 57 h 260"/>
                    <a:gd name="T106" fmla="*/ 224 w 265"/>
                    <a:gd name="T107" fmla="*/ 4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5" h="260">
                      <a:moveTo>
                        <a:pt x="224" y="46"/>
                      </a:moveTo>
                      <a:cubicBezTo>
                        <a:pt x="224" y="46"/>
                        <a:pt x="188" y="58"/>
                        <a:pt x="146" y="81"/>
                      </a:cubicBezTo>
                      <a:cubicBezTo>
                        <a:pt x="130" y="89"/>
                        <a:pt x="114" y="99"/>
                        <a:pt x="99" y="110"/>
                      </a:cubicBezTo>
                      <a:cubicBezTo>
                        <a:pt x="98" y="110"/>
                        <a:pt x="98" y="110"/>
                        <a:pt x="98" y="110"/>
                      </a:cubicBezTo>
                      <a:cubicBezTo>
                        <a:pt x="98" y="110"/>
                        <a:pt x="98" y="110"/>
                        <a:pt x="98" y="110"/>
                      </a:cubicBezTo>
                      <a:cubicBezTo>
                        <a:pt x="98" y="110"/>
                        <a:pt x="98" y="110"/>
                        <a:pt x="98" y="110"/>
                      </a:cubicBezTo>
                      <a:cubicBezTo>
                        <a:pt x="97" y="110"/>
                        <a:pt x="97" y="110"/>
                        <a:pt x="97" y="110"/>
                      </a:cubicBezTo>
                      <a:cubicBezTo>
                        <a:pt x="97" y="110"/>
                        <a:pt x="97" y="110"/>
                        <a:pt x="97" y="110"/>
                      </a:cubicBezTo>
                      <a:cubicBezTo>
                        <a:pt x="97" y="110"/>
                        <a:pt x="95" y="108"/>
                        <a:pt x="94" y="105"/>
                      </a:cubicBezTo>
                      <a:cubicBezTo>
                        <a:pt x="91" y="102"/>
                        <a:pt x="87" y="96"/>
                        <a:pt x="83" y="90"/>
                      </a:cubicBezTo>
                      <a:cubicBezTo>
                        <a:pt x="88" y="85"/>
                        <a:pt x="93" y="78"/>
                        <a:pt x="98" y="69"/>
                      </a:cubicBezTo>
                      <a:cubicBezTo>
                        <a:pt x="107" y="56"/>
                        <a:pt x="115" y="40"/>
                        <a:pt x="121" y="27"/>
                      </a:cubicBezTo>
                      <a:cubicBezTo>
                        <a:pt x="124" y="20"/>
                        <a:pt x="127" y="15"/>
                        <a:pt x="128" y="10"/>
                      </a:cubicBezTo>
                      <a:cubicBezTo>
                        <a:pt x="129" y="8"/>
                        <a:pt x="130" y="7"/>
                        <a:pt x="130" y="5"/>
                      </a:cubicBezTo>
                      <a:cubicBezTo>
                        <a:pt x="130" y="4"/>
                        <a:pt x="130" y="4"/>
                        <a:pt x="130" y="3"/>
                      </a:cubicBezTo>
                      <a:cubicBezTo>
                        <a:pt x="130" y="3"/>
                        <a:pt x="131" y="2"/>
                        <a:pt x="130" y="2"/>
                      </a:cubicBezTo>
                      <a:cubicBezTo>
                        <a:pt x="129" y="1"/>
                        <a:pt x="129" y="1"/>
                        <a:pt x="129" y="1"/>
                      </a:cubicBezTo>
                      <a:cubicBezTo>
                        <a:pt x="129" y="1"/>
                        <a:pt x="128" y="1"/>
                        <a:pt x="128" y="1"/>
                      </a:cubicBezTo>
                      <a:cubicBezTo>
                        <a:pt x="125" y="0"/>
                        <a:pt x="120" y="0"/>
                        <a:pt x="113" y="1"/>
                      </a:cubicBezTo>
                      <a:cubicBezTo>
                        <a:pt x="93" y="3"/>
                        <a:pt x="58" y="11"/>
                        <a:pt x="40" y="29"/>
                      </a:cubicBezTo>
                      <a:cubicBezTo>
                        <a:pt x="40" y="29"/>
                        <a:pt x="40" y="29"/>
                        <a:pt x="40" y="29"/>
                      </a:cubicBezTo>
                      <a:cubicBezTo>
                        <a:pt x="40" y="30"/>
                        <a:pt x="40" y="30"/>
                        <a:pt x="40" y="30"/>
                      </a:cubicBezTo>
                      <a:cubicBezTo>
                        <a:pt x="40" y="30"/>
                        <a:pt x="52" y="49"/>
                        <a:pt x="66" y="69"/>
                      </a:cubicBezTo>
                      <a:cubicBezTo>
                        <a:pt x="70" y="76"/>
                        <a:pt x="75" y="84"/>
                        <a:pt x="79" y="90"/>
                      </a:cubicBezTo>
                      <a:cubicBezTo>
                        <a:pt x="70" y="99"/>
                        <a:pt x="50" y="103"/>
                        <a:pt x="33" y="104"/>
                      </a:cubicBezTo>
                      <a:cubicBezTo>
                        <a:pt x="24" y="105"/>
                        <a:pt x="16" y="105"/>
                        <a:pt x="10" y="105"/>
                      </a:cubicBezTo>
                      <a:cubicBezTo>
                        <a:pt x="7" y="105"/>
                        <a:pt x="4" y="104"/>
                        <a:pt x="3" y="104"/>
                      </a:cubicBezTo>
                      <a:cubicBezTo>
                        <a:pt x="1" y="104"/>
                        <a:pt x="0" y="104"/>
                        <a:pt x="0" y="104"/>
                      </a:cubicBezTo>
                      <a:cubicBezTo>
                        <a:pt x="0" y="107"/>
                        <a:pt x="0" y="107"/>
                        <a:pt x="0" y="107"/>
                      </a:cubicBezTo>
                      <a:cubicBezTo>
                        <a:pt x="0" y="107"/>
                        <a:pt x="15" y="108"/>
                        <a:pt x="33" y="107"/>
                      </a:cubicBezTo>
                      <a:cubicBezTo>
                        <a:pt x="51" y="106"/>
                        <a:pt x="70" y="102"/>
                        <a:pt x="81" y="92"/>
                      </a:cubicBezTo>
                      <a:cubicBezTo>
                        <a:pt x="82" y="94"/>
                        <a:pt x="83" y="95"/>
                        <a:pt x="84" y="97"/>
                      </a:cubicBezTo>
                      <a:cubicBezTo>
                        <a:pt x="87" y="101"/>
                        <a:pt x="89" y="104"/>
                        <a:pt x="91" y="107"/>
                      </a:cubicBezTo>
                      <a:cubicBezTo>
                        <a:pt x="93" y="109"/>
                        <a:pt x="94" y="111"/>
                        <a:pt x="96" y="112"/>
                      </a:cubicBezTo>
                      <a:cubicBezTo>
                        <a:pt x="96" y="112"/>
                        <a:pt x="96" y="112"/>
                        <a:pt x="96" y="112"/>
                      </a:cubicBezTo>
                      <a:cubicBezTo>
                        <a:pt x="95" y="112"/>
                        <a:pt x="95" y="112"/>
                        <a:pt x="94" y="113"/>
                      </a:cubicBezTo>
                      <a:cubicBezTo>
                        <a:pt x="94" y="113"/>
                        <a:pt x="94" y="113"/>
                        <a:pt x="94" y="113"/>
                      </a:cubicBezTo>
                      <a:cubicBezTo>
                        <a:pt x="68" y="131"/>
                        <a:pt x="45" y="153"/>
                        <a:pt x="30" y="177"/>
                      </a:cubicBezTo>
                      <a:cubicBezTo>
                        <a:pt x="26" y="183"/>
                        <a:pt x="22" y="190"/>
                        <a:pt x="20" y="197"/>
                      </a:cubicBezTo>
                      <a:cubicBezTo>
                        <a:pt x="22" y="198"/>
                        <a:pt x="22" y="198"/>
                        <a:pt x="22" y="198"/>
                      </a:cubicBezTo>
                      <a:cubicBezTo>
                        <a:pt x="25" y="191"/>
                        <a:pt x="28" y="185"/>
                        <a:pt x="32" y="178"/>
                      </a:cubicBezTo>
                      <a:cubicBezTo>
                        <a:pt x="47" y="155"/>
                        <a:pt x="70" y="133"/>
                        <a:pt x="96" y="115"/>
                      </a:cubicBezTo>
                      <a:cubicBezTo>
                        <a:pt x="96" y="115"/>
                        <a:pt x="97" y="114"/>
                        <a:pt x="97" y="114"/>
                      </a:cubicBezTo>
                      <a:cubicBezTo>
                        <a:pt x="100" y="117"/>
                        <a:pt x="105" y="122"/>
                        <a:pt x="111" y="130"/>
                      </a:cubicBezTo>
                      <a:cubicBezTo>
                        <a:pt x="111" y="130"/>
                        <a:pt x="112" y="131"/>
                        <a:pt x="112" y="131"/>
                      </a:cubicBezTo>
                      <a:cubicBezTo>
                        <a:pt x="112" y="132"/>
                        <a:pt x="112" y="132"/>
                        <a:pt x="112" y="132"/>
                      </a:cubicBezTo>
                      <a:cubicBezTo>
                        <a:pt x="108" y="135"/>
                        <a:pt x="105" y="139"/>
                        <a:pt x="102" y="143"/>
                      </a:cubicBezTo>
                      <a:cubicBezTo>
                        <a:pt x="90" y="163"/>
                        <a:pt x="91" y="190"/>
                        <a:pt x="95" y="213"/>
                      </a:cubicBezTo>
                      <a:cubicBezTo>
                        <a:pt x="99" y="235"/>
                        <a:pt x="107" y="252"/>
                        <a:pt x="107" y="252"/>
                      </a:cubicBezTo>
                      <a:cubicBezTo>
                        <a:pt x="107" y="253"/>
                        <a:pt x="107" y="253"/>
                        <a:pt x="107" y="253"/>
                      </a:cubicBezTo>
                      <a:cubicBezTo>
                        <a:pt x="108" y="253"/>
                        <a:pt x="108" y="253"/>
                        <a:pt x="108" y="253"/>
                      </a:cubicBezTo>
                      <a:cubicBezTo>
                        <a:pt x="130" y="259"/>
                        <a:pt x="153" y="254"/>
                        <a:pt x="170" y="247"/>
                      </a:cubicBezTo>
                      <a:cubicBezTo>
                        <a:pt x="188" y="241"/>
                        <a:pt x="200" y="233"/>
                        <a:pt x="200" y="233"/>
                      </a:cubicBezTo>
                      <a:cubicBezTo>
                        <a:pt x="201" y="232"/>
                        <a:pt x="201" y="232"/>
                        <a:pt x="201" y="232"/>
                      </a:cubicBezTo>
                      <a:cubicBezTo>
                        <a:pt x="201" y="231"/>
                        <a:pt x="201" y="231"/>
                        <a:pt x="201" y="231"/>
                      </a:cubicBezTo>
                      <a:cubicBezTo>
                        <a:pt x="199" y="229"/>
                        <a:pt x="192" y="221"/>
                        <a:pt x="182" y="209"/>
                      </a:cubicBezTo>
                      <a:cubicBezTo>
                        <a:pt x="164" y="187"/>
                        <a:pt x="135" y="154"/>
                        <a:pt x="116" y="132"/>
                      </a:cubicBezTo>
                      <a:cubicBezTo>
                        <a:pt x="126" y="125"/>
                        <a:pt x="138" y="122"/>
                        <a:pt x="152" y="122"/>
                      </a:cubicBezTo>
                      <a:cubicBezTo>
                        <a:pt x="174" y="122"/>
                        <a:pt x="198" y="129"/>
                        <a:pt x="217" y="136"/>
                      </a:cubicBezTo>
                      <a:cubicBezTo>
                        <a:pt x="227" y="139"/>
                        <a:pt x="235" y="143"/>
                        <a:pt x="241" y="145"/>
                      </a:cubicBezTo>
                      <a:cubicBezTo>
                        <a:pt x="244" y="146"/>
                        <a:pt x="246" y="147"/>
                        <a:pt x="248" y="148"/>
                      </a:cubicBezTo>
                      <a:cubicBezTo>
                        <a:pt x="249" y="148"/>
                        <a:pt x="250" y="149"/>
                        <a:pt x="250" y="149"/>
                      </a:cubicBezTo>
                      <a:cubicBezTo>
                        <a:pt x="251" y="149"/>
                        <a:pt x="251" y="149"/>
                        <a:pt x="251" y="149"/>
                      </a:cubicBezTo>
                      <a:cubicBezTo>
                        <a:pt x="252" y="149"/>
                        <a:pt x="252" y="149"/>
                        <a:pt x="252" y="149"/>
                      </a:cubicBezTo>
                      <a:cubicBezTo>
                        <a:pt x="252" y="149"/>
                        <a:pt x="252" y="149"/>
                        <a:pt x="252" y="149"/>
                      </a:cubicBezTo>
                      <a:cubicBezTo>
                        <a:pt x="252" y="149"/>
                        <a:pt x="252" y="149"/>
                        <a:pt x="252" y="149"/>
                      </a:cubicBezTo>
                      <a:cubicBezTo>
                        <a:pt x="254" y="154"/>
                        <a:pt x="254" y="154"/>
                        <a:pt x="254" y="154"/>
                      </a:cubicBezTo>
                      <a:cubicBezTo>
                        <a:pt x="255" y="149"/>
                        <a:pt x="255" y="149"/>
                        <a:pt x="255" y="149"/>
                      </a:cubicBezTo>
                      <a:cubicBezTo>
                        <a:pt x="255" y="149"/>
                        <a:pt x="265" y="92"/>
                        <a:pt x="225" y="46"/>
                      </a:cubicBezTo>
                      <a:cubicBezTo>
                        <a:pt x="225" y="45"/>
                        <a:pt x="225" y="45"/>
                        <a:pt x="225" y="45"/>
                      </a:cubicBezTo>
                      <a:lnTo>
                        <a:pt x="224" y="46"/>
                      </a:lnTo>
                      <a:close/>
                      <a:moveTo>
                        <a:pt x="63" y="60"/>
                      </a:moveTo>
                      <a:cubicBezTo>
                        <a:pt x="57" y="52"/>
                        <a:pt x="52" y="44"/>
                        <a:pt x="49" y="38"/>
                      </a:cubicBezTo>
                      <a:cubicBezTo>
                        <a:pt x="46" y="34"/>
                        <a:pt x="44" y="31"/>
                        <a:pt x="43" y="30"/>
                      </a:cubicBezTo>
                      <a:cubicBezTo>
                        <a:pt x="55" y="18"/>
                        <a:pt x="76" y="11"/>
                        <a:pt x="93" y="7"/>
                      </a:cubicBezTo>
                      <a:cubicBezTo>
                        <a:pt x="102" y="5"/>
                        <a:pt x="111" y="4"/>
                        <a:pt x="117" y="4"/>
                      </a:cubicBezTo>
                      <a:cubicBezTo>
                        <a:pt x="120" y="3"/>
                        <a:pt x="123" y="3"/>
                        <a:pt x="125" y="3"/>
                      </a:cubicBezTo>
                      <a:cubicBezTo>
                        <a:pt x="126" y="3"/>
                        <a:pt x="127" y="3"/>
                        <a:pt x="127" y="3"/>
                      </a:cubicBezTo>
                      <a:cubicBezTo>
                        <a:pt x="128" y="3"/>
                        <a:pt x="128" y="3"/>
                        <a:pt x="128" y="3"/>
                      </a:cubicBezTo>
                      <a:cubicBezTo>
                        <a:pt x="128" y="4"/>
                        <a:pt x="127" y="5"/>
                        <a:pt x="127" y="6"/>
                      </a:cubicBezTo>
                      <a:cubicBezTo>
                        <a:pt x="124" y="15"/>
                        <a:pt x="110" y="45"/>
                        <a:pt x="96" y="68"/>
                      </a:cubicBezTo>
                      <a:cubicBezTo>
                        <a:pt x="91" y="76"/>
                        <a:pt x="86" y="83"/>
                        <a:pt x="81" y="88"/>
                      </a:cubicBezTo>
                      <a:cubicBezTo>
                        <a:pt x="76" y="79"/>
                        <a:pt x="69" y="70"/>
                        <a:pt x="63" y="60"/>
                      </a:cubicBezTo>
                      <a:close/>
                      <a:moveTo>
                        <a:pt x="164" y="191"/>
                      </a:moveTo>
                      <a:cubicBezTo>
                        <a:pt x="173" y="202"/>
                        <a:pt x="181" y="212"/>
                        <a:pt x="187" y="219"/>
                      </a:cubicBezTo>
                      <a:cubicBezTo>
                        <a:pt x="192" y="225"/>
                        <a:pt x="196" y="229"/>
                        <a:pt x="197" y="231"/>
                      </a:cubicBezTo>
                      <a:cubicBezTo>
                        <a:pt x="197" y="231"/>
                        <a:pt x="197" y="232"/>
                        <a:pt x="196" y="232"/>
                      </a:cubicBezTo>
                      <a:cubicBezTo>
                        <a:pt x="187" y="238"/>
                        <a:pt x="146" y="260"/>
                        <a:pt x="109" y="251"/>
                      </a:cubicBezTo>
                      <a:cubicBezTo>
                        <a:pt x="109" y="250"/>
                        <a:pt x="109" y="250"/>
                        <a:pt x="108" y="249"/>
                      </a:cubicBezTo>
                      <a:cubicBezTo>
                        <a:pt x="106" y="242"/>
                        <a:pt x="99" y="224"/>
                        <a:pt x="97" y="204"/>
                      </a:cubicBezTo>
                      <a:cubicBezTo>
                        <a:pt x="94" y="184"/>
                        <a:pt x="94" y="161"/>
                        <a:pt x="105" y="145"/>
                      </a:cubicBezTo>
                      <a:cubicBezTo>
                        <a:pt x="107" y="141"/>
                        <a:pt x="110" y="137"/>
                        <a:pt x="114" y="134"/>
                      </a:cubicBezTo>
                      <a:cubicBezTo>
                        <a:pt x="114" y="134"/>
                        <a:pt x="114" y="134"/>
                        <a:pt x="114" y="134"/>
                      </a:cubicBezTo>
                      <a:cubicBezTo>
                        <a:pt x="128" y="150"/>
                        <a:pt x="147" y="172"/>
                        <a:pt x="164" y="191"/>
                      </a:cubicBezTo>
                      <a:close/>
                      <a:moveTo>
                        <a:pt x="252" y="115"/>
                      </a:moveTo>
                      <a:cubicBezTo>
                        <a:pt x="253" y="125"/>
                        <a:pt x="253" y="133"/>
                        <a:pt x="253" y="139"/>
                      </a:cubicBezTo>
                      <a:cubicBezTo>
                        <a:pt x="253" y="142"/>
                        <a:pt x="252" y="144"/>
                        <a:pt x="252" y="146"/>
                      </a:cubicBezTo>
                      <a:cubicBezTo>
                        <a:pt x="251" y="145"/>
                        <a:pt x="251" y="145"/>
                        <a:pt x="251" y="145"/>
                      </a:cubicBezTo>
                      <a:cubicBezTo>
                        <a:pt x="250" y="146"/>
                        <a:pt x="250" y="146"/>
                        <a:pt x="250" y="146"/>
                      </a:cubicBezTo>
                      <a:cubicBezTo>
                        <a:pt x="249" y="146"/>
                        <a:pt x="247" y="145"/>
                        <a:pt x="245" y="144"/>
                      </a:cubicBezTo>
                      <a:cubicBezTo>
                        <a:pt x="233" y="139"/>
                        <a:pt x="209" y="128"/>
                        <a:pt x="183" y="123"/>
                      </a:cubicBezTo>
                      <a:cubicBezTo>
                        <a:pt x="158" y="118"/>
                        <a:pt x="132" y="117"/>
                        <a:pt x="115" y="130"/>
                      </a:cubicBezTo>
                      <a:cubicBezTo>
                        <a:pt x="108" y="122"/>
                        <a:pt x="102" y="116"/>
                        <a:pt x="100" y="112"/>
                      </a:cubicBezTo>
                      <a:cubicBezTo>
                        <a:pt x="100" y="112"/>
                        <a:pt x="100" y="112"/>
                        <a:pt x="100" y="112"/>
                      </a:cubicBezTo>
                      <a:cubicBezTo>
                        <a:pt x="116" y="101"/>
                        <a:pt x="132" y="92"/>
                        <a:pt x="147" y="83"/>
                      </a:cubicBezTo>
                      <a:cubicBezTo>
                        <a:pt x="168" y="72"/>
                        <a:pt x="188" y="63"/>
                        <a:pt x="202" y="57"/>
                      </a:cubicBezTo>
                      <a:cubicBezTo>
                        <a:pt x="209" y="54"/>
                        <a:pt x="215" y="52"/>
                        <a:pt x="219" y="50"/>
                      </a:cubicBezTo>
                      <a:cubicBezTo>
                        <a:pt x="221" y="49"/>
                        <a:pt x="223" y="49"/>
                        <a:pt x="224" y="48"/>
                      </a:cubicBezTo>
                      <a:cubicBezTo>
                        <a:pt x="243" y="71"/>
                        <a:pt x="250" y="95"/>
                        <a:pt x="252" y="1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grpSp>
      <p:sp>
        <p:nvSpPr>
          <p:cNvPr id="16" name="PA-文本框 10"/>
          <p:cNvSpPr txBox="1"/>
          <p:nvPr>
            <p:custDataLst>
              <p:tags r:id="rId8"/>
            </p:custDataLst>
          </p:nvPr>
        </p:nvSpPr>
        <p:spPr>
          <a:xfrm>
            <a:off x="5432844" y="3148154"/>
            <a:ext cx="4296630" cy="560705"/>
          </a:xfrm>
          <a:prstGeom prst="rect">
            <a:avLst/>
          </a:prstGeom>
          <a:noFill/>
        </p:spPr>
        <p:txBody>
          <a:bodyPr wrap="square" lIns="68580" tIns="34290" rIns="68580" bIns="34290">
            <a:spAutoFit/>
          </a:bodyPr>
          <a:lstStyle/>
          <a:p>
            <a:pPr algn="ctr">
              <a:defRPr/>
            </a:pPr>
            <a:r>
              <a:rPr lang="zh-CN" altLang="en-US" sz="3200" b="1" dirty="0">
                <a:solidFill>
                  <a:schemeClr val="bg1"/>
                </a:solidFill>
                <a:latin typeface="思源黑体 CN Bold" panose="020B0800000000000000" pitchFamily="34" charset="-122"/>
                <a:ea typeface="思源黑体 CN Bold" panose="020B0800000000000000" pitchFamily="34" charset="-122"/>
                <a:sym typeface="+mn-ea"/>
              </a:rPr>
              <a:t>演化论的发展及</a:t>
            </a:r>
            <a:r>
              <a:rPr lang="zh-CN" altLang="en-US" sz="3200" b="1" dirty="0">
                <a:solidFill>
                  <a:schemeClr val="bg1"/>
                </a:solidFill>
                <a:latin typeface="思源黑体 CN Bold" panose="020B0800000000000000" pitchFamily="34" charset="-122"/>
                <a:ea typeface="思源黑体 CN Bold" panose="020B0800000000000000" pitchFamily="34" charset="-122"/>
                <a:sym typeface="+mn-ea"/>
              </a:rPr>
              <a:t>内容</a:t>
            </a:r>
            <a:endParaRPr lang="zh-CN" altLang="en-US" sz="3200" b="1" dirty="0">
              <a:solidFill>
                <a:schemeClr val="bg1"/>
              </a:solidFill>
              <a:latin typeface="思源黑体 CN Bold" panose="020B0800000000000000" pitchFamily="34" charset="-122"/>
              <a:ea typeface="思源黑体 CN Bold" panose="020B08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ppt_y</p:attrName>
                                        </p:attrNameLst>
                                      </p:cBhvr>
                                      <p:tavLst>
                                        <p:tav tm="0">
                                          <p:val>
                                            <p:strVal val="#ppt_y-#ppt_h*1.125000"/>
                                          </p:val>
                                        </p:tav>
                                        <p:tav tm="100000">
                                          <p:val>
                                            <p:strVal val="#ppt_y"/>
                                          </p:val>
                                        </p:tav>
                                      </p:tavLst>
                                    </p:anim>
                                    <p:animEffect transition="in" filter="wipe(down)">
                                      <p:cBhvr>
                                        <p:cTn id="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PA-组合 7"/>
          <p:cNvGrpSpPr/>
          <p:nvPr>
            <p:custDataLst>
              <p:tags r:id="rId1"/>
            </p:custDataLst>
          </p:nvPr>
        </p:nvGrpSpPr>
        <p:grpSpPr>
          <a:xfrm>
            <a:off x="2350724" y="1153775"/>
            <a:ext cx="7490553" cy="5533025"/>
            <a:chOff x="2775461" y="1072845"/>
            <a:chExt cx="7490553" cy="5533025"/>
          </a:xfrm>
        </p:grpSpPr>
        <p:cxnSp>
          <p:nvCxnSpPr>
            <p:cNvPr id="30" name="PA-直接连接符 29"/>
            <p:cNvCxnSpPr/>
            <p:nvPr>
              <p:custDataLst>
                <p:tags r:id="rId2"/>
              </p:custDataLst>
            </p:nvPr>
          </p:nvCxnSpPr>
          <p:spPr>
            <a:xfrm flipH="1">
              <a:off x="6520738" y="1072845"/>
              <a:ext cx="1910" cy="553302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 name="组合 32"/>
            <p:cNvGrpSpPr/>
            <p:nvPr/>
          </p:nvGrpSpPr>
          <p:grpSpPr>
            <a:xfrm flipH="1">
              <a:off x="2775461" y="1486790"/>
              <a:ext cx="4337136" cy="682765"/>
              <a:chOff x="7995986" y="760883"/>
              <a:chExt cx="3436053" cy="540840"/>
            </a:xfrm>
          </p:grpSpPr>
          <p:sp>
            <p:nvSpPr>
              <p:cNvPr id="34" name="PA-任意多边形 56"/>
              <p:cNvSpPr/>
              <p:nvPr>
                <p:custDataLst>
                  <p:tags r:id="rId3"/>
                </p:custDataLst>
              </p:nvPr>
            </p:nvSpPr>
            <p:spPr bwMode="auto">
              <a:xfrm>
                <a:off x="9009785" y="760883"/>
                <a:ext cx="2422254" cy="430899"/>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0" y="425"/>
                      <a:pt x="2385" y="411"/>
                      <a:pt x="2385" y="393"/>
                    </a:cubicBezTo>
                    <a:cubicBezTo>
                      <a:pt x="2385" y="32"/>
                      <a:pt x="2385" y="32"/>
                      <a:pt x="2385" y="32"/>
                    </a:cubicBezTo>
                    <a:cubicBezTo>
                      <a:pt x="2385" y="15"/>
                      <a:pt x="2370" y="0"/>
                      <a:pt x="2353" y="0"/>
                    </a:cubicBezTo>
                    <a:close/>
                  </a:path>
                </a:pathLst>
              </a:custGeom>
              <a:solidFill>
                <a:srgbClr val="AEBBD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0624" tIns="55312" rIns="110624" bIns="55312" rtlCol="0" anchor="ctr"/>
              <a:lstStyle/>
              <a:p>
                <a:pPr algn="ctr" defTabSz="914400"/>
                <a:endParaRPr lang="zh-CN" altLang="en-US">
                  <a:solidFill>
                    <a:srgbClr val="FFFFFF"/>
                  </a:solidFill>
                  <a:sym typeface="+mn-lt"/>
                </a:endParaRPr>
              </a:p>
            </p:txBody>
          </p:sp>
          <p:sp>
            <p:nvSpPr>
              <p:cNvPr id="35" name="PA-任意多边形 57"/>
              <p:cNvSpPr/>
              <p:nvPr>
                <p:custDataLst>
                  <p:tags r:id="rId4"/>
                </p:custDataLst>
              </p:nvPr>
            </p:nvSpPr>
            <p:spPr bwMode="auto">
              <a:xfrm>
                <a:off x="7995986" y="760883"/>
                <a:ext cx="1013801" cy="430899"/>
              </a:xfrm>
              <a:custGeom>
                <a:avLst/>
                <a:gdLst>
                  <a:gd name="T0" fmla="*/ 32 w 734"/>
                  <a:gd name="T1" fmla="*/ 0 h 425"/>
                  <a:gd name="T2" fmla="*/ 0 w 734"/>
                  <a:gd name="T3" fmla="*/ 32 h 425"/>
                  <a:gd name="T4" fmla="*/ 0 w 734"/>
                  <a:gd name="T5" fmla="*/ 393 h 425"/>
                  <a:gd name="T6" fmla="*/ 32 w 734"/>
                  <a:gd name="T7" fmla="*/ 425 h 425"/>
                  <a:gd name="T8" fmla="*/ 734 w 734"/>
                  <a:gd name="T9" fmla="*/ 425 h 425"/>
                  <a:gd name="T10" fmla="*/ 734 w 734"/>
                  <a:gd name="T11" fmla="*/ 0 h 425"/>
                  <a:gd name="T12" fmla="*/ 32 w 734"/>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734" h="425">
                    <a:moveTo>
                      <a:pt x="32" y="0"/>
                    </a:moveTo>
                    <a:cubicBezTo>
                      <a:pt x="14" y="0"/>
                      <a:pt x="0" y="15"/>
                      <a:pt x="0" y="32"/>
                    </a:cubicBezTo>
                    <a:cubicBezTo>
                      <a:pt x="0" y="393"/>
                      <a:pt x="0" y="393"/>
                      <a:pt x="0" y="393"/>
                    </a:cubicBezTo>
                    <a:cubicBezTo>
                      <a:pt x="0" y="411"/>
                      <a:pt x="14" y="425"/>
                      <a:pt x="32" y="425"/>
                    </a:cubicBezTo>
                    <a:cubicBezTo>
                      <a:pt x="734" y="425"/>
                      <a:pt x="734" y="425"/>
                      <a:pt x="734" y="425"/>
                    </a:cubicBezTo>
                    <a:cubicBezTo>
                      <a:pt x="734" y="0"/>
                      <a:pt x="734" y="0"/>
                      <a:pt x="734" y="0"/>
                    </a:cubicBezTo>
                    <a:lnTo>
                      <a:pt x="32" y="0"/>
                    </a:lnTo>
                    <a:close/>
                  </a:path>
                </a:pathLst>
              </a:custGeom>
              <a:solidFill>
                <a:srgbClr val="AEBBD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0624" tIns="55312" rIns="110624" bIns="55312" rtlCol="0" anchor="ctr"/>
              <a:lstStyle/>
              <a:p>
                <a:pPr algn="ctr" defTabSz="914400"/>
                <a:endParaRPr lang="zh-CN" altLang="en-US">
                  <a:solidFill>
                    <a:srgbClr val="FFFFFF"/>
                  </a:solidFill>
                  <a:sym typeface="+mn-lt"/>
                </a:endParaRPr>
              </a:p>
            </p:txBody>
          </p:sp>
          <p:sp>
            <p:nvSpPr>
              <p:cNvPr id="36" name="PA-任意多边形 58"/>
              <p:cNvSpPr/>
              <p:nvPr>
                <p:custDataLst>
                  <p:tags r:id="rId5"/>
                </p:custDataLst>
              </p:nvPr>
            </p:nvSpPr>
            <p:spPr bwMode="auto">
              <a:xfrm>
                <a:off x="8337616" y="1044602"/>
                <a:ext cx="255347" cy="257121"/>
              </a:xfrm>
              <a:custGeom>
                <a:avLst/>
                <a:gdLst>
                  <a:gd name="T0" fmla="*/ 72 w 144"/>
                  <a:gd name="T1" fmla="*/ 145 h 145"/>
                  <a:gd name="T2" fmla="*/ 0 w 144"/>
                  <a:gd name="T3" fmla="*/ 73 h 145"/>
                  <a:gd name="T4" fmla="*/ 72 w 144"/>
                  <a:gd name="T5" fmla="*/ 0 h 145"/>
                  <a:gd name="T6" fmla="*/ 144 w 144"/>
                  <a:gd name="T7" fmla="*/ 73 h 145"/>
                  <a:gd name="T8" fmla="*/ 72 w 144"/>
                  <a:gd name="T9" fmla="*/ 145 h 145"/>
                </a:gdLst>
                <a:ahLst/>
                <a:cxnLst>
                  <a:cxn ang="0">
                    <a:pos x="T0" y="T1"/>
                  </a:cxn>
                  <a:cxn ang="0">
                    <a:pos x="T2" y="T3"/>
                  </a:cxn>
                  <a:cxn ang="0">
                    <a:pos x="T4" y="T5"/>
                  </a:cxn>
                  <a:cxn ang="0">
                    <a:pos x="T6" y="T7"/>
                  </a:cxn>
                  <a:cxn ang="0">
                    <a:pos x="T8" y="T9"/>
                  </a:cxn>
                </a:cxnLst>
                <a:rect l="0" t="0" r="r" b="b"/>
                <a:pathLst>
                  <a:path w="144" h="145">
                    <a:moveTo>
                      <a:pt x="72" y="145"/>
                    </a:moveTo>
                    <a:lnTo>
                      <a:pt x="0" y="73"/>
                    </a:lnTo>
                    <a:lnTo>
                      <a:pt x="72" y="0"/>
                    </a:lnTo>
                    <a:lnTo>
                      <a:pt x="144" y="73"/>
                    </a:lnTo>
                    <a:lnTo>
                      <a:pt x="72" y="145"/>
                    </a:lnTo>
                    <a:close/>
                  </a:path>
                </a:pathLst>
              </a:custGeom>
              <a:solidFill>
                <a:srgbClr val="AEBBD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0624" tIns="55312" rIns="110624" bIns="55312" rtlCol="0" anchor="ctr"/>
              <a:lstStyle/>
              <a:p>
                <a:pPr algn="ctr" defTabSz="914400"/>
                <a:endParaRPr lang="zh-CN" altLang="en-US">
                  <a:solidFill>
                    <a:srgbClr val="FFFFFF"/>
                  </a:solidFill>
                  <a:sym typeface="+mn-lt"/>
                </a:endParaRPr>
              </a:p>
            </p:txBody>
          </p:sp>
        </p:grpSp>
        <p:grpSp>
          <p:nvGrpSpPr>
            <p:cNvPr id="5" name="组合 39"/>
            <p:cNvGrpSpPr/>
            <p:nvPr/>
          </p:nvGrpSpPr>
          <p:grpSpPr>
            <a:xfrm flipH="1">
              <a:off x="2780179" y="4371350"/>
              <a:ext cx="4337136" cy="682765"/>
              <a:chOff x="7995986" y="760883"/>
              <a:chExt cx="3436053" cy="540840"/>
            </a:xfrm>
          </p:grpSpPr>
          <p:sp>
            <p:nvSpPr>
              <p:cNvPr id="41" name="PA-任意多边形 56"/>
              <p:cNvSpPr/>
              <p:nvPr>
                <p:custDataLst>
                  <p:tags r:id="rId6"/>
                </p:custDataLst>
              </p:nvPr>
            </p:nvSpPr>
            <p:spPr bwMode="auto">
              <a:xfrm>
                <a:off x="9009785" y="760883"/>
                <a:ext cx="2422254" cy="430899"/>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0" y="425"/>
                      <a:pt x="2385" y="411"/>
                      <a:pt x="2385" y="393"/>
                    </a:cubicBezTo>
                    <a:cubicBezTo>
                      <a:pt x="2385" y="32"/>
                      <a:pt x="2385" y="32"/>
                      <a:pt x="2385" y="32"/>
                    </a:cubicBezTo>
                    <a:cubicBezTo>
                      <a:pt x="2385" y="15"/>
                      <a:pt x="2370" y="0"/>
                      <a:pt x="2353" y="0"/>
                    </a:cubicBezTo>
                    <a:close/>
                  </a:path>
                </a:pathLst>
              </a:custGeom>
              <a:solidFill>
                <a:srgbClr val="AEBBD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0624" tIns="55312" rIns="110624" bIns="55312" rtlCol="0" anchor="ctr"/>
              <a:lstStyle/>
              <a:p>
                <a:pPr algn="ctr" defTabSz="914400"/>
                <a:endParaRPr lang="zh-CN" altLang="en-US">
                  <a:solidFill>
                    <a:srgbClr val="FFFFFF"/>
                  </a:solidFill>
                  <a:sym typeface="+mn-lt"/>
                </a:endParaRPr>
              </a:p>
            </p:txBody>
          </p:sp>
          <p:sp>
            <p:nvSpPr>
              <p:cNvPr id="42" name="PA-任意多边形 57"/>
              <p:cNvSpPr/>
              <p:nvPr>
                <p:custDataLst>
                  <p:tags r:id="rId7"/>
                </p:custDataLst>
              </p:nvPr>
            </p:nvSpPr>
            <p:spPr bwMode="auto">
              <a:xfrm>
                <a:off x="7995986" y="760883"/>
                <a:ext cx="1013801" cy="430899"/>
              </a:xfrm>
              <a:custGeom>
                <a:avLst/>
                <a:gdLst>
                  <a:gd name="T0" fmla="*/ 32 w 734"/>
                  <a:gd name="T1" fmla="*/ 0 h 425"/>
                  <a:gd name="T2" fmla="*/ 0 w 734"/>
                  <a:gd name="T3" fmla="*/ 32 h 425"/>
                  <a:gd name="T4" fmla="*/ 0 w 734"/>
                  <a:gd name="T5" fmla="*/ 393 h 425"/>
                  <a:gd name="T6" fmla="*/ 32 w 734"/>
                  <a:gd name="T7" fmla="*/ 425 h 425"/>
                  <a:gd name="T8" fmla="*/ 734 w 734"/>
                  <a:gd name="T9" fmla="*/ 425 h 425"/>
                  <a:gd name="T10" fmla="*/ 734 w 734"/>
                  <a:gd name="T11" fmla="*/ 0 h 425"/>
                  <a:gd name="T12" fmla="*/ 32 w 734"/>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734" h="425">
                    <a:moveTo>
                      <a:pt x="32" y="0"/>
                    </a:moveTo>
                    <a:cubicBezTo>
                      <a:pt x="14" y="0"/>
                      <a:pt x="0" y="15"/>
                      <a:pt x="0" y="32"/>
                    </a:cubicBezTo>
                    <a:cubicBezTo>
                      <a:pt x="0" y="393"/>
                      <a:pt x="0" y="393"/>
                      <a:pt x="0" y="393"/>
                    </a:cubicBezTo>
                    <a:cubicBezTo>
                      <a:pt x="0" y="411"/>
                      <a:pt x="14" y="425"/>
                      <a:pt x="32" y="425"/>
                    </a:cubicBezTo>
                    <a:cubicBezTo>
                      <a:pt x="734" y="425"/>
                      <a:pt x="734" y="425"/>
                      <a:pt x="734" y="425"/>
                    </a:cubicBezTo>
                    <a:cubicBezTo>
                      <a:pt x="734" y="0"/>
                      <a:pt x="734" y="0"/>
                      <a:pt x="734" y="0"/>
                    </a:cubicBezTo>
                    <a:lnTo>
                      <a:pt x="32" y="0"/>
                    </a:lnTo>
                    <a:close/>
                  </a:path>
                </a:pathLst>
              </a:custGeom>
              <a:solidFill>
                <a:srgbClr val="AEBBD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0624" tIns="55312" rIns="110624" bIns="55312" rtlCol="0" anchor="ctr"/>
              <a:lstStyle/>
              <a:p>
                <a:pPr algn="ctr" defTabSz="914400"/>
                <a:endParaRPr lang="zh-CN" altLang="en-US">
                  <a:solidFill>
                    <a:srgbClr val="FFFFFF"/>
                  </a:solidFill>
                  <a:sym typeface="+mn-lt"/>
                </a:endParaRPr>
              </a:p>
            </p:txBody>
          </p:sp>
          <p:sp>
            <p:nvSpPr>
              <p:cNvPr id="43" name="PA-任意多边形 58"/>
              <p:cNvSpPr/>
              <p:nvPr>
                <p:custDataLst>
                  <p:tags r:id="rId8"/>
                </p:custDataLst>
              </p:nvPr>
            </p:nvSpPr>
            <p:spPr bwMode="auto">
              <a:xfrm>
                <a:off x="8337616" y="1044602"/>
                <a:ext cx="255347" cy="257121"/>
              </a:xfrm>
              <a:custGeom>
                <a:avLst/>
                <a:gdLst>
                  <a:gd name="T0" fmla="*/ 72 w 144"/>
                  <a:gd name="T1" fmla="*/ 145 h 145"/>
                  <a:gd name="T2" fmla="*/ 0 w 144"/>
                  <a:gd name="T3" fmla="*/ 73 h 145"/>
                  <a:gd name="T4" fmla="*/ 72 w 144"/>
                  <a:gd name="T5" fmla="*/ 0 h 145"/>
                  <a:gd name="T6" fmla="*/ 144 w 144"/>
                  <a:gd name="T7" fmla="*/ 73 h 145"/>
                  <a:gd name="T8" fmla="*/ 72 w 144"/>
                  <a:gd name="T9" fmla="*/ 145 h 145"/>
                </a:gdLst>
                <a:ahLst/>
                <a:cxnLst>
                  <a:cxn ang="0">
                    <a:pos x="T0" y="T1"/>
                  </a:cxn>
                  <a:cxn ang="0">
                    <a:pos x="T2" y="T3"/>
                  </a:cxn>
                  <a:cxn ang="0">
                    <a:pos x="T4" y="T5"/>
                  </a:cxn>
                  <a:cxn ang="0">
                    <a:pos x="T6" y="T7"/>
                  </a:cxn>
                  <a:cxn ang="0">
                    <a:pos x="T8" y="T9"/>
                  </a:cxn>
                </a:cxnLst>
                <a:rect l="0" t="0" r="r" b="b"/>
                <a:pathLst>
                  <a:path w="144" h="145">
                    <a:moveTo>
                      <a:pt x="72" y="145"/>
                    </a:moveTo>
                    <a:lnTo>
                      <a:pt x="0" y="73"/>
                    </a:lnTo>
                    <a:lnTo>
                      <a:pt x="72" y="0"/>
                    </a:lnTo>
                    <a:lnTo>
                      <a:pt x="144" y="73"/>
                    </a:lnTo>
                    <a:lnTo>
                      <a:pt x="72" y="145"/>
                    </a:lnTo>
                    <a:close/>
                  </a:path>
                </a:pathLst>
              </a:custGeom>
              <a:solidFill>
                <a:srgbClr val="AEBBD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0624" tIns="55312" rIns="110624" bIns="55312" rtlCol="0" anchor="ctr"/>
              <a:lstStyle/>
              <a:p>
                <a:pPr algn="ctr" defTabSz="914400"/>
                <a:endParaRPr lang="zh-CN" altLang="en-US">
                  <a:solidFill>
                    <a:srgbClr val="FFFFFF"/>
                  </a:solidFill>
                  <a:sym typeface="+mn-lt"/>
                </a:endParaRPr>
              </a:p>
            </p:txBody>
          </p:sp>
        </p:grpSp>
        <p:grpSp>
          <p:nvGrpSpPr>
            <p:cNvPr id="7" name="组合 46"/>
            <p:cNvGrpSpPr/>
            <p:nvPr/>
          </p:nvGrpSpPr>
          <p:grpSpPr>
            <a:xfrm>
              <a:off x="5928878" y="2951189"/>
              <a:ext cx="4337136" cy="682765"/>
              <a:chOff x="7995986" y="760883"/>
              <a:chExt cx="3436053" cy="540840"/>
            </a:xfrm>
          </p:grpSpPr>
          <p:sp>
            <p:nvSpPr>
              <p:cNvPr id="48" name="PA-任意多边形 56"/>
              <p:cNvSpPr/>
              <p:nvPr>
                <p:custDataLst>
                  <p:tags r:id="rId9"/>
                </p:custDataLst>
              </p:nvPr>
            </p:nvSpPr>
            <p:spPr bwMode="auto">
              <a:xfrm>
                <a:off x="9009785" y="760883"/>
                <a:ext cx="2422254" cy="430899"/>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0" y="425"/>
                      <a:pt x="2385" y="411"/>
                      <a:pt x="2385" y="393"/>
                    </a:cubicBezTo>
                    <a:cubicBezTo>
                      <a:pt x="2385" y="32"/>
                      <a:pt x="2385" y="32"/>
                      <a:pt x="2385" y="32"/>
                    </a:cubicBezTo>
                    <a:cubicBezTo>
                      <a:pt x="2385" y="15"/>
                      <a:pt x="2370" y="0"/>
                      <a:pt x="2353" y="0"/>
                    </a:cubicBezTo>
                    <a:close/>
                  </a:path>
                </a:pathLst>
              </a:custGeom>
              <a:solidFill>
                <a:srgbClr val="D979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0624" tIns="55312" rIns="110624" bIns="55312" rtlCol="0" anchor="ctr"/>
              <a:lstStyle/>
              <a:p>
                <a:pPr algn="ctr" defTabSz="914400"/>
                <a:endParaRPr lang="zh-CN" altLang="en-US">
                  <a:solidFill>
                    <a:srgbClr val="FFFFFF"/>
                  </a:solidFill>
                  <a:sym typeface="+mn-lt"/>
                </a:endParaRPr>
              </a:p>
            </p:txBody>
          </p:sp>
          <p:sp>
            <p:nvSpPr>
              <p:cNvPr id="49" name="PA-任意多边形 57"/>
              <p:cNvSpPr/>
              <p:nvPr>
                <p:custDataLst>
                  <p:tags r:id="rId10"/>
                </p:custDataLst>
              </p:nvPr>
            </p:nvSpPr>
            <p:spPr bwMode="auto">
              <a:xfrm>
                <a:off x="7995986" y="760883"/>
                <a:ext cx="1013801" cy="430899"/>
              </a:xfrm>
              <a:custGeom>
                <a:avLst/>
                <a:gdLst>
                  <a:gd name="T0" fmla="*/ 32 w 734"/>
                  <a:gd name="T1" fmla="*/ 0 h 425"/>
                  <a:gd name="T2" fmla="*/ 0 w 734"/>
                  <a:gd name="T3" fmla="*/ 32 h 425"/>
                  <a:gd name="T4" fmla="*/ 0 w 734"/>
                  <a:gd name="T5" fmla="*/ 393 h 425"/>
                  <a:gd name="T6" fmla="*/ 32 w 734"/>
                  <a:gd name="T7" fmla="*/ 425 h 425"/>
                  <a:gd name="T8" fmla="*/ 734 w 734"/>
                  <a:gd name="T9" fmla="*/ 425 h 425"/>
                  <a:gd name="T10" fmla="*/ 734 w 734"/>
                  <a:gd name="T11" fmla="*/ 0 h 425"/>
                  <a:gd name="T12" fmla="*/ 32 w 734"/>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734" h="425">
                    <a:moveTo>
                      <a:pt x="32" y="0"/>
                    </a:moveTo>
                    <a:cubicBezTo>
                      <a:pt x="14" y="0"/>
                      <a:pt x="0" y="15"/>
                      <a:pt x="0" y="32"/>
                    </a:cubicBezTo>
                    <a:cubicBezTo>
                      <a:pt x="0" y="393"/>
                      <a:pt x="0" y="393"/>
                      <a:pt x="0" y="393"/>
                    </a:cubicBezTo>
                    <a:cubicBezTo>
                      <a:pt x="0" y="411"/>
                      <a:pt x="14" y="425"/>
                      <a:pt x="32" y="425"/>
                    </a:cubicBezTo>
                    <a:cubicBezTo>
                      <a:pt x="734" y="425"/>
                      <a:pt x="734" y="425"/>
                      <a:pt x="734" y="425"/>
                    </a:cubicBezTo>
                    <a:cubicBezTo>
                      <a:pt x="734" y="0"/>
                      <a:pt x="734" y="0"/>
                      <a:pt x="734" y="0"/>
                    </a:cubicBezTo>
                    <a:lnTo>
                      <a:pt x="32" y="0"/>
                    </a:lnTo>
                    <a:close/>
                  </a:path>
                </a:pathLst>
              </a:custGeom>
              <a:solidFill>
                <a:srgbClr val="D979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0624" tIns="55312" rIns="110624" bIns="55312" rtlCol="0" anchor="ctr"/>
              <a:lstStyle/>
              <a:p>
                <a:pPr algn="ctr" defTabSz="914400"/>
                <a:endParaRPr lang="zh-CN" altLang="en-US">
                  <a:solidFill>
                    <a:srgbClr val="FFFFFF"/>
                  </a:solidFill>
                  <a:sym typeface="+mn-lt"/>
                </a:endParaRPr>
              </a:p>
            </p:txBody>
          </p:sp>
          <p:sp>
            <p:nvSpPr>
              <p:cNvPr id="50" name="PA-任意多边形 58"/>
              <p:cNvSpPr/>
              <p:nvPr>
                <p:custDataLst>
                  <p:tags r:id="rId11"/>
                </p:custDataLst>
              </p:nvPr>
            </p:nvSpPr>
            <p:spPr bwMode="auto">
              <a:xfrm>
                <a:off x="8337616" y="1044602"/>
                <a:ext cx="255347" cy="257121"/>
              </a:xfrm>
              <a:custGeom>
                <a:avLst/>
                <a:gdLst>
                  <a:gd name="T0" fmla="*/ 72 w 144"/>
                  <a:gd name="T1" fmla="*/ 145 h 145"/>
                  <a:gd name="T2" fmla="*/ 0 w 144"/>
                  <a:gd name="T3" fmla="*/ 73 h 145"/>
                  <a:gd name="T4" fmla="*/ 72 w 144"/>
                  <a:gd name="T5" fmla="*/ 0 h 145"/>
                  <a:gd name="T6" fmla="*/ 144 w 144"/>
                  <a:gd name="T7" fmla="*/ 73 h 145"/>
                  <a:gd name="T8" fmla="*/ 72 w 144"/>
                  <a:gd name="T9" fmla="*/ 145 h 145"/>
                </a:gdLst>
                <a:ahLst/>
                <a:cxnLst>
                  <a:cxn ang="0">
                    <a:pos x="T0" y="T1"/>
                  </a:cxn>
                  <a:cxn ang="0">
                    <a:pos x="T2" y="T3"/>
                  </a:cxn>
                  <a:cxn ang="0">
                    <a:pos x="T4" y="T5"/>
                  </a:cxn>
                  <a:cxn ang="0">
                    <a:pos x="T6" y="T7"/>
                  </a:cxn>
                  <a:cxn ang="0">
                    <a:pos x="T8" y="T9"/>
                  </a:cxn>
                </a:cxnLst>
                <a:rect l="0" t="0" r="r" b="b"/>
                <a:pathLst>
                  <a:path w="144" h="145">
                    <a:moveTo>
                      <a:pt x="72" y="145"/>
                    </a:moveTo>
                    <a:lnTo>
                      <a:pt x="0" y="73"/>
                    </a:lnTo>
                    <a:lnTo>
                      <a:pt x="72" y="0"/>
                    </a:lnTo>
                    <a:lnTo>
                      <a:pt x="144" y="73"/>
                    </a:lnTo>
                    <a:lnTo>
                      <a:pt x="72" y="145"/>
                    </a:lnTo>
                    <a:close/>
                  </a:path>
                </a:pathLst>
              </a:custGeom>
              <a:solidFill>
                <a:srgbClr val="D979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0624" tIns="55312" rIns="110624" bIns="55312" rtlCol="0" anchor="ctr"/>
              <a:lstStyle/>
              <a:p>
                <a:pPr algn="ctr" defTabSz="914400"/>
                <a:endParaRPr lang="zh-CN" altLang="en-US">
                  <a:solidFill>
                    <a:srgbClr val="FFFFFF"/>
                  </a:solidFill>
                  <a:sym typeface="+mn-lt"/>
                </a:endParaRPr>
              </a:p>
            </p:txBody>
          </p:sp>
        </p:grpSp>
      </p:grpSp>
      <p:pic>
        <p:nvPicPr>
          <p:cNvPr id="86" name="PA-图片 85"/>
          <p:cNvPicPr>
            <a:picLocks noChangeAspect="1"/>
          </p:cNvPicPr>
          <p:nvPr>
            <p:custDataLst>
              <p:tags r:id="rId12"/>
            </p:custDataLst>
          </p:nvPr>
        </p:nvPicPr>
        <p:blipFill rotWithShape="1">
          <a:blip r:embed="rId13" cstate="screen">
            <a:extLst>
              <a:ext uri="{BEBA8EAE-BF5A-486C-A8C5-ECC9F3942E4B}">
                <a14:imgProps xmlns:a14="http://schemas.microsoft.com/office/drawing/2010/main">
                  <a14:imgLayer r:embed="rId14">
                    <a14:imgEffect>
                      <a14:brightnessContrast bright="7000" contrast="-76000"/>
                    </a14:imgEffect>
                  </a14:imgLayer>
                </a14:imgProps>
              </a:ext>
            </a:extLst>
          </a:blip>
          <a:srcRect/>
          <a:stretch>
            <a:fillRect/>
          </a:stretch>
        </p:blipFill>
        <p:spPr>
          <a:xfrm rot="5400000" flipH="1">
            <a:off x="4342343" y="6960"/>
            <a:ext cx="353895" cy="4337135"/>
          </a:xfrm>
          <a:prstGeom prst="rect">
            <a:avLst/>
          </a:prstGeom>
        </p:spPr>
      </p:pic>
      <p:pic>
        <p:nvPicPr>
          <p:cNvPr id="87" name="PA-图片 86"/>
          <p:cNvPicPr>
            <a:picLocks noChangeAspect="1"/>
          </p:cNvPicPr>
          <p:nvPr>
            <p:custDataLst>
              <p:tags r:id="rId15"/>
            </p:custDataLst>
          </p:nvPr>
        </p:nvPicPr>
        <p:blipFill rotWithShape="1">
          <a:blip r:embed="rId13" cstate="screen">
            <a:extLst>
              <a:ext uri="{BEBA8EAE-BF5A-486C-A8C5-ECC9F3942E4B}">
                <a14:imgProps xmlns:a14="http://schemas.microsoft.com/office/drawing/2010/main">
                  <a14:imgLayer r:embed="rId14">
                    <a14:imgEffect>
                      <a14:brightnessContrast bright="7000" contrast="-76000"/>
                    </a14:imgEffect>
                  </a14:imgLayer>
                </a14:imgProps>
              </a:ext>
            </a:extLst>
          </a:blip>
          <a:srcRect/>
          <a:stretch>
            <a:fillRect/>
          </a:stretch>
        </p:blipFill>
        <p:spPr>
          <a:xfrm rot="5400000" flipH="1">
            <a:off x="7567338" y="1481297"/>
            <a:ext cx="353895" cy="4337135"/>
          </a:xfrm>
          <a:prstGeom prst="rect">
            <a:avLst/>
          </a:prstGeom>
        </p:spPr>
      </p:pic>
      <p:pic>
        <p:nvPicPr>
          <p:cNvPr id="88" name="PA-图片 87"/>
          <p:cNvPicPr>
            <a:picLocks noChangeAspect="1"/>
          </p:cNvPicPr>
          <p:nvPr>
            <p:custDataLst>
              <p:tags r:id="rId16"/>
            </p:custDataLst>
          </p:nvPr>
        </p:nvPicPr>
        <p:blipFill rotWithShape="1">
          <a:blip r:embed="rId13" cstate="screen">
            <a:extLst>
              <a:ext uri="{BEBA8EAE-BF5A-486C-A8C5-ECC9F3942E4B}">
                <a14:imgProps xmlns:a14="http://schemas.microsoft.com/office/drawing/2010/main">
                  <a14:imgLayer r:embed="rId14">
                    <a14:imgEffect>
                      <a14:brightnessContrast bright="7000" contrast="-76000"/>
                    </a14:imgEffect>
                  </a14:imgLayer>
                </a14:imgProps>
              </a:ext>
            </a:extLst>
          </a:blip>
          <a:srcRect/>
          <a:stretch>
            <a:fillRect/>
          </a:stretch>
        </p:blipFill>
        <p:spPr>
          <a:xfrm rot="5400000" flipH="1">
            <a:off x="4320113" y="2907113"/>
            <a:ext cx="353895" cy="4337135"/>
          </a:xfrm>
          <a:prstGeom prst="rect">
            <a:avLst/>
          </a:prstGeom>
        </p:spPr>
      </p:pic>
      <p:sp>
        <p:nvSpPr>
          <p:cNvPr id="89" name="PA-矩形 88"/>
          <p:cNvSpPr/>
          <p:nvPr>
            <p:custDataLst>
              <p:tags r:id="rId17"/>
            </p:custDataLst>
          </p:nvPr>
        </p:nvSpPr>
        <p:spPr>
          <a:xfrm>
            <a:off x="2710832" y="2167102"/>
            <a:ext cx="3000808" cy="645160"/>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dirty="0">
                <a:solidFill>
                  <a:schemeClr val="tx1">
                    <a:lumMod val="50000"/>
                    <a:lumOff val="50000"/>
                  </a:schemeClr>
                </a:solidFill>
                <a:latin typeface="微软雅黑" panose="020B0503020204020204" charset="-122"/>
                <a:ea typeface="微软雅黑" panose="020B0503020204020204" charset="-122"/>
              </a:rPr>
              <a:t>上帝创造世界</a:t>
            </a:r>
            <a:endParaRPr lang="zh-CN" altLang="en-US" dirty="0">
              <a:solidFill>
                <a:schemeClr val="tx1">
                  <a:lumMod val="50000"/>
                  <a:lumOff val="50000"/>
                </a:schemeClr>
              </a:solidFill>
              <a:latin typeface="微软雅黑" panose="020B0503020204020204" charset="-122"/>
              <a:ea typeface="微软雅黑" panose="020B0503020204020204" charset="-122"/>
            </a:endParaRPr>
          </a:p>
        </p:txBody>
      </p:sp>
      <p:sp>
        <p:nvSpPr>
          <p:cNvPr id="90" name="PA-矩形 89"/>
          <p:cNvSpPr/>
          <p:nvPr>
            <p:custDataLst>
              <p:tags r:id="rId18"/>
            </p:custDataLst>
          </p:nvPr>
        </p:nvSpPr>
        <p:spPr>
          <a:xfrm>
            <a:off x="3739107" y="1661019"/>
            <a:ext cx="944880" cy="398780"/>
          </a:xfrm>
          <a:prstGeom prst="rect">
            <a:avLst/>
          </a:prstGeom>
        </p:spPr>
        <p:txBody>
          <a:bodyPr wrap="none">
            <a:spAutoFit/>
          </a:bodyPr>
          <a:lstStyle/>
          <a:p>
            <a:pPr algn="ctr"/>
            <a:r>
              <a:rPr lang="zh-CN" altLang="en-US" sz="2000" dirty="0">
                <a:solidFill>
                  <a:schemeClr val="bg1"/>
                </a:solidFill>
                <a:latin typeface="微软雅黑" panose="020B0503020204020204" charset="-122"/>
                <a:ea typeface="微软雅黑" panose="020B0503020204020204" charset="-122"/>
              </a:rPr>
              <a:t>神创论</a:t>
            </a:r>
            <a:endParaRPr lang="zh-CN" altLang="en-US" sz="2000" dirty="0">
              <a:solidFill>
                <a:schemeClr val="bg1"/>
              </a:solidFill>
              <a:latin typeface="微软雅黑" panose="020B0503020204020204" charset="-122"/>
              <a:ea typeface="微软雅黑" panose="020B0503020204020204" charset="-122"/>
            </a:endParaRPr>
          </a:p>
        </p:txBody>
      </p:sp>
      <p:sp>
        <p:nvSpPr>
          <p:cNvPr id="91" name="PA-矩形 90"/>
          <p:cNvSpPr/>
          <p:nvPr>
            <p:custDataLst>
              <p:tags r:id="rId19"/>
            </p:custDataLst>
          </p:nvPr>
        </p:nvSpPr>
        <p:spPr>
          <a:xfrm>
            <a:off x="7259907" y="3106596"/>
            <a:ext cx="1452880" cy="398780"/>
          </a:xfrm>
          <a:prstGeom prst="rect">
            <a:avLst/>
          </a:prstGeom>
        </p:spPr>
        <p:txBody>
          <a:bodyPr wrap="none">
            <a:spAutoFit/>
          </a:bodyPr>
          <a:lstStyle/>
          <a:p>
            <a:pPr algn="ctr"/>
            <a:r>
              <a:rPr lang="zh-CN" altLang="en-US" sz="2000" dirty="0">
                <a:solidFill>
                  <a:schemeClr val="bg1"/>
                </a:solidFill>
                <a:latin typeface="微软雅黑" panose="020B0503020204020204" charset="-122"/>
                <a:ea typeface="微软雅黑" panose="020B0503020204020204" charset="-122"/>
              </a:rPr>
              <a:t>拉马克学说</a:t>
            </a:r>
            <a:endParaRPr lang="zh-CN" altLang="en-US" sz="2000" dirty="0">
              <a:solidFill>
                <a:schemeClr val="bg1"/>
              </a:solidFill>
              <a:latin typeface="微软雅黑" panose="020B0503020204020204" charset="-122"/>
              <a:ea typeface="微软雅黑" panose="020B0503020204020204" charset="-122"/>
            </a:endParaRPr>
          </a:p>
        </p:txBody>
      </p:sp>
      <p:sp>
        <p:nvSpPr>
          <p:cNvPr id="92" name="PA-矩形 91"/>
          <p:cNvSpPr/>
          <p:nvPr>
            <p:custDataLst>
              <p:tags r:id="rId20"/>
            </p:custDataLst>
          </p:nvPr>
        </p:nvSpPr>
        <p:spPr>
          <a:xfrm>
            <a:off x="3358107" y="4499835"/>
            <a:ext cx="1706880" cy="398780"/>
          </a:xfrm>
          <a:prstGeom prst="rect">
            <a:avLst/>
          </a:prstGeom>
        </p:spPr>
        <p:txBody>
          <a:bodyPr wrap="none">
            <a:spAutoFit/>
          </a:bodyPr>
          <a:lstStyle/>
          <a:p>
            <a:pPr algn="ctr"/>
            <a:r>
              <a:rPr lang="zh-CN" altLang="en-US" sz="2000" dirty="0">
                <a:solidFill>
                  <a:schemeClr val="bg1"/>
                </a:solidFill>
                <a:latin typeface="+mn-ea"/>
              </a:rPr>
              <a:t>达尔文进化论</a:t>
            </a:r>
            <a:endParaRPr lang="zh-CN" altLang="en-US" sz="2000" dirty="0">
              <a:solidFill>
                <a:schemeClr val="bg1"/>
              </a:solidFill>
              <a:latin typeface="+mn-ea"/>
            </a:endParaRPr>
          </a:p>
        </p:txBody>
      </p:sp>
      <p:sp>
        <p:nvSpPr>
          <p:cNvPr id="94" name="PA-矩形 93"/>
          <p:cNvSpPr/>
          <p:nvPr>
            <p:custDataLst>
              <p:tags r:id="rId21"/>
            </p:custDataLst>
          </p:nvPr>
        </p:nvSpPr>
        <p:spPr>
          <a:xfrm>
            <a:off x="2253615" y="4993005"/>
            <a:ext cx="3685540" cy="1666240"/>
          </a:xfrm>
          <a:prstGeom prst="rect">
            <a:avLst/>
          </a:prstGeom>
        </p:spPr>
        <p:txBody>
          <a:bodyPr wrap="square">
            <a:spAutoFit/>
          </a:bodyPr>
          <a:lstStyle/>
          <a:p>
            <a:pPr marL="285750" indent="-285750">
              <a:lnSpc>
                <a:spcPct val="160000"/>
              </a:lnSpc>
              <a:buFont typeface="Arial" panose="020B0604020202020204" pitchFamily="34" charset="0"/>
              <a:buChar char="•"/>
            </a:pPr>
            <a:r>
              <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rPr>
              <a:t>共同起源：现存所有生物来源于同一个共同祖先</a:t>
            </a:r>
            <a:endPar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endParaRPr>
          </a:p>
          <a:p>
            <a:pPr marL="285750" indent="-285750">
              <a:lnSpc>
                <a:spcPct val="160000"/>
              </a:lnSpc>
              <a:buFont typeface="Arial" panose="020B0604020202020204" pitchFamily="34" charset="0"/>
              <a:buChar char="•"/>
            </a:pPr>
            <a:r>
              <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rPr>
              <a:t>自然选择：过度繁殖，生存斗争，遗传变异，适者生存</a:t>
            </a:r>
            <a:endPar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95" name="PA-矩形 94"/>
          <p:cNvSpPr/>
          <p:nvPr>
            <p:custDataLst>
              <p:tags r:id="rId22"/>
            </p:custDataLst>
          </p:nvPr>
        </p:nvSpPr>
        <p:spPr>
          <a:xfrm>
            <a:off x="6970922" y="3693472"/>
            <a:ext cx="3000808" cy="1076325"/>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50000"/>
                    <a:lumOff val="50000"/>
                  </a:schemeClr>
                </a:solidFill>
                <a:latin typeface="+mn-ea"/>
              </a:rPr>
              <a:t>用进废退</a:t>
            </a:r>
            <a:endParaRPr lang="zh-CN" altLang="en-US" sz="1600" dirty="0">
              <a:solidFill>
                <a:schemeClr val="tx1">
                  <a:lumMod val="50000"/>
                  <a:lumOff val="50000"/>
                </a:schemeClr>
              </a:solidFill>
              <a:latin typeface="+mn-ea"/>
            </a:endParaRPr>
          </a:p>
          <a:p>
            <a:pPr marL="285750" indent="-285750">
              <a:lnSpc>
                <a:spcPct val="200000"/>
              </a:lnSpc>
              <a:buFont typeface="Arial" panose="020B0604020202020204" pitchFamily="34" charset="0"/>
              <a:buChar char="•"/>
            </a:pPr>
            <a:r>
              <a:rPr lang="zh-CN" altLang="en-US" sz="1600" dirty="0">
                <a:solidFill>
                  <a:schemeClr val="tx1">
                    <a:lumMod val="50000"/>
                    <a:lumOff val="50000"/>
                  </a:schemeClr>
                </a:solidFill>
                <a:latin typeface="+mn-ea"/>
              </a:rPr>
              <a:t>获得性状遗传</a:t>
            </a:r>
            <a:endParaRPr lang="zh-CN" altLang="en-US" sz="1600" dirty="0">
              <a:solidFill>
                <a:schemeClr val="tx1">
                  <a:lumMod val="50000"/>
                  <a:lumOff val="50000"/>
                </a:schemeClr>
              </a:solidFill>
              <a:latin typeface="+mn-ea"/>
            </a:endParaRPr>
          </a:p>
        </p:txBody>
      </p:sp>
      <p:sp>
        <p:nvSpPr>
          <p:cNvPr id="12" name="矩形 11"/>
          <p:cNvSpPr/>
          <p:nvPr/>
        </p:nvSpPr>
        <p:spPr>
          <a:xfrm>
            <a:off x="4554220" y="478790"/>
            <a:ext cx="3111500" cy="50927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3840480" y="504190"/>
            <a:ext cx="4656455" cy="583565"/>
          </a:xfrm>
          <a:prstGeom prst="rect">
            <a:avLst/>
          </a:prstGeom>
          <a:noFill/>
        </p:spPr>
        <p:txBody>
          <a:bodyPr wrap="square" rtlCol="0">
            <a:spAutoFit/>
          </a:bodyPr>
          <a:p>
            <a:pPr algn="ctr"/>
            <a:r>
              <a:rPr lang="zh-CN" altLang="en-US" sz="3200">
                <a:latin typeface="+mj-ea"/>
                <a:ea typeface="+mj-ea"/>
              </a:rPr>
              <a:t>演化论的发展史</a:t>
            </a:r>
            <a:endParaRPr lang="zh-CN" altLang="en-US" sz="320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PA-组合 7"/>
          <p:cNvGrpSpPr/>
          <p:nvPr>
            <p:custDataLst>
              <p:tags r:id="rId1"/>
            </p:custDataLst>
          </p:nvPr>
        </p:nvGrpSpPr>
        <p:grpSpPr>
          <a:xfrm>
            <a:off x="2350724" y="1153775"/>
            <a:ext cx="7490553" cy="5533025"/>
            <a:chOff x="2775461" y="1072845"/>
            <a:chExt cx="7490553" cy="5533025"/>
          </a:xfrm>
        </p:grpSpPr>
        <p:cxnSp>
          <p:nvCxnSpPr>
            <p:cNvPr id="30" name="PA-直接连接符 29"/>
            <p:cNvCxnSpPr/>
            <p:nvPr>
              <p:custDataLst>
                <p:tags r:id="rId2"/>
              </p:custDataLst>
            </p:nvPr>
          </p:nvCxnSpPr>
          <p:spPr>
            <a:xfrm flipH="1">
              <a:off x="6520738" y="1072845"/>
              <a:ext cx="1910" cy="553302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 name="组合 32"/>
            <p:cNvGrpSpPr/>
            <p:nvPr/>
          </p:nvGrpSpPr>
          <p:grpSpPr>
            <a:xfrm flipH="1">
              <a:off x="2775461" y="1486790"/>
              <a:ext cx="4337136" cy="682765"/>
              <a:chOff x="7995986" y="760883"/>
              <a:chExt cx="3436053" cy="540840"/>
            </a:xfrm>
          </p:grpSpPr>
          <p:sp>
            <p:nvSpPr>
              <p:cNvPr id="34" name="PA-任意多边形 56"/>
              <p:cNvSpPr/>
              <p:nvPr>
                <p:custDataLst>
                  <p:tags r:id="rId3"/>
                </p:custDataLst>
              </p:nvPr>
            </p:nvSpPr>
            <p:spPr bwMode="auto">
              <a:xfrm>
                <a:off x="9009785" y="760883"/>
                <a:ext cx="2422254" cy="430899"/>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0" y="425"/>
                      <a:pt x="2385" y="411"/>
                      <a:pt x="2385" y="393"/>
                    </a:cubicBezTo>
                    <a:cubicBezTo>
                      <a:pt x="2385" y="32"/>
                      <a:pt x="2385" y="32"/>
                      <a:pt x="2385" y="32"/>
                    </a:cubicBezTo>
                    <a:cubicBezTo>
                      <a:pt x="2385" y="15"/>
                      <a:pt x="2370" y="0"/>
                      <a:pt x="2353" y="0"/>
                    </a:cubicBezTo>
                    <a:close/>
                  </a:path>
                </a:pathLst>
              </a:custGeom>
              <a:solidFill>
                <a:srgbClr val="AEBBD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0624" tIns="55312" rIns="110624" bIns="55312" rtlCol="0" anchor="ctr"/>
              <a:lstStyle/>
              <a:p>
                <a:pPr algn="ctr" defTabSz="914400"/>
                <a:endParaRPr lang="zh-CN" altLang="en-US">
                  <a:solidFill>
                    <a:srgbClr val="FFFFFF"/>
                  </a:solidFill>
                  <a:sym typeface="+mn-lt"/>
                </a:endParaRPr>
              </a:p>
            </p:txBody>
          </p:sp>
          <p:sp>
            <p:nvSpPr>
              <p:cNvPr id="35" name="PA-任意多边形 57"/>
              <p:cNvSpPr/>
              <p:nvPr>
                <p:custDataLst>
                  <p:tags r:id="rId4"/>
                </p:custDataLst>
              </p:nvPr>
            </p:nvSpPr>
            <p:spPr bwMode="auto">
              <a:xfrm>
                <a:off x="7995986" y="760883"/>
                <a:ext cx="1013801" cy="430899"/>
              </a:xfrm>
              <a:custGeom>
                <a:avLst/>
                <a:gdLst>
                  <a:gd name="T0" fmla="*/ 32 w 734"/>
                  <a:gd name="T1" fmla="*/ 0 h 425"/>
                  <a:gd name="T2" fmla="*/ 0 w 734"/>
                  <a:gd name="T3" fmla="*/ 32 h 425"/>
                  <a:gd name="T4" fmla="*/ 0 w 734"/>
                  <a:gd name="T5" fmla="*/ 393 h 425"/>
                  <a:gd name="T6" fmla="*/ 32 w 734"/>
                  <a:gd name="T7" fmla="*/ 425 h 425"/>
                  <a:gd name="T8" fmla="*/ 734 w 734"/>
                  <a:gd name="T9" fmla="*/ 425 h 425"/>
                  <a:gd name="T10" fmla="*/ 734 w 734"/>
                  <a:gd name="T11" fmla="*/ 0 h 425"/>
                  <a:gd name="T12" fmla="*/ 32 w 734"/>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734" h="425">
                    <a:moveTo>
                      <a:pt x="32" y="0"/>
                    </a:moveTo>
                    <a:cubicBezTo>
                      <a:pt x="14" y="0"/>
                      <a:pt x="0" y="15"/>
                      <a:pt x="0" y="32"/>
                    </a:cubicBezTo>
                    <a:cubicBezTo>
                      <a:pt x="0" y="393"/>
                      <a:pt x="0" y="393"/>
                      <a:pt x="0" y="393"/>
                    </a:cubicBezTo>
                    <a:cubicBezTo>
                      <a:pt x="0" y="411"/>
                      <a:pt x="14" y="425"/>
                      <a:pt x="32" y="425"/>
                    </a:cubicBezTo>
                    <a:cubicBezTo>
                      <a:pt x="734" y="425"/>
                      <a:pt x="734" y="425"/>
                      <a:pt x="734" y="425"/>
                    </a:cubicBezTo>
                    <a:cubicBezTo>
                      <a:pt x="734" y="0"/>
                      <a:pt x="734" y="0"/>
                      <a:pt x="734" y="0"/>
                    </a:cubicBezTo>
                    <a:lnTo>
                      <a:pt x="32" y="0"/>
                    </a:lnTo>
                    <a:close/>
                  </a:path>
                </a:pathLst>
              </a:custGeom>
              <a:solidFill>
                <a:srgbClr val="AEBBD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0624" tIns="55312" rIns="110624" bIns="55312" rtlCol="0" anchor="ctr"/>
              <a:lstStyle/>
              <a:p>
                <a:pPr algn="ctr" defTabSz="914400"/>
                <a:endParaRPr lang="zh-CN" altLang="en-US">
                  <a:solidFill>
                    <a:srgbClr val="FFFFFF"/>
                  </a:solidFill>
                  <a:sym typeface="+mn-lt"/>
                </a:endParaRPr>
              </a:p>
            </p:txBody>
          </p:sp>
          <p:sp>
            <p:nvSpPr>
              <p:cNvPr id="36" name="PA-任意多边形 58"/>
              <p:cNvSpPr/>
              <p:nvPr>
                <p:custDataLst>
                  <p:tags r:id="rId5"/>
                </p:custDataLst>
              </p:nvPr>
            </p:nvSpPr>
            <p:spPr bwMode="auto">
              <a:xfrm>
                <a:off x="8337616" y="1044602"/>
                <a:ext cx="255347" cy="257121"/>
              </a:xfrm>
              <a:custGeom>
                <a:avLst/>
                <a:gdLst>
                  <a:gd name="T0" fmla="*/ 72 w 144"/>
                  <a:gd name="T1" fmla="*/ 145 h 145"/>
                  <a:gd name="T2" fmla="*/ 0 w 144"/>
                  <a:gd name="T3" fmla="*/ 73 h 145"/>
                  <a:gd name="T4" fmla="*/ 72 w 144"/>
                  <a:gd name="T5" fmla="*/ 0 h 145"/>
                  <a:gd name="T6" fmla="*/ 144 w 144"/>
                  <a:gd name="T7" fmla="*/ 73 h 145"/>
                  <a:gd name="T8" fmla="*/ 72 w 144"/>
                  <a:gd name="T9" fmla="*/ 145 h 145"/>
                </a:gdLst>
                <a:ahLst/>
                <a:cxnLst>
                  <a:cxn ang="0">
                    <a:pos x="T0" y="T1"/>
                  </a:cxn>
                  <a:cxn ang="0">
                    <a:pos x="T2" y="T3"/>
                  </a:cxn>
                  <a:cxn ang="0">
                    <a:pos x="T4" y="T5"/>
                  </a:cxn>
                  <a:cxn ang="0">
                    <a:pos x="T6" y="T7"/>
                  </a:cxn>
                  <a:cxn ang="0">
                    <a:pos x="T8" y="T9"/>
                  </a:cxn>
                </a:cxnLst>
                <a:rect l="0" t="0" r="r" b="b"/>
                <a:pathLst>
                  <a:path w="144" h="145">
                    <a:moveTo>
                      <a:pt x="72" y="145"/>
                    </a:moveTo>
                    <a:lnTo>
                      <a:pt x="0" y="73"/>
                    </a:lnTo>
                    <a:lnTo>
                      <a:pt x="72" y="0"/>
                    </a:lnTo>
                    <a:lnTo>
                      <a:pt x="144" y="73"/>
                    </a:lnTo>
                    <a:lnTo>
                      <a:pt x="72" y="145"/>
                    </a:lnTo>
                    <a:close/>
                  </a:path>
                </a:pathLst>
              </a:custGeom>
              <a:solidFill>
                <a:srgbClr val="AEBBD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0624" tIns="55312" rIns="110624" bIns="55312" rtlCol="0" anchor="ctr"/>
              <a:lstStyle/>
              <a:p>
                <a:pPr algn="ctr" defTabSz="914400"/>
                <a:endParaRPr lang="zh-CN" altLang="en-US">
                  <a:solidFill>
                    <a:srgbClr val="FFFFFF"/>
                  </a:solidFill>
                  <a:sym typeface="+mn-lt"/>
                </a:endParaRPr>
              </a:p>
            </p:txBody>
          </p:sp>
        </p:grpSp>
        <p:grpSp>
          <p:nvGrpSpPr>
            <p:cNvPr id="5" name="组合 39"/>
            <p:cNvGrpSpPr/>
            <p:nvPr/>
          </p:nvGrpSpPr>
          <p:grpSpPr>
            <a:xfrm flipH="1">
              <a:off x="2780179" y="4371350"/>
              <a:ext cx="4337136" cy="682765"/>
              <a:chOff x="7995986" y="760883"/>
              <a:chExt cx="3436053" cy="540840"/>
            </a:xfrm>
          </p:grpSpPr>
          <p:sp>
            <p:nvSpPr>
              <p:cNvPr id="41" name="PA-任意多边形 56"/>
              <p:cNvSpPr/>
              <p:nvPr>
                <p:custDataLst>
                  <p:tags r:id="rId6"/>
                </p:custDataLst>
              </p:nvPr>
            </p:nvSpPr>
            <p:spPr bwMode="auto">
              <a:xfrm>
                <a:off x="9009785" y="760883"/>
                <a:ext cx="2422254" cy="430899"/>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0" y="425"/>
                      <a:pt x="2385" y="411"/>
                      <a:pt x="2385" y="393"/>
                    </a:cubicBezTo>
                    <a:cubicBezTo>
                      <a:pt x="2385" y="32"/>
                      <a:pt x="2385" y="32"/>
                      <a:pt x="2385" y="32"/>
                    </a:cubicBezTo>
                    <a:cubicBezTo>
                      <a:pt x="2385" y="15"/>
                      <a:pt x="2370" y="0"/>
                      <a:pt x="2353" y="0"/>
                    </a:cubicBezTo>
                    <a:close/>
                  </a:path>
                </a:pathLst>
              </a:custGeom>
              <a:solidFill>
                <a:srgbClr val="AEBBD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0624" tIns="55312" rIns="110624" bIns="55312" rtlCol="0" anchor="ctr"/>
              <a:lstStyle/>
              <a:p>
                <a:pPr algn="ctr" defTabSz="914400"/>
                <a:endParaRPr lang="zh-CN" altLang="en-US">
                  <a:solidFill>
                    <a:srgbClr val="FFFFFF"/>
                  </a:solidFill>
                  <a:sym typeface="+mn-lt"/>
                </a:endParaRPr>
              </a:p>
            </p:txBody>
          </p:sp>
          <p:sp>
            <p:nvSpPr>
              <p:cNvPr id="42" name="PA-任意多边形 57"/>
              <p:cNvSpPr/>
              <p:nvPr>
                <p:custDataLst>
                  <p:tags r:id="rId7"/>
                </p:custDataLst>
              </p:nvPr>
            </p:nvSpPr>
            <p:spPr bwMode="auto">
              <a:xfrm>
                <a:off x="7995986" y="760883"/>
                <a:ext cx="1013801" cy="430899"/>
              </a:xfrm>
              <a:custGeom>
                <a:avLst/>
                <a:gdLst>
                  <a:gd name="T0" fmla="*/ 32 w 734"/>
                  <a:gd name="T1" fmla="*/ 0 h 425"/>
                  <a:gd name="T2" fmla="*/ 0 w 734"/>
                  <a:gd name="T3" fmla="*/ 32 h 425"/>
                  <a:gd name="T4" fmla="*/ 0 w 734"/>
                  <a:gd name="T5" fmla="*/ 393 h 425"/>
                  <a:gd name="T6" fmla="*/ 32 w 734"/>
                  <a:gd name="T7" fmla="*/ 425 h 425"/>
                  <a:gd name="T8" fmla="*/ 734 w 734"/>
                  <a:gd name="T9" fmla="*/ 425 h 425"/>
                  <a:gd name="T10" fmla="*/ 734 w 734"/>
                  <a:gd name="T11" fmla="*/ 0 h 425"/>
                  <a:gd name="T12" fmla="*/ 32 w 734"/>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734" h="425">
                    <a:moveTo>
                      <a:pt x="32" y="0"/>
                    </a:moveTo>
                    <a:cubicBezTo>
                      <a:pt x="14" y="0"/>
                      <a:pt x="0" y="15"/>
                      <a:pt x="0" y="32"/>
                    </a:cubicBezTo>
                    <a:cubicBezTo>
                      <a:pt x="0" y="393"/>
                      <a:pt x="0" y="393"/>
                      <a:pt x="0" y="393"/>
                    </a:cubicBezTo>
                    <a:cubicBezTo>
                      <a:pt x="0" y="411"/>
                      <a:pt x="14" y="425"/>
                      <a:pt x="32" y="425"/>
                    </a:cubicBezTo>
                    <a:cubicBezTo>
                      <a:pt x="734" y="425"/>
                      <a:pt x="734" y="425"/>
                      <a:pt x="734" y="425"/>
                    </a:cubicBezTo>
                    <a:cubicBezTo>
                      <a:pt x="734" y="0"/>
                      <a:pt x="734" y="0"/>
                      <a:pt x="734" y="0"/>
                    </a:cubicBezTo>
                    <a:lnTo>
                      <a:pt x="32" y="0"/>
                    </a:lnTo>
                    <a:close/>
                  </a:path>
                </a:pathLst>
              </a:custGeom>
              <a:solidFill>
                <a:srgbClr val="AEBBD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0624" tIns="55312" rIns="110624" bIns="55312" rtlCol="0" anchor="ctr"/>
              <a:lstStyle/>
              <a:p>
                <a:pPr algn="ctr" defTabSz="914400"/>
                <a:endParaRPr lang="zh-CN" altLang="en-US">
                  <a:solidFill>
                    <a:srgbClr val="FFFFFF"/>
                  </a:solidFill>
                  <a:sym typeface="+mn-lt"/>
                </a:endParaRPr>
              </a:p>
            </p:txBody>
          </p:sp>
          <p:sp>
            <p:nvSpPr>
              <p:cNvPr id="43" name="PA-任意多边形 58"/>
              <p:cNvSpPr/>
              <p:nvPr>
                <p:custDataLst>
                  <p:tags r:id="rId8"/>
                </p:custDataLst>
              </p:nvPr>
            </p:nvSpPr>
            <p:spPr bwMode="auto">
              <a:xfrm>
                <a:off x="8337616" y="1044602"/>
                <a:ext cx="255347" cy="257121"/>
              </a:xfrm>
              <a:custGeom>
                <a:avLst/>
                <a:gdLst>
                  <a:gd name="T0" fmla="*/ 72 w 144"/>
                  <a:gd name="T1" fmla="*/ 145 h 145"/>
                  <a:gd name="T2" fmla="*/ 0 w 144"/>
                  <a:gd name="T3" fmla="*/ 73 h 145"/>
                  <a:gd name="T4" fmla="*/ 72 w 144"/>
                  <a:gd name="T5" fmla="*/ 0 h 145"/>
                  <a:gd name="T6" fmla="*/ 144 w 144"/>
                  <a:gd name="T7" fmla="*/ 73 h 145"/>
                  <a:gd name="T8" fmla="*/ 72 w 144"/>
                  <a:gd name="T9" fmla="*/ 145 h 145"/>
                </a:gdLst>
                <a:ahLst/>
                <a:cxnLst>
                  <a:cxn ang="0">
                    <a:pos x="T0" y="T1"/>
                  </a:cxn>
                  <a:cxn ang="0">
                    <a:pos x="T2" y="T3"/>
                  </a:cxn>
                  <a:cxn ang="0">
                    <a:pos x="T4" y="T5"/>
                  </a:cxn>
                  <a:cxn ang="0">
                    <a:pos x="T6" y="T7"/>
                  </a:cxn>
                  <a:cxn ang="0">
                    <a:pos x="T8" y="T9"/>
                  </a:cxn>
                </a:cxnLst>
                <a:rect l="0" t="0" r="r" b="b"/>
                <a:pathLst>
                  <a:path w="144" h="145">
                    <a:moveTo>
                      <a:pt x="72" y="145"/>
                    </a:moveTo>
                    <a:lnTo>
                      <a:pt x="0" y="73"/>
                    </a:lnTo>
                    <a:lnTo>
                      <a:pt x="72" y="0"/>
                    </a:lnTo>
                    <a:lnTo>
                      <a:pt x="144" y="73"/>
                    </a:lnTo>
                    <a:lnTo>
                      <a:pt x="72" y="145"/>
                    </a:lnTo>
                    <a:close/>
                  </a:path>
                </a:pathLst>
              </a:custGeom>
              <a:solidFill>
                <a:srgbClr val="AEBBD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0624" tIns="55312" rIns="110624" bIns="55312" rtlCol="0" anchor="ctr"/>
              <a:lstStyle/>
              <a:p>
                <a:pPr algn="ctr" defTabSz="914400"/>
                <a:endParaRPr lang="zh-CN" altLang="en-US">
                  <a:solidFill>
                    <a:srgbClr val="FFFFFF"/>
                  </a:solidFill>
                  <a:sym typeface="+mn-lt"/>
                </a:endParaRPr>
              </a:p>
            </p:txBody>
          </p:sp>
        </p:grpSp>
        <p:grpSp>
          <p:nvGrpSpPr>
            <p:cNvPr id="7" name="组合 46"/>
            <p:cNvGrpSpPr/>
            <p:nvPr/>
          </p:nvGrpSpPr>
          <p:grpSpPr>
            <a:xfrm>
              <a:off x="5928878" y="2951189"/>
              <a:ext cx="4337136" cy="682765"/>
              <a:chOff x="7995986" y="760883"/>
              <a:chExt cx="3436053" cy="540840"/>
            </a:xfrm>
          </p:grpSpPr>
          <p:sp>
            <p:nvSpPr>
              <p:cNvPr id="48" name="PA-任意多边形 56"/>
              <p:cNvSpPr/>
              <p:nvPr>
                <p:custDataLst>
                  <p:tags r:id="rId9"/>
                </p:custDataLst>
              </p:nvPr>
            </p:nvSpPr>
            <p:spPr bwMode="auto">
              <a:xfrm>
                <a:off x="9009785" y="760883"/>
                <a:ext cx="2422254" cy="430899"/>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0" y="425"/>
                      <a:pt x="2385" y="411"/>
                      <a:pt x="2385" y="393"/>
                    </a:cubicBezTo>
                    <a:cubicBezTo>
                      <a:pt x="2385" y="32"/>
                      <a:pt x="2385" y="32"/>
                      <a:pt x="2385" y="32"/>
                    </a:cubicBezTo>
                    <a:cubicBezTo>
                      <a:pt x="2385" y="15"/>
                      <a:pt x="2370" y="0"/>
                      <a:pt x="2353" y="0"/>
                    </a:cubicBezTo>
                    <a:close/>
                  </a:path>
                </a:pathLst>
              </a:custGeom>
              <a:solidFill>
                <a:srgbClr val="D979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0624" tIns="55312" rIns="110624" bIns="55312" rtlCol="0" anchor="ctr"/>
              <a:lstStyle/>
              <a:p>
                <a:pPr algn="ctr" defTabSz="914400"/>
                <a:endParaRPr lang="zh-CN" altLang="en-US">
                  <a:solidFill>
                    <a:srgbClr val="FFFFFF"/>
                  </a:solidFill>
                  <a:sym typeface="+mn-lt"/>
                </a:endParaRPr>
              </a:p>
            </p:txBody>
          </p:sp>
          <p:sp>
            <p:nvSpPr>
              <p:cNvPr id="49" name="PA-任意多边形 57"/>
              <p:cNvSpPr/>
              <p:nvPr>
                <p:custDataLst>
                  <p:tags r:id="rId10"/>
                </p:custDataLst>
              </p:nvPr>
            </p:nvSpPr>
            <p:spPr bwMode="auto">
              <a:xfrm>
                <a:off x="7995986" y="760883"/>
                <a:ext cx="1013801" cy="430899"/>
              </a:xfrm>
              <a:custGeom>
                <a:avLst/>
                <a:gdLst>
                  <a:gd name="T0" fmla="*/ 32 w 734"/>
                  <a:gd name="T1" fmla="*/ 0 h 425"/>
                  <a:gd name="T2" fmla="*/ 0 w 734"/>
                  <a:gd name="T3" fmla="*/ 32 h 425"/>
                  <a:gd name="T4" fmla="*/ 0 w 734"/>
                  <a:gd name="T5" fmla="*/ 393 h 425"/>
                  <a:gd name="T6" fmla="*/ 32 w 734"/>
                  <a:gd name="T7" fmla="*/ 425 h 425"/>
                  <a:gd name="T8" fmla="*/ 734 w 734"/>
                  <a:gd name="T9" fmla="*/ 425 h 425"/>
                  <a:gd name="T10" fmla="*/ 734 w 734"/>
                  <a:gd name="T11" fmla="*/ 0 h 425"/>
                  <a:gd name="T12" fmla="*/ 32 w 734"/>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734" h="425">
                    <a:moveTo>
                      <a:pt x="32" y="0"/>
                    </a:moveTo>
                    <a:cubicBezTo>
                      <a:pt x="14" y="0"/>
                      <a:pt x="0" y="15"/>
                      <a:pt x="0" y="32"/>
                    </a:cubicBezTo>
                    <a:cubicBezTo>
                      <a:pt x="0" y="393"/>
                      <a:pt x="0" y="393"/>
                      <a:pt x="0" y="393"/>
                    </a:cubicBezTo>
                    <a:cubicBezTo>
                      <a:pt x="0" y="411"/>
                      <a:pt x="14" y="425"/>
                      <a:pt x="32" y="425"/>
                    </a:cubicBezTo>
                    <a:cubicBezTo>
                      <a:pt x="734" y="425"/>
                      <a:pt x="734" y="425"/>
                      <a:pt x="734" y="425"/>
                    </a:cubicBezTo>
                    <a:cubicBezTo>
                      <a:pt x="734" y="0"/>
                      <a:pt x="734" y="0"/>
                      <a:pt x="734" y="0"/>
                    </a:cubicBezTo>
                    <a:lnTo>
                      <a:pt x="32" y="0"/>
                    </a:lnTo>
                    <a:close/>
                  </a:path>
                </a:pathLst>
              </a:custGeom>
              <a:solidFill>
                <a:srgbClr val="D979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0624" tIns="55312" rIns="110624" bIns="55312" rtlCol="0" anchor="ctr"/>
              <a:lstStyle/>
              <a:p>
                <a:pPr algn="ctr" defTabSz="914400"/>
                <a:endParaRPr lang="zh-CN" altLang="en-US">
                  <a:solidFill>
                    <a:srgbClr val="FFFFFF"/>
                  </a:solidFill>
                  <a:sym typeface="+mn-lt"/>
                </a:endParaRPr>
              </a:p>
            </p:txBody>
          </p:sp>
          <p:sp>
            <p:nvSpPr>
              <p:cNvPr id="50" name="PA-任意多边形 58"/>
              <p:cNvSpPr/>
              <p:nvPr>
                <p:custDataLst>
                  <p:tags r:id="rId11"/>
                </p:custDataLst>
              </p:nvPr>
            </p:nvSpPr>
            <p:spPr bwMode="auto">
              <a:xfrm>
                <a:off x="8337616" y="1044602"/>
                <a:ext cx="255347" cy="257121"/>
              </a:xfrm>
              <a:custGeom>
                <a:avLst/>
                <a:gdLst>
                  <a:gd name="T0" fmla="*/ 72 w 144"/>
                  <a:gd name="T1" fmla="*/ 145 h 145"/>
                  <a:gd name="T2" fmla="*/ 0 w 144"/>
                  <a:gd name="T3" fmla="*/ 73 h 145"/>
                  <a:gd name="T4" fmla="*/ 72 w 144"/>
                  <a:gd name="T5" fmla="*/ 0 h 145"/>
                  <a:gd name="T6" fmla="*/ 144 w 144"/>
                  <a:gd name="T7" fmla="*/ 73 h 145"/>
                  <a:gd name="T8" fmla="*/ 72 w 144"/>
                  <a:gd name="T9" fmla="*/ 145 h 145"/>
                </a:gdLst>
                <a:ahLst/>
                <a:cxnLst>
                  <a:cxn ang="0">
                    <a:pos x="T0" y="T1"/>
                  </a:cxn>
                  <a:cxn ang="0">
                    <a:pos x="T2" y="T3"/>
                  </a:cxn>
                  <a:cxn ang="0">
                    <a:pos x="T4" y="T5"/>
                  </a:cxn>
                  <a:cxn ang="0">
                    <a:pos x="T6" y="T7"/>
                  </a:cxn>
                  <a:cxn ang="0">
                    <a:pos x="T8" y="T9"/>
                  </a:cxn>
                </a:cxnLst>
                <a:rect l="0" t="0" r="r" b="b"/>
                <a:pathLst>
                  <a:path w="144" h="145">
                    <a:moveTo>
                      <a:pt x="72" y="145"/>
                    </a:moveTo>
                    <a:lnTo>
                      <a:pt x="0" y="73"/>
                    </a:lnTo>
                    <a:lnTo>
                      <a:pt x="72" y="0"/>
                    </a:lnTo>
                    <a:lnTo>
                      <a:pt x="144" y="73"/>
                    </a:lnTo>
                    <a:lnTo>
                      <a:pt x="72" y="145"/>
                    </a:lnTo>
                    <a:close/>
                  </a:path>
                </a:pathLst>
              </a:custGeom>
              <a:solidFill>
                <a:srgbClr val="D979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0624" tIns="55312" rIns="110624" bIns="55312" rtlCol="0" anchor="ctr"/>
              <a:lstStyle/>
              <a:p>
                <a:pPr algn="ctr" defTabSz="914400"/>
                <a:endParaRPr lang="zh-CN" altLang="en-US">
                  <a:solidFill>
                    <a:srgbClr val="FFFFFF"/>
                  </a:solidFill>
                  <a:sym typeface="+mn-lt"/>
                </a:endParaRPr>
              </a:p>
            </p:txBody>
          </p:sp>
        </p:grpSp>
      </p:grpSp>
      <p:pic>
        <p:nvPicPr>
          <p:cNvPr id="86" name="PA-图片 85"/>
          <p:cNvPicPr>
            <a:picLocks noChangeAspect="1"/>
          </p:cNvPicPr>
          <p:nvPr>
            <p:custDataLst>
              <p:tags r:id="rId12"/>
            </p:custDataLst>
          </p:nvPr>
        </p:nvPicPr>
        <p:blipFill rotWithShape="1">
          <a:blip r:embed="rId13" cstate="screen">
            <a:extLst>
              <a:ext uri="{BEBA8EAE-BF5A-486C-A8C5-ECC9F3942E4B}">
                <a14:imgProps xmlns:a14="http://schemas.microsoft.com/office/drawing/2010/main">
                  <a14:imgLayer r:embed="rId14">
                    <a14:imgEffect>
                      <a14:brightnessContrast bright="7000" contrast="-76000"/>
                    </a14:imgEffect>
                  </a14:imgLayer>
                </a14:imgProps>
              </a:ext>
            </a:extLst>
          </a:blip>
          <a:srcRect/>
          <a:stretch>
            <a:fillRect/>
          </a:stretch>
        </p:blipFill>
        <p:spPr>
          <a:xfrm rot="5400000" flipH="1">
            <a:off x="4342343" y="6960"/>
            <a:ext cx="353895" cy="4337135"/>
          </a:xfrm>
          <a:prstGeom prst="rect">
            <a:avLst/>
          </a:prstGeom>
        </p:spPr>
      </p:pic>
      <p:pic>
        <p:nvPicPr>
          <p:cNvPr id="87" name="PA-图片 86"/>
          <p:cNvPicPr>
            <a:picLocks noChangeAspect="1"/>
          </p:cNvPicPr>
          <p:nvPr>
            <p:custDataLst>
              <p:tags r:id="rId15"/>
            </p:custDataLst>
          </p:nvPr>
        </p:nvPicPr>
        <p:blipFill rotWithShape="1">
          <a:blip r:embed="rId13" cstate="screen">
            <a:extLst>
              <a:ext uri="{BEBA8EAE-BF5A-486C-A8C5-ECC9F3942E4B}">
                <a14:imgProps xmlns:a14="http://schemas.microsoft.com/office/drawing/2010/main">
                  <a14:imgLayer r:embed="rId14">
                    <a14:imgEffect>
                      <a14:brightnessContrast bright="7000" contrast="-76000"/>
                    </a14:imgEffect>
                  </a14:imgLayer>
                </a14:imgProps>
              </a:ext>
            </a:extLst>
          </a:blip>
          <a:srcRect/>
          <a:stretch>
            <a:fillRect/>
          </a:stretch>
        </p:blipFill>
        <p:spPr>
          <a:xfrm rot="5400000" flipH="1">
            <a:off x="7567338" y="1481297"/>
            <a:ext cx="353895" cy="4337135"/>
          </a:xfrm>
          <a:prstGeom prst="rect">
            <a:avLst/>
          </a:prstGeom>
        </p:spPr>
      </p:pic>
      <p:pic>
        <p:nvPicPr>
          <p:cNvPr id="88" name="PA-图片 87"/>
          <p:cNvPicPr>
            <a:picLocks noChangeAspect="1"/>
          </p:cNvPicPr>
          <p:nvPr>
            <p:custDataLst>
              <p:tags r:id="rId16"/>
            </p:custDataLst>
          </p:nvPr>
        </p:nvPicPr>
        <p:blipFill rotWithShape="1">
          <a:blip r:embed="rId13" cstate="screen">
            <a:extLst>
              <a:ext uri="{BEBA8EAE-BF5A-486C-A8C5-ECC9F3942E4B}">
                <a14:imgProps xmlns:a14="http://schemas.microsoft.com/office/drawing/2010/main">
                  <a14:imgLayer r:embed="rId14">
                    <a14:imgEffect>
                      <a14:brightnessContrast bright="7000" contrast="-76000"/>
                    </a14:imgEffect>
                  </a14:imgLayer>
                </a14:imgProps>
              </a:ext>
            </a:extLst>
          </a:blip>
          <a:srcRect/>
          <a:stretch>
            <a:fillRect/>
          </a:stretch>
        </p:blipFill>
        <p:spPr>
          <a:xfrm rot="5400000" flipH="1">
            <a:off x="4320113" y="2907113"/>
            <a:ext cx="353895" cy="4337135"/>
          </a:xfrm>
          <a:prstGeom prst="rect">
            <a:avLst/>
          </a:prstGeom>
        </p:spPr>
      </p:pic>
      <p:sp>
        <p:nvSpPr>
          <p:cNvPr id="89" name="PA-矩形 88"/>
          <p:cNvSpPr/>
          <p:nvPr>
            <p:custDataLst>
              <p:tags r:id="rId17"/>
            </p:custDataLst>
          </p:nvPr>
        </p:nvSpPr>
        <p:spPr>
          <a:xfrm>
            <a:off x="2253632" y="2145512"/>
            <a:ext cx="3000808" cy="2061210"/>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rPr>
              <a:t>演化的动力：突变、自然选择、基因流、性选择、遗传漂变</a:t>
            </a:r>
            <a:endPar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endParaRPr>
          </a:p>
          <a:p>
            <a:pPr marL="285750" indent="-285750">
              <a:lnSpc>
                <a:spcPct val="200000"/>
              </a:lnSpc>
              <a:buFont typeface="Arial" panose="020B0604020202020204" pitchFamily="34" charset="0"/>
              <a:buChar char="•"/>
            </a:pPr>
            <a:r>
              <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rPr>
              <a:t>哈代</a:t>
            </a:r>
            <a:r>
              <a:rPr lang="en-US" altLang="zh-CN" sz="1600" dirty="0">
                <a:solidFill>
                  <a:schemeClr val="tx1">
                    <a:lumMod val="50000"/>
                    <a:lumOff val="50000"/>
                  </a:schemeClr>
                </a:solidFill>
                <a:latin typeface="华文细黑" panose="02010600040101010101" pitchFamily="2" charset="-122"/>
                <a:ea typeface="华文细黑" panose="02010600040101010101" pitchFamily="2" charset="-122"/>
              </a:rPr>
              <a:t>-</a:t>
            </a:r>
            <a:r>
              <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rPr>
              <a:t>温伯格</a:t>
            </a:r>
            <a:r>
              <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rPr>
              <a:t>平衡</a:t>
            </a:r>
            <a:endPar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90" name="PA-矩形 89"/>
          <p:cNvSpPr/>
          <p:nvPr>
            <p:custDataLst>
              <p:tags r:id="rId18"/>
            </p:custDataLst>
          </p:nvPr>
        </p:nvSpPr>
        <p:spPr>
          <a:xfrm>
            <a:off x="3485107" y="1661019"/>
            <a:ext cx="1452880" cy="398780"/>
          </a:xfrm>
          <a:prstGeom prst="rect">
            <a:avLst/>
          </a:prstGeom>
        </p:spPr>
        <p:txBody>
          <a:bodyPr wrap="none">
            <a:spAutoFit/>
          </a:bodyPr>
          <a:lstStyle/>
          <a:p>
            <a:pPr algn="ctr"/>
            <a:r>
              <a:rPr lang="zh-CN" altLang="en-US" sz="2000" dirty="0">
                <a:solidFill>
                  <a:schemeClr val="bg1"/>
                </a:solidFill>
                <a:latin typeface="华文细黑" panose="02010600040101010101" pitchFamily="2" charset="-122"/>
                <a:ea typeface="华文细黑" panose="02010600040101010101" pitchFamily="2" charset="-122"/>
              </a:rPr>
              <a:t>群体遗传学</a:t>
            </a:r>
            <a:endParaRPr lang="zh-CN" altLang="en-US" sz="2000" dirty="0">
              <a:solidFill>
                <a:schemeClr val="bg1"/>
              </a:solidFill>
              <a:latin typeface="华文细黑" panose="02010600040101010101" pitchFamily="2" charset="-122"/>
              <a:ea typeface="华文细黑" panose="02010600040101010101" pitchFamily="2" charset="-122"/>
            </a:endParaRPr>
          </a:p>
        </p:txBody>
      </p:sp>
      <p:sp>
        <p:nvSpPr>
          <p:cNvPr id="91" name="PA-矩形 90"/>
          <p:cNvSpPr/>
          <p:nvPr>
            <p:custDataLst>
              <p:tags r:id="rId19"/>
            </p:custDataLst>
          </p:nvPr>
        </p:nvSpPr>
        <p:spPr>
          <a:xfrm>
            <a:off x="7005907" y="3106596"/>
            <a:ext cx="1960880" cy="398780"/>
          </a:xfrm>
          <a:prstGeom prst="rect">
            <a:avLst/>
          </a:prstGeom>
        </p:spPr>
        <p:txBody>
          <a:bodyPr wrap="none">
            <a:spAutoFit/>
          </a:bodyPr>
          <a:lstStyle/>
          <a:p>
            <a:pPr algn="ctr"/>
            <a:r>
              <a:rPr lang="zh-CN" altLang="en-US" sz="2000" dirty="0">
                <a:solidFill>
                  <a:schemeClr val="bg1"/>
                </a:solidFill>
                <a:latin typeface="华文细黑" panose="02010600040101010101" pitchFamily="2" charset="-122"/>
                <a:ea typeface="华文细黑" panose="02010600040101010101" pitchFamily="2" charset="-122"/>
              </a:rPr>
              <a:t>现代综合进化论</a:t>
            </a:r>
            <a:endParaRPr lang="zh-CN" altLang="en-US" sz="2000" dirty="0">
              <a:solidFill>
                <a:schemeClr val="bg1"/>
              </a:solidFill>
              <a:latin typeface="华文细黑" panose="02010600040101010101" pitchFamily="2" charset="-122"/>
              <a:ea typeface="华文细黑" panose="02010600040101010101" pitchFamily="2" charset="-122"/>
            </a:endParaRPr>
          </a:p>
        </p:txBody>
      </p:sp>
      <p:sp>
        <p:nvSpPr>
          <p:cNvPr id="92" name="PA-矩形 91"/>
          <p:cNvSpPr/>
          <p:nvPr>
            <p:custDataLst>
              <p:tags r:id="rId20"/>
            </p:custDataLst>
          </p:nvPr>
        </p:nvSpPr>
        <p:spPr>
          <a:xfrm>
            <a:off x="2977107" y="4499835"/>
            <a:ext cx="2468880" cy="368300"/>
          </a:xfrm>
          <a:prstGeom prst="rect">
            <a:avLst/>
          </a:prstGeom>
        </p:spPr>
        <p:txBody>
          <a:bodyPr wrap="none">
            <a:spAutoFit/>
          </a:bodyPr>
          <a:lstStyle/>
          <a:p>
            <a:pPr algn="ctr"/>
            <a:r>
              <a:rPr lang="zh-CN" altLang="en-US" dirty="0">
                <a:solidFill>
                  <a:schemeClr val="bg1"/>
                </a:solidFill>
                <a:latin typeface="华文细黑" panose="02010600040101010101" pitchFamily="2" charset="-122"/>
                <a:ea typeface="华文细黑" panose="02010600040101010101" pitchFamily="2" charset="-122"/>
              </a:rPr>
              <a:t>分子演化的近中性</a:t>
            </a:r>
            <a:r>
              <a:rPr lang="zh-CN" altLang="en-US" dirty="0">
                <a:solidFill>
                  <a:schemeClr val="bg1"/>
                </a:solidFill>
                <a:latin typeface="华文细黑" panose="02010600040101010101" pitchFamily="2" charset="-122"/>
                <a:ea typeface="华文细黑" panose="02010600040101010101" pitchFamily="2" charset="-122"/>
              </a:rPr>
              <a:t>学说</a:t>
            </a:r>
            <a:endParaRPr lang="zh-CN" altLang="en-US" dirty="0">
              <a:solidFill>
                <a:schemeClr val="bg1"/>
              </a:solidFill>
              <a:latin typeface="华文细黑" panose="02010600040101010101" pitchFamily="2" charset="-122"/>
              <a:ea typeface="华文细黑" panose="02010600040101010101" pitchFamily="2" charset="-122"/>
            </a:endParaRPr>
          </a:p>
        </p:txBody>
      </p:sp>
      <p:sp>
        <p:nvSpPr>
          <p:cNvPr id="94" name="PA-矩形 93"/>
          <p:cNvSpPr/>
          <p:nvPr>
            <p:custDataLst>
              <p:tags r:id="rId21"/>
            </p:custDataLst>
          </p:nvPr>
        </p:nvSpPr>
        <p:spPr>
          <a:xfrm>
            <a:off x="2253632" y="5065856"/>
            <a:ext cx="3000808" cy="1076325"/>
          </a:xfrm>
          <a:prstGeom prst="rect">
            <a:avLst/>
          </a:prstGeom>
        </p:spPr>
        <p:txBody>
          <a:bodyPr wrap="square">
            <a:spAutoFit/>
          </a:bodyPr>
          <a:lstStyle/>
          <a:p>
            <a:pPr marL="171450" indent="-171450">
              <a:lnSpc>
                <a:spcPct val="200000"/>
              </a:lnSpc>
              <a:buFont typeface="Arial" panose="020B0604020202020204" pitchFamily="34" charset="0"/>
              <a:buChar char="•"/>
            </a:pPr>
            <a:r>
              <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rPr>
              <a:t>分子层面的突变大多数是中性或者近中性的</a:t>
            </a:r>
            <a:endPar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95" name="PA-矩形 94"/>
          <p:cNvSpPr/>
          <p:nvPr>
            <p:custDataLst>
              <p:tags r:id="rId22"/>
            </p:custDataLst>
          </p:nvPr>
        </p:nvSpPr>
        <p:spPr>
          <a:xfrm>
            <a:off x="6787407" y="3645847"/>
            <a:ext cx="3000808" cy="3041015"/>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rPr>
              <a:t>所有的进化现象都可以用将遗传机制和现象统一起来的方式来解释。</a:t>
            </a:r>
            <a:endPar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endParaRPr>
          </a:p>
          <a:p>
            <a:pPr marL="285750" indent="-285750">
              <a:lnSpc>
                <a:spcPct val="120000"/>
              </a:lnSpc>
              <a:buFont typeface="Arial" panose="020B0604020202020204" pitchFamily="34" charset="0"/>
              <a:buChar char="•"/>
            </a:pPr>
            <a:r>
              <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rPr>
              <a:t>进化是渐进的</a:t>
            </a:r>
            <a:endPar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endParaRPr>
          </a:p>
          <a:p>
            <a:pPr marL="285750" indent="-285750">
              <a:lnSpc>
                <a:spcPct val="120000"/>
              </a:lnSpc>
              <a:buFont typeface="Arial" panose="020B0604020202020204" pitchFamily="34" charset="0"/>
              <a:buChar char="•"/>
            </a:pPr>
            <a:r>
              <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rPr>
              <a:t>自然选择是目前为止主要导致变异的因素</a:t>
            </a:r>
            <a:endPar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endParaRPr>
          </a:p>
          <a:p>
            <a:pPr marL="285750" indent="-285750">
              <a:lnSpc>
                <a:spcPct val="120000"/>
              </a:lnSpc>
              <a:buFont typeface="Arial" panose="020B0604020202020204" pitchFamily="34" charset="0"/>
              <a:buChar char="•"/>
            </a:pPr>
            <a:r>
              <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rPr>
              <a:t>遗传漂变的作用不可忽视</a:t>
            </a:r>
            <a:endPar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endParaRPr>
          </a:p>
          <a:p>
            <a:pPr marL="285750" indent="-285750">
              <a:lnSpc>
                <a:spcPct val="120000"/>
              </a:lnSpc>
              <a:buFont typeface="Arial" panose="020B0604020202020204" pitchFamily="34" charset="0"/>
              <a:buChar char="•"/>
            </a:pPr>
            <a:r>
              <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rPr>
              <a:t>群体是进化的基本单位</a:t>
            </a:r>
            <a:endPar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endParaRPr>
          </a:p>
          <a:p>
            <a:pPr marL="285750" indent="-285750">
              <a:lnSpc>
                <a:spcPct val="120000"/>
              </a:lnSpc>
              <a:buFont typeface="Arial" panose="020B0604020202020204" pitchFamily="34" charset="0"/>
              <a:buChar char="•"/>
            </a:pPr>
            <a:r>
              <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rPr>
              <a:t>渐进主义并不等于进化的速率始终不变。</a:t>
            </a:r>
            <a:endPar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2" name="矩形 1"/>
          <p:cNvSpPr/>
          <p:nvPr/>
        </p:nvSpPr>
        <p:spPr>
          <a:xfrm>
            <a:off x="4398010" y="391160"/>
            <a:ext cx="3521710" cy="59690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文本框 3"/>
          <p:cNvSpPr txBox="1"/>
          <p:nvPr/>
        </p:nvSpPr>
        <p:spPr>
          <a:xfrm>
            <a:off x="4667885" y="474345"/>
            <a:ext cx="4200525" cy="583565"/>
          </a:xfrm>
          <a:prstGeom prst="rect">
            <a:avLst/>
          </a:prstGeom>
          <a:noFill/>
        </p:spPr>
        <p:txBody>
          <a:bodyPr wrap="square" rtlCol="0">
            <a:spAutoFit/>
          </a:bodyPr>
          <a:p>
            <a:r>
              <a:rPr lang="zh-CN" altLang="en-US" sz="3200"/>
              <a:t>演化论的发展史</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1"/>
          <p:cNvGrpSpPr/>
          <p:nvPr>
            <p:custDataLst>
              <p:tags r:id="rId1"/>
            </p:custDataLst>
          </p:nvPr>
        </p:nvGrpSpPr>
        <p:grpSpPr>
          <a:xfrm>
            <a:off x="4365305" y="2005453"/>
            <a:ext cx="3461389" cy="3055186"/>
            <a:chOff x="4366990" y="2437253"/>
            <a:chExt cx="3461389" cy="3055186"/>
          </a:xfrm>
        </p:grpSpPr>
        <p:sp>
          <p:nvSpPr>
            <p:cNvPr id="4" name="PA-Freeform: Shape 3"/>
            <p:cNvSpPr/>
            <p:nvPr>
              <p:custDataLst>
                <p:tags r:id="rId2"/>
              </p:custDataLst>
            </p:nvPr>
          </p:nvSpPr>
          <p:spPr>
            <a:xfrm>
              <a:off x="4977729" y="2698762"/>
              <a:ext cx="2228892" cy="2529491"/>
            </a:xfrm>
            <a:custGeom>
              <a:avLst/>
              <a:gdLst/>
              <a:ahLst/>
              <a:cxnLst>
                <a:cxn ang="0">
                  <a:pos x="wd2" y="hd2"/>
                </a:cxn>
                <a:cxn ang="5400000">
                  <a:pos x="wd2" y="hd2"/>
                </a:cxn>
                <a:cxn ang="10800000">
                  <a:pos x="wd2" y="hd2"/>
                </a:cxn>
                <a:cxn ang="16200000">
                  <a:pos x="wd2" y="hd2"/>
                </a:cxn>
              </a:cxnLst>
              <a:rect l="0" t="0" r="r" b="b"/>
              <a:pathLst>
                <a:path w="21529" h="21570" extrusionOk="0">
                  <a:moveTo>
                    <a:pt x="538" y="6909"/>
                  </a:moveTo>
                  <a:cubicBezTo>
                    <a:pt x="1461" y="7610"/>
                    <a:pt x="2084" y="8535"/>
                    <a:pt x="2344" y="9550"/>
                  </a:cubicBezTo>
                  <a:cubicBezTo>
                    <a:pt x="2607" y="10563"/>
                    <a:pt x="2500" y="11653"/>
                    <a:pt x="2066" y="12653"/>
                  </a:cubicBezTo>
                  <a:cubicBezTo>
                    <a:pt x="1851" y="13153"/>
                    <a:pt x="1549" y="13624"/>
                    <a:pt x="1175" y="14047"/>
                  </a:cubicBezTo>
                  <a:cubicBezTo>
                    <a:pt x="988" y="14258"/>
                    <a:pt x="783" y="14456"/>
                    <a:pt x="563" y="14641"/>
                  </a:cubicBezTo>
                  <a:cubicBezTo>
                    <a:pt x="535" y="14664"/>
                    <a:pt x="508" y="14687"/>
                    <a:pt x="480" y="14710"/>
                  </a:cubicBezTo>
                  <a:cubicBezTo>
                    <a:pt x="448" y="14736"/>
                    <a:pt x="416" y="14761"/>
                    <a:pt x="384" y="14787"/>
                  </a:cubicBezTo>
                  <a:cubicBezTo>
                    <a:pt x="262" y="14888"/>
                    <a:pt x="169" y="15015"/>
                    <a:pt x="114" y="15148"/>
                  </a:cubicBezTo>
                  <a:cubicBezTo>
                    <a:pt x="5" y="15419"/>
                    <a:pt x="39" y="15673"/>
                    <a:pt x="115" y="15884"/>
                  </a:cubicBezTo>
                  <a:cubicBezTo>
                    <a:pt x="195" y="16097"/>
                    <a:pt x="324" y="16283"/>
                    <a:pt x="510" y="16443"/>
                  </a:cubicBezTo>
                  <a:cubicBezTo>
                    <a:pt x="604" y="16523"/>
                    <a:pt x="714" y="16596"/>
                    <a:pt x="845" y="16653"/>
                  </a:cubicBezTo>
                  <a:cubicBezTo>
                    <a:pt x="977" y="16710"/>
                    <a:pt x="1132" y="16749"/>
                    <a:pt x="1297" y="16755"/>
                  </a:cubicBezTo>
                  <a:cubicBezTo>
                    <a:pt x="1379" y="16758"/>
                    <a:pt x="1462" y="16752"/>
                    <a:pt x="1542" y="16738"/>
                  </a:cubicBezTo>
                  <a:cubicBezTo>
                    <a:pt x="1582" y="16731"/>
                    <a:pt x="1622" y="16722"/>
                    <a:pt x="1660" y="16711"/>
                  </a:cubicBezTo>
                  <a:cubicBezTo>
                    <a:pt x="1682" y="16705"/>
                    <a:pt x="1703" y="16698"/>
                    <a:pt x="1725" y="16692"/>
                  </a:cubicBezTo>
                  <a:cubicBezTo>
                    <a:pt x="1761" y="16682"/>
                    <a:pt x="1797" y="16672"/>
                    <a:pt x="1833" y="16661"/>
                  </a:cubicBezTo>
                  <a:cubicBezTo>
                    <a:pt x="1870" y="16652"/>
                    <a:pt x="1906" y="16642"/>
                    <a:pt x="1942" y="16633"/>
                  </a:cubicBezTo>
                  <a:cubicBezTo>
                    <a:pt x="2088" y="16595"/>
                    <a:pt x="2235" y="16563"/>
                    <a:pt x="2384" y="16535"/>
                  </a:cubicBezTo>
                  <a:cubicBezTo>
                    <a:pt x="2977" y="16425"/>
                    <a:pt x="3590" y="16393"/>
                    <a:pt x="4193" y="16443"/>
                  </a:cubicBezTo>
                  <a:cubicBezTo>
                    <a:pt x="5401" y="16540"/>
                    <a:pt x="6568" y="16973"/>
                    <a:pt x="7492" y="17666"/>
                  </a:cubicBezTo>
                  <a:cubicBezTo>
                    <a:pt x="8420" y="18356"/>
                    <a:pt x="9100" y="19300"/>
                    <a:pt x="9406" y="20334"/>
                  </a:cubicBezTo>
                  <a:cubicBezTo>
                    <a:pt x="9425" y="20399"/>
                    <a:pt x="9443" y="20464"/>
                    <a:pt x="9460" y="20529"/>
                  </a:cubicBezTo>
                  <a:cubicBezTo>
                    <a:pt x="9468" y="20561"/>
                    <a:pt x="9475" y="20594"/>
                    <a:pt x="9483" y="20627"/>
                  </a:cubicBezTo>
                  <a:cubicBezTo>
                    <a:pt x="9488" y="20647"/>
                    <a:pt x="9492" y="20666"/>
                    <a:pt x="9497" y="20686"/>
                  </a:cubicBezTo>
                  <a:cubicBezTo>
                    <a:pt x="9499" y="20695"/>
                    <a:pt x="9501" y="20704"/>
                    <a:pt x="9503" y="20713"/>
                  </a:cubicBezTo>
                  <a:cubicBezTo>
                    <a:pt x="9508" y="20728"/>
                    <a:pt x="9512" y="20744"/>
                    <a:pt x="9517" y="20759"/>
                  </a:cubicBezTo>
                  <a:cubicBezTo>
                    <a:pt x="9552" y="20878"/>
                    <a:pt x="9606" y="20989"/>
                    <a:pt x="9688" y="21099"/>
                  </a:cubicBezTo>
                  <a:cubicBezTo>
                    <a:pt x="9769" y="21207"/>
                    <a:pt x="9878" y="21306"/>
                    <a:pt x="10002" y="21381"/>
                  </a:cubicBezTo>
                  <a:cubicBezTo>
                    <a:pt x="10253" y="21532"/>
                    <a:pt x="10545" y="21583"/>
                    <a:pt x="10808" y="21567"/>
                  </a:cubicBezTo>
                  <a:cubicBezTo>
                    <a:pt x="11073" y="21551"/>
                    <a:pt x="11324" y="21474"/>
                    <a:pt x="11546" y="21332"/>
                  </a:cubicBezTo>
                  <a:cubicBezTo>
                    <a:pt x="11766" y="21192"/>
                    <a:pt x="11953" y="20969"/>
                    <a:pt x="12021" y="20712"/>
                  </a:cubicBezTo>
                  <a:cubicBezTo>
                    <a:pt x="12040" y="20640"/>
                    <a:pt x="12058" y="20569"/>
                    <a:pt x="12076" y="20498"/>
                  </a:cubicBezTo>
                  <a:cubicBezTo>
                    <a:pt x="12094" y="20432"/>
                    <a:pt x="12113" y="20368"/>
                    <a:pt x="12134" y="20303"/>
                  </a:cubicBezTo>
                  <a:cubicBezTo>
                    <a:pt x="12215" y="20044"/>
                    <a:pt x="12319" y="19791"/>
                    <a:pt x="12442" y="19546"/>
                  </a:cubicBezTo>
                  <a:cubicBezTo>
                    <a:pt x="12933" y="18564"/>
                    <a:pt x="13762" y="17719"/>
                    <a:pt x="14798" y="17166"/>
                  </a:cubicBezTo>
                  <a:cubicBezTo>
                    <a:pt x="15832" y="16609"/>
                    <a:pt x="17063" y="16343"/>
                    <a:pt x="18274" y="16412"/>
                  </a:cubicBezTo>
                  <a:cubicBezTo>
                    <a:pt x="18576" y="16429"/>
                    <a:pt x="18877" y="16466"/>
                    <a:pt x="19174" y="16523"/>
                  </a:cubicBezTo>
                  <a:cubicBezTo>
                    <a:pt x="19322" y="16551"/>
                    <a:pt x="19469" y="16584"/>
                    <a:pt x="19614" y="16622"/>
                  </a:cubicBezTo>
                  <a:cubicBezTo>
                    <a:pt x="19687" y="16641"/>
                    <a:pt x="19759" y="16661"/>
                    <a:pt x="19831" y="16683"/>
                  </a:cubicBezTo>
                  <a:cubicBezTo>
                    <a:pt x="19845" y="16687"/>
                    <a:pt x="19859" y="16690"/>
                    <a:pt x="19873" y="16694"/>
                  </a:cubicBezTo>
                  <a:cubicBezTo>
                    <a:pt x="19893" y="16699"/>
                    <a:pt x="19914" y="16704"/>
                    <a:pt x="19934" y="16709"/>
                  </a:cubicBezTo>
                  <a:cubicBezTo>
                    <a:pt x="19975" y="16717"/>
                    <a:pt x="20008" y="16723"/>
                    <a:pt x="20046" y="16728"/>
                  </a:cubicBezTo>
                  <a:cubicBezTo>
                    <a:pt x="20121" y="16737"/>
                    <a:pt x="20197" y="16740"/>
                    <a:pt x="20272" y="16737"/>
                  </a:cubicBezTo>
                  <a:cubicBezTo>
                    <a:pt x="20577" y="16722"/>
                    <a:pt x="20847" y="16603"/>
                    <a:pt x="21043" y="16447"/>
                  </a:cubicBezTo>
                  <a:cubicBezTo>
                    <a:pt x="21241" y="16290"/>
                    <a:pt x="21384" y="16093"/>
                    <a:pt x="21460" y="15864"/>
                  </a:cubicBezTo>
                  <a:cubicBezTo>
                    <a:pt x="21536" y="15637"/>
                    <a:pt x="21535" y="15362"/>
                    <a:pt x="21412" y="15118"/>
                  </a:cubicBezTo>
                  <a:cubicBezTo>
                    <a:pt x="21352" y="14997"/>
                    <a:pt x="21266" y="14888"/>
                    <a:pt x="21168" y="14801"/>
                  </a:cubicBezTo>
                  <a:cubicBezTo>
                    <a:pt x="21156" y="14789"/>
                    <a:pt x="21144" y="14778"/>
                    <a:pt x="21131" y="14768"/>
                  </a:cubicBezTo>
                  <a:cubicBezTo>
                    <a:pt x="21121" y="14759"/>
                    <a:pt x="21110" y="14751"/>
                    <a:pt x="21100" y="14742"/>
                  </a:cubicBezTo>
                  <a:cubicBezTo>
                    <a:pt x="21085" y="14730"/>
                    <a:pt x="21069" y="14718"/>
                    <a:pt x="21054" y="14706"/>
                  </a:cubicBezTo>
                  <a:cubicBezTo>
                    <a:pt x="21027" y="14683"/>
                    <a:pt x="21000" y="14660"/>
                    <a:pt x="20972" y="14638"/>
                  </a:cubicBezTo>
                  <a:cubicBezTo>
                    <a:pt x="20086" y="13898"/>
                    <a:pt x="19447" y="12932"/>
                    <a:pt x="19183" y="11888"/>
                  </a:cubicBezTo>
                  <a:cubicBezTo>
                    <a:pt x="18915" y="10846"/>
                    <a:pt x="19029" y="9733"/>
                    <a:pt x="19498" y="8745"/>
                  </a:cubicBezTo>
                  <a:cubicBezTo>
                    <a:pt x="19730" y="8251"/>
                    <a:pt x="20049" y="7788"/>
                    <a:pt x="20437" y="7376"/>
                  </a:cubicBezTo>
                  <a:cubicBezTo>
                    <a:pt x="20631" y="7169"/>
                    <a:pt x="20842" y="6976"/>
                    <a:pt x="21068" y="6797"/>
                  </a:cubicBezTo>
                  <a:cubicBezTo>
                    <a:pt x="21086" y="6783"/>
                    <a:pt x="21103" y="6768"/>
                    <a:pt x="21121" y="6754"/>
                  </a:cubicBezTo>
                  <a:cubicBezTo>
                    <a:pt x="21140" y="6738"/>
                    <a:pt x="21177" y="6706"/>
                    <a:pt x="21195" y="6687"/>
                  </a:cubicBezTo>
                  <a:cubicBezTo>
                    <a:pt x="21240" y="6644"/>
                    <a:pt x="21282" y="6597"/>
                    <a:pt x="21321" y="6545"/>
                  </a:cubicBezTo>
                  <a:cubicBezTo>
                    <a:pt x="21398" y="6443"/>
                    <a:pt x="21460" y="6324"/>
                    <a:pt x="21494" y="6198"/>
                  </a:cubicBezTo>
                  <a:cubicBezTo>
                    <a:pt x="21566" y="5945"/>
                    <a:pt x="21523" y="5678"/>
                    <a:pt x="21405" y="5462"/>
                  </a:cubicBezTo>
                  <a:cubicBezTo>
                    <a:pt x="21288" y="5244"/>
                    <a:pt x="21102" y="5063"/>
                    <a:pt x="20863" y="4939"/>
                  </a:cubicBezTo>
                  <a:cubicBezTo>
                    <a:pt x="20627" y="4815"/>
                    <a:pt x="20327" y="4759"/>
                    <a:pt x="20047" y="4795"/>
                  </a:cubicBezTo>
                  <a:cubicBezTo>
                    <a:pt x="19977" y="4804"/>
                    <a:pt x="19909" y="4818"/>
                    <a:pt x="19844" y="4836"/>
                  </a:cubicBezTo>
                  <a:cubicBezTo>
                    <a:pt x="19803" y="4847"/>
                    <a:pt x="19762" y="4859"/>
                    <a:pt x="19721" y="4870"/>
                  </a:cubicBezTo>
                  <a:cubicBezTo>
                    <a:pt x="19653" y="4889"/>
                    <a:pt x="19577" y="4908"/>
                    <a:pt x="19505" y="4926"/>
                  </a:cubicBezTo>
                  <a:cubicBezTo>
                    <a:pt x="19358" y="4961"/>
                    <a:pt x="19209" y="4992"/>
                    <a:pt x="19060" y="5018"/>
                  </a:cubicBezTo>
                  <a:cubicBezTo>
                    <a:pt x="18463" y="5122"/>
                    <a:pt x="17850" y="5149"/>
                    <a:pt x="17246" y="5096"/>
                  </a:cubicBezTo>
                  <a:cubicBezTo>
                    <a:pt x="16038" y="4993"/>
                    <a:pt x="14878" y="4552"/>
                    <a:pt x="13961" y="3850"/>
                  </a:cubicBezTo>
                  <a:cubicBezTo>
                    <a:pt x="13041" y="3153"/>
                    <a:pt x="12371" y="2203"/>
                    <a:pt x="12075" y="1166"/>
                  </a:cubicBezTo>
                  <a:cubicBezTo>
                    <a:pt x="12057" y="1101"/>
                    <a:pt x="12039" y="1036"/>
                    <a:pt x="12023" y="971"/>
                  </a:cubicBezTo>
                  <a:cubicBezTo>
                    <a:pt x="12015" y="934"/>
                    <a:pt x="12006" y="898"/>
                    <a:pt x="11998" y="861"/>
                  </a:cubicBezTo>
                  <a:cubicBezTo>
                    <a:pt x="11995" y="852"/>
                    <a:pt x="11993" y="843"/>
                    <a:pt x="11991" y="833"/>
                  </a:cubicBezTo>
                  <a:cubicBezTo>
                    <a:pt x="11985" y="815"/>
                    <a:pt x="11979" y="796"/>
                    <a:pt x="11974" y="777"/>
                  </a:cubicBezTo>
                  <a:cubicBezTo>
                    <a:pt x="11963" y="745"/>
                    <a:pt x="11951" y="715"/>
                    <a:pt x="11937" y="684"/>
                  </a:cubicBezTo>
                  <a:cubicBezTo>
                    <a:pt x="11829" y="437"/>
                    <a:pt x="11599" y="233"/>
                    <a:pt x="11351" y="127"/>
                  </a:cubicBezTo>
                  <a:cubicBezTo>
                    <a:pt x="11101" y="18"/>
                    <a:pt x="10837" y="-17"/>
                    <a:pt x="10575" y="7"/>
                  </a:cubicBezTo>
                  <a:cubicBezTo>
                    <a:pt x="10315" y="32"/>
                    <a:pt x="10046" y="122"/>
                    <a:pt x="9826" y="300"/>
                  </a:cubicBezTo>
                  <a:cubicBezTo>
                    <a:pt x="9718" y="388"/>
                    <a:pt x="9626" y="498"/>
                    <a:pt x="9562" y="615"/>
                  </a:cubicBezTo>
                  <a:cubicBezTo>
                    <a:pt x="9530" y="674"/>
                    <a:pt x="9505" y="735"/>
                    <a:pt x="9485" y="795"/>
                  </a:cubicBezTo>
                  <a:cubicBezTo>
                    <a:pt x="9481" y="810"/>
                    <a:pt x="9476" y="825"/>
                    <a:pt x="9472" y="840"/>
                  </a:cubicBezTo>
                  <a:cubicBezTo>
                    <a:pt x="9469" y="853"/>
                    <a:pt x="9466" y="866"/>
                    <a:pt x="9463" y="879"/>
                  </a:cubicBezTo>
                  <a:cubicBezTo>
                    <a:pt x="9459" y="897"/>
                    <a:pt x="9455" y="914"/>
                    <a:pt x="9450" y="932"/>
                  </a:cubicBezTo>
                  <a:cubicBezTo>
                    <a:pt x="9420" y="1060"/>
                    <a:pt x="9382" y="1193"/>
                    <a:pt x="9340" y="1321"/>
                  </a:cubicBezTo>
                  <a:cubicBezTo>
                    <a:pt x="9256" y="1578"/>
                    <a:pt x="9150" y="1830"/>
                    <a:pt x="9023" y="2073"/>
                  </a:cubicBezTo>
                  <a:cubicBezTo>
                    <a:pt x="8517" y="3047"/>
                    <a:pt x="7672" y="3880"/>
                    <a:pt x="6626" y="4420"/>
                  </a:cubicBezTo>
                  <a:cubicBezTo>
                    <a:pt x="5578" y="4965"/>
                    <a:pt x="4368" y="5265"/>
                    <a:pt x="3198" y="5207"/>
                  </a:cubicBezTo>
                  <a:cubicBezTo>
                    <a:pt x="2906" y="5192"/>
                    <a:pt x="2617" y="5155"/>
                    <a:pt x="2336" y="5095"/>
                  </a:cubicBezTo>
                  <a:cubicBezTo>
                    <a:pt x="2195" y="5065"/>
                    <a:pt x="2056" y="5030"/>
                    <a:pt x="1920" y="4988"/>
                  </a:cubicBezTo>
                  <a:cubicBezTo>
                    <a:pt x="1886" y="4977"/>
                    <a:pt x="1852" y="4966"/>
                    <a:pt x="1818" y="4956"/>
                  </a:cubicBezTo>
                  <a:cubicBezTo>
                    <a:pt x="1781" y="4943"/>
                    <a:pt x="1743" y="4930"/>
                    <a:pt x="1706" y="4918"/>
                  </a:cubicBezTo>
                  <a:cubicBezTo>
                    <a:pt x="1594" y="4880"/>
                    <a:pt x="1468" y="4854"/>
                    <a:pt x="1337" y="4844"/>
                  </a:cubicBezTo>
                  <a:cubicBezTo>
                    <a:pt x="1075" y="4823"/>
                    <a:pt x="781" y="4881"/>
                    <a:pt x="542" y="5026"/>
                  </a:cubicBezTo>
                  <a:cubicBezTo>
                    <a:pt x="302" y="5169"/>
                    <a:pt x="123" y="5392"/>
                    <a:pt x="46" y="5641"/>
                  </a:cubicBezTo>
                  <a:cubicBezTo>
                    <a:pt x="-34" y="5890"/>
                    <a:pt x="-4" y="6161"/>
                    <a:pt x="100" y="6382"/>
                  </a:cubicBezTo>
                  <a:cubicBezTo>
                    <a:pt x="203" y="6605"/>
                    <a:pt x="368" y="6779"/>
                    <a:pt x="541" y="6911"/>
                  </a:cubicBezTo>
                  <a:cubicBezTo>
                    <a:pt x="599" y="6852"/>
                    <a:pt x="656" y="6793"/>
                    <a:pt x="714" y="6734"/>
                  </a:cubicBezTo>
                  <a:cubicBezTo>
                    <a:pt x="772" y="6675"/>
                    <a:pt x="830" y="6616"/>
                    <a:pt x="888" y="6557"/>
                  </a:cubicBezTo>
                  <a:cubicBezTo>
                    <a:pt x="945" y="6497"/>
                    <a:pt x="1003" y="6438"/>
                    <a:pt x="1061" y="6379"/>
                  </a:cubicBezTo>
                  <a:cubicBezTo>
                    <a:pt x="1119" y="6320"/>
                    <a:pt x="1176" y="6261"/>
                    <a:pt x="1234" y="6202"/>
                  </a:cubicBezTo>
                  <a:cubicBezTo>
                    <a:pt x="1158" y="6144"/>
                    <a:pt x="1109" y="6084"/>
                    <a:pt x="1087" y="6034"/>
                  </a:cubicBezTo>
                  <a:cubicBezTo>
                    <a:pt x="1065" y="5985"/>
                    <a:pt x="1065" y="5946"/>
                    <a:pt x="1075" y="5913"/>
                  </a:cubicBezTo>
                  <a:cubicBezTo>
                    <a:pt x="1086" y="5879"/>
                    <a:pt x="1110" y="5850"/>
                    <a:pt x="1143" y="5831"/>
                  </a:cubicBezTo>
                  <a:cubicBezTo>
                    <a:pt x="1175" y="5812"/>
                    <a:pt x="1215" y="5802"/>
                    <a:pt x="1274" y="5806"/>
                  </a:cubicBezTo>
                  <a:cubicBezTo>
                    <a:pt x="1304" y="5809"/>
                    <a:pt x="1337" y="5815"/>
                    <a:pt x="1375" y="5828"/>
                  </a:cubicBezTo>
                  <a:cubicBezTo>
                    <a:pt x="1413" y="5841"/>
                    <a:pt x="1451" y="5854"/>
                    <a:pt x="1489" y="5866"/>
                  </a:cubicBezTo>
                  <a:cubicBezTo>
                    <a:pt x="1530" y="5880"/>
                    <a:pt x="1572" y="5893"/>
                    <a:pt x="1614" y="5907"/>
                  </a:cubicBezTo>
                  <a:cubicBezTo>
                    <a:pt x="1782" y="5959"/>
                    <a:pt x="1952" y="6003"/>
                    <a:pt x="2124" y="6040"/>
                  </a:cubicBezTo>
                  <a:cubicBezTo>
                    <a:pt x="2467" y="6114"/>
                    <a:pt x="2816" y="6157"/>
                    <a:pt x="3164" y="6173"/>
                  </a:cubicBezTo>
                  <a:cubicBezTo>
                    <a:pt x="4563" y="6236"/>
                    <a:pt x="5942" y="5862"/>
                    <a:pt x="7165" y="5228"/>
                  </a:cubicBezTo>
                  <a:cubicBezTo>
                    <a:pt x="8398" y="4591"/>
                    <a:pt x="9394" y="3609"/>
                    <a:pt x="9987" y="2465"/>
                  </a:cubicBezTo>
                  <a:cubicBezTo>
                    <a:pt x="10136" y="2179"/>
                    <a:pt x="10261" y="1883"/>
                    <a:pt x="10360" y="1582"/>
                  </a:cubicBezTo>
                  <a:cubicBezTo>
                    <a:pt x="10410" y="1430"/>
                    <a:pt x="10452" y="1280"/>
                    <a:pt x="10490" y="1122"/>
                  </a:cubicBezTo>
                  <a:cubicBezTo>
                    <a:pt x="10494" y="1105"/>
                    <a:pt x="10498" y="1087"/>
                    <a:pt x="10502" y="1069"/>
                  </a:cubicBezTo>
                  <a:cubicBezTo>
                    <a:pt x="10503" y="1064"/>
                    <a:pt x="10505" y="1059"/>
                    <a:pt x="10506" y="1054"/>
                  </a:cubicBezTo>
                  <a:cubicBezTo>
                    <a:pt x="10506" y="1051"/>
                    <a:pt x="10508" y="1049"/>
                    <a:pt x="10508" y="1047"/>
                  </a:cubicBezTo>
                  <a:cubicBezTo>
                    <a:pt x="10511" y="1037"/>
                    <a:pt x="10515" y="1029"/>
                    <a:pt x="10518" y="1022"/>
                  </a:cubicBezTo>
                  <a:cubicBezTo>
                    <a:pt x="10526" y="1009"/>
                    <a:pt x="10534" y="999"/>
                    <a:pt x="10547" y="989"/>
                  </a:cubicBezTo>
                  <a:cubicBezTo>
                    <a:pt x="10570" y="968"/>
                    <a:pt x="10622" y="945"/>
                    <a:pt x="10690" y="939"/>
                  </a:cubicBezTo>
                  <a:cubicBezTo>
                    <a:pt x="10756" y="932"/>
                    <a:pt x="10830" y="944"/>
                    <a:pt x="10876" y="965"/>
                  </a:cubicBezTo>
                  <a:cubicBezTo>
                    <a:pt x="10924" y="988"/>
                    <a:pt x="10939" y="1006"/>
                    <a:pt x="10951" y="1031"/>
                  </a:cubicBezTo>
                  <a:cubicBezTo>
                    <a:pt x="10952" y="1034"/>
                    <a:pt x="10954" y="1038"/>
                    <a:pt x="10955" y="1041"/>
                  </a:cubicBezTo>
                  <a:cubicBezTo>
                    <a:pt x="10955" y="1040"/>
                    <a:pt x="10955" y="1039"/>
                    <a:pt x="10955" y="1037"/>
                  </a:cubicBezTo>
                  <a:cubicBezTo>
                    <a:pt x="10957" y="1046"/>
                    <a:pt x="10959" y="1054"/>
                    <a:pt x="10961" y="1063"/>
                  </a:cubicBezTo>
                  <a:cubicBezTo>
                    <a:pt x="10969" y="1098"/>
                    <a:pt x="10977" y="1132"/>
                    <a:pt x="10985" y="1167"/>
                  </a:cubicBezTo>
                  <a:cubicBezTo>
                    <a:pt x="11004" y="1244"/>
                    <a:pt x="11024" y="1321"/>
                    <a:pt x="11046" y="1397"/>
                  </a:cubicBezTo>
                  <a:cubicBezTo>
                    <a:pt x="11396" y="2621"/>
                    <a:pt x="12185" y="3739"/>
                    <a:pt x="13267" y="4560"/>
                  </a:cubicBezTo>
                  <a:cubicBezTo>
                    <a:pt x="13808" y="4971"/>
                    <a:pt x="14418" y="5310"/>
                    <a:pt x="15075" y="5559"/>
                  </a:cubicBezTo>
                  <a:cubicBezTo>
                    <a:pt x="15732" y="5808"/>
                    <a:pt x="16432" y="5966"/>
                    <a:pt x="17141" y="6028"/>
                  </a:cubicBezTo>
                  <a:cubicBezTo>
                    <a:pt x="17850" y="6091"/>
                    <a:pt x="18568" y="6059"/>
                    <a:pt x="19266" y="5938"/>
                  </a:cubicBezTo>
                  <a:cubicBezTo>
                    <a:pt x="19440" y="5907"/>
                    <a:pt x="19613" y="5871"/>
                    <a:pt x="19784" y="5830"/>
                  </a:cubicBezTo>
                  <a:cubicBezTo>
                    <a:pt x="19871" y="5809"/>
                    <a:pt x="19954" y="5788"/>
                    <a:pt x="20043" y="5763"/>
                  </a:cubicBezTo>
                  <a:cubicBezTo>
                    <a:pt x="20080" y="5753"/>
                    <a:pt x="20118" y="5742"/>
                    <a:pt x="20156" y="5731"/>
                  </a:cubicBezTo>
                  <a:cubicBezTo>
                    <a:pt x="20169" y="5728"/>
                    <a:pt x="20182" y="5725"/>
                    <a:pt x="20194" y="5724"/>
                  </a:cubicBezTo>
                  <a:cubicBezTo>
                    <a:pt x="20240" y="5719"/>
                    <a:pt x="20281" y="5725"/>
                    <a:pt x="20329" y="5749"/>
                  </a:cubicBezTo>
                  <a:cubicBezTo>
                    <a:pt x="20376" y="5773"/>
                    <a:pt x="20422" y="5816"/>
                    <a:pt x="20445" y="5861"/>
                  </a:cubicBezTo>
                  <a:cubicBezTo>
                    <a:pt x="20469" y="5907"/>
                    <a:pt x="20472" y="5946"/>
                    <a:pt x="20463" y="5976"/>
                  </a:cubicBezTo>
                  <a:cubicBezTo>
                    <a:pt x="20459" y="5992"/>
                    <a:pt x="20451" y="6008"/>
                    <a:pt x="20437" y="6026"/>
                  </a:cubicBezTo>
                  <a:cubicBezTo>
                    <a:pt x="20430" y="6036"/>
                    <a:pt x="20422" y="6046"/>
                    <a:pt x="20411" y="6056"/>
                  </a:cubicBezTo>
                  <a:cubicBezTo>
                    <a:pt x="20407" y="6060"/>
                    <a:pt x="20403" y="6064"/>
                    <a:pt x="20399" y="6067"/>
                  </a:cubicBezTo>
                  <a:cubicBezTo>
                    <a:pt x="20386" y="6078"/>
                    <a:pt x="20373" y="6088"/>
                    <a:pt x="20360" y="6099"/>
                  </a:cubicBezTo>
                  <a:cubicBezTo>
                    <a:pt x="20095" y="6308"/>
                    <a:pt x="19847" y="6535"/>
                    <a:pt x="19620" y="6777"/>
                  </a:cubicBezTo>
                  <a:cubicBezTo>
                    <a:pt x="19165" y="7260"/>
                    <a:pt x="18791" y="7804"/>
                    <a:pt x="18518" y="8385"/>
                  </a:cubicBezTo>
                  <a:cubicBezTo>
                    <a:pt x="17966" y="9547"/>
                    <a:pt x="17830" y="10862"/>
                    <a:pt x="18148" y="12094"/>
                  </a:cubicBezTo>
                  <a:cubicBezTo>
                    <a:pt x="18460" y="13326"/>
                    <a:pt x="19211" y="14457"/>
                    <a:pt x="20241" y="15317"/>
                  </a:cubicBezTo>
                  <a:cubicBezTo>
                    <a:pt x="20296" y="15363"/>
                    <a:pt x="20351" y="15408"/>
                    <a:pt x="20406" y="15453"/>
                  </a:cubicBezTo>
                  <a:cubicBezTo>
                    <a:pt x="20424" y="15469"/>
                    <a:pt x="20433" y="15482"/>
                    <a:pt x="20440" y="15495"/>
                  </a:cubicBezTo>
                  <a:cubicBezTo>
                    <a:pt x="20451" y="15518"/>
                    <a:pt x="20457" y="15552"/>
                    <a:pt x="20440" y="15604"/>
                  </a:cubicBezTo>
                  <a:cubicBezTo>
                    <a:pt x="20424" y="15654"/>
                    <a:pt x="20383" y="15712"/>
                    <a:pt x="20336" y="15749"/>
                  </a:cubicBezTo>
                  <a:cubicBezTo>
                    <a:pt x="20287" y="15787"/>
                    <a:pt x="20242" y="15800"/>
                    <a:pt x="20216" y="15801"/>
                  </a:cubicBezTo>
                  <a:cubicBezTo>
                    <a:pt x="20209" y="15801"/>
                    <a:pt x="20160" y="15792"/>
                    <a:pt x="20160" y="15791"/>
                  </a:cubicBezTo>
                  <a:cubicBezTo>
                    <a:pt x="20156" y="15791"/>
                    <a:pt x="20001" y="15746"/>
                    <a:pt x="19916" y="15723"/>
                  </a:cubicBezTo>
                  <a:cubicBezTo>
                    <a:pt x="19745" y="15679"/>
                    <a:pt x="19572" y="15640"/>
                    <a:pt x="19398" y="15607"/>
                  </a:cubicBezTo>
                  <a:cubicBezTo>
                    <a:pt x="19050" y="15540"/>
                    <a:pt x="18696" y="15496"/>
                    <a:pt x="18340" y="15477"/>
                  </a:cubicBezTo>
                  <a:cubicBezTo>
                    <a:pt x="16917" y="15396"/>
                    <a:pt x="15466" y="15708"/>
                    <a:pt x="14247" y="16365"/>
                  </a:cubicBezTo>
                  <a:cubicBezTo>
                    <a:pt x="13022" y="17018"/>
                    <a:pt x="12047" y="18016"/>
                    <a:pt x="11472" y="19165"/>
                  </a:cubicBezTo>
                  <a:cubicBezTo>
                    <a:pt x="11327" y="19452"/>
                    <a:pt x="11207" y="19748"/>
                    <a:pt x="11111" y="20050"/>
                  </a:cubicBezTo>
                  <a:cubicBezTo>
                    <a:pt x="11087" y="20126"/>
                    <a:pt x="11065" y="20202"/>
                    <a:pt x="11044" y="20278"/>
                  </a:cubicBezTo>
                  <a:cubicBezTo>
                    <a:pt x="11024" y="20350"/>
                    <a:pt x="11000" y="20449"/>
                    <a:pt x="10990" y="20490"/>
                  </a:cubicBezTo>
                  <a:cubicBezTo>
                    <a:pt x="10982" y="20518"/>
                    <a:pt x="10965" y="20545"/>
                    <a:pt x="10918" y="20576"/>
                  </a:cubicBezTo>
                  <a:cubicBezTo>
                    <a:pt x="10873" y="20606"/>
                    <a:pt x="10802" y="20629"/>
                    <a:pt x="10738" y="20632"/>
                  </a:cubicBezTo>
                  <a:cubicBezTo>
                    <a:pt x="10672" y="20636"/>
                    <a:pt x="10624" y="20621"/>
                    <a:pt x="10602" y="20607"/>
                  </a:cubicBezTo>
                  <a:cubicBezTo>
                    <a:pt x="10581" y="20594"/>
                    <a:pt x="10560" y="20574"/>
                    <a:pt x="10543" y="20522"/>
                  </a:cubicBezTo>
                  <a:cubicBezTo>
                    <a:pt x="10543" y="20519"/>
                    <a:pt x="10537" y="20497"/>
                    <a:pt x="10535" y="20489"/>
                  </a:cubicBezTo>
                  <a:cubicBezTo>
                    <a:pt x="10531" y="20473"/>
                    <a:pt x="10527" y="20457"/>
                    <a:pt x="10524" y="20441"/>
                  </a:cubicBezTo>
                  <a:cubicBezTo>
                    <a:pt x="10514" y="20402"/>
                    <a:pt x="10505" y="20364"/>
                    <a:pt x="10496" y="20325"/>
                  </a:cubicBezTo>
                  <a:cubicBezTo>
                    <a:pt x="10477" y="20248"/>
                    <a:pt x="10455" y="20172"/>
                    <a:pt x="10433" y="20095"/>
                  </a:cubicBezTo>
                  <a:cubicBezTo>
                    <a:pt x="10071" y="18874"/>
                    <a:pt x="9269" y="17762"/>
                    <a:pt x="8178" y="16951"/>
                  </a:cubicBezTo>
                  <a:cubicBezTo>
                    <a:pt x="7091" y="16135"/>
                    <a:pt x="5713" y="15624"/>
                    <a:pt x="4292" y="15510"/>
                  </a:cubicBezTo>
                  <a:cubicBezTo>
                    <a:pt x="3582" y="15452"/>
                    <a:pt x="2863" y="15490"/>
                    <a:pt x="2166" y="15619"/>
                  </a:cubicBezTo>
                  <a:cubicBezTo>
                    <a:pt x="1991" y="15652"/>
                    <a:pt x="1818" y="15690"/>
                    <a:pt x="1647" y="15733"/>
                  </a:cubicBezTo>
                  <a:cubicBezTo>
                    <a:pt x="1604" y="15744"/>
                    <a:pt x="1562" y="15755"/>
                    <a:pt x="1519" y="15767"/>
                  </a:cubicBezTo>
                  <a:cubicBezTo>
                    <a:pt x="1385" y="15804"/>
                    <a:pt x="1250" y="15804"/>
                    <a:pt x="1168" y="15678"/>
                  </a:cubicBezTo>
                  <a:cubicBezTo>
                    <a:pt x="1062" y="15517"/>
                    <a:pt x="1174" y="15420"/>
                    <a:pt x="1197" y="15401"/>
                  </a:cubicBezTo>
                  <a:cubicBezTo>
                    <a:pt x="1229" y="15374"/>
                    <a:pt x="1262" y="15348"/>
                    <a:pt x="1294" y="15321"/>
                  </a:cubicBezTo>
                  <a:cubicBezTo>
                    <a:pt x="1552" y="15104"/>
                    <a:pt x="1793" y="14871"/>
                    <a:pt x="2012" y="14623"/>
                  </a:cubicBezTo>
                  <a:cubicBezTo>
                    <a:pt x="2450" y="14128"/>
                    <a:pt x="2805" y="13574"/>
                    <a:pt x="3058" y="12986"/>
                  </a:cubicBezTo>
                  <a:cubicBezTo>
                    <a:pt x="3570" y="11809"/>
                    <a:pt x="3690" y="10517"/>
                    <a:pt x="3374" y="9322"/>
                  </a:cubicBezTo>
                  <a:cubicBezTo>
                    <a:pt x="3218" y="8724"/>
                    <a:pt x="2955" y="8149"/>
                    <a:pt x="2595" y="7621"/>
                  </a:cubicBezTo>
                  <a:cubicBezTo>
                    <a:pt x="2236" y="7095"/>
                    <a:pt x="1772" y="6612"/>
                    <a:pt x="1237" y="6204"/>
                  </a:cubicBezTo>
                  <a:cubicBezTo>
                    <a:pt x="1179" y="6263"/>
                    <a:pt x="1121" y="6321"/>
                    <a:pt x="1062" y="6380"/>
                  </a:cubicBezTo>
                  <a:cubicBezTo>
                    <a:pt x="1004" y="6439"/>
                    <a:pt x="946" y="6498"/>
                    <a:pt x="888" y="6557"/>
                  </a:cubicBezTo>
                  <a:cubicBezTo>
                    <a:pt x="829" y="6615"/>
                    <a:pt x="771" y="6674"/>
                    <a:pt x="713" y="6733"/>
                  </a:cubicBezTo>
                  <a:cubicBezTo>
                    <a:pt x="655" y="6791"/>
                    <a:pt x="596" y="6850"/>
                    <a:pt x="538" y="6909"/>
                  </a:cubicBezTo>
                  <a:close/>
                </a:path>
              </a:pathLst>
            </a:custGeom>
            <a:solidFill>
              <a:schemeClr val="bg1">
                <a:lumMod val="85000"/>
              </a:schemeClr>
            </a:solidFill>
            <a:ln w="12700">
              <a:miter lim="400000"/>
            </a:ln>
          </p:spPr>
          <p:txBody>
            <a:bodyPr anchor="ctr"/>
            <a:lstStyle/>
            <a:p>
              <a:pPr algn="ctr"/>
              <a:endParaRPr>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5" name="PA-Freeform: Shape 8"/>
            <p:cNvSpPr/>
            <p:nvPr>
              <p:custDataLst>
                <p:tags r:id="rId3"/>
              </p:custDataLst>
            </p:nvPr>
          </p:nvSpPr>
          <p:spPr>
            <a:xfrm>
              <a:off x="7047449" y="3564504"/>
              <a:ext cx="780930" cy="780955"/>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rgbClr val="AEBBD0"/>
            </a:solidFill>
            <a:ln w="12700" cap="flat">
              <a:noFill/>
              <a:miter lim="400000"/>
            </a:ln>
            <a:effectLst/>
          </p:spPr>
          <p:txBody>
            <a:bodyPr anchor="ctr"/>
            <a:lstStyle/>
            <a:p>
              <a:pPr algn="ctr"/>
              <a:endParaRPr>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6" name="PA-Freeform: Shape 11"/>
            <p:cNvSpPr/>
            <p:nvPr>
              <p:custDataLst>
                <p:tags r:id="rId4"/>
              </p:custDataLst>
            </p:nvPr>
          </p:nvSpPr>
          <p:spPr>
            <a:xfrm>
              <a:off x="6380163" y="4711489"/>
              <a:ext cx="780959" cy="780950"/>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solidFill>
              <a:srgbClr val="D97980"/>
            </a:solidFill>
            <a:ln w="12700" cap="flat">
              <a:noFill/>
              <a:miter lim="400000"/>
            </a:ln>
            <a:effectLst/>
          </p:spPr>
          <p:txBody>
            <a:bodyPr anchor="ctr"/>
            <a:lstStyle/>
            <a:p>
              <a:pPr algn="ctr"/>
              <a:endParaRPr>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7" name="PA-Freeform: Shape 20"/>
            <p:cNvSpPr/>
            <p:nvPr>
              <p:custDataLst>
                <p:tags r:id="rId5"/>
              </p:custDataLst>
            </p:nvPr>
          </p:nvSpPr>
          <p:spPr>
            <a:xfrm>
              <a:off x="4366990" y="3564509"/>
              <a:ext cx="780959" cy="780944"/>
            </a:xfrm>
            <a:custGeom>
              <a:avLst/>
              <a:gdLst/>
              <a:ahLst/>
              <a:cxnLst>
                <a:cxn ang="0">
                  <a:pos x="wd2" y="hd2"/>
                </a:cxn>
                <a:cxn ang="5400000">
                  <a:pos x="wd2" y="hd2"/>
                </a:cxn>
                <a:cxn ang="10800000">
                  <a:pos x="wd2" y="hd2"/>
                </a:cxn>
                <a:cxn ang="16200000">
                  <a:pos x="wd2" y="hd2"/>
                </a:cxn>
              </a:cxnLst>
              <a:rect l="0" t="0" r="r" b="b"/>
              <a:pathLst>
                <a:path w="19807" h="19807" extrusionOk="0">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solidFill>
              <a:srgbClr val="AEBBD0"/>
            </a:solidFill>
            <a:ln w="12700" cap="flat">
              <a:noFill/>
              <a:miter lim="400000"/>
            </a:ln>
            <a:effectLst/>
          </p:spPr>
          <p:txBody>
            <a:bodyPr anchor="ctr"/>
            <a:lstStyle/>
            <a:p>
              <a:pPr algn="ctr"/>
              <a:endParaRPr>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8" name="PA-Freeform: Shape 5"/>
            <p:cNvSpPr/>
            <p:nvPr>
              <p:custDataLst>
                <p:tags r:id="rId6"/>
              </p:custDataLst>
            </p:nvPr>
          </p:nvSpPr>
          <p:spPr>
            <a:xfrm>
              <a:off x="6368851" y="2437263"/>
              <a:ext cx="780937" cy="780944"/>
            </a:xfrm>
            <a:custGeom>
              <a:avLst/>
              <a:gdLst/>
              <a:ahLst/>
              <a:cxnLst>
                <a:cxn ang="0">
                  <a:pos x="wd2" y="hd2"/>
                </a:cxn>
                <a:cxn ang="5400000">
                  <a:pos x="wd2" y="hd2"/>
                </a:cxn>
                <a:cxn ang="10800000">
                  <a:pos x="wd2" y="hd2"/>
                </a:cxn>
                <a:cxn ang="16200000">
                  <a:pos x="wd2" y="hd2"/>
                </a:cxn>
              </a:cxnLst>
              <a:rect l="0" t="0" r="r" b="b"/>
              <a:pathLst>
                <a:path w="19807" h="19807" extrusionOk="0">
                  <a:moveTo>
                    <a:pt x="7907" y="205"/>
                  </a:moveTo>
                  <a:cubicBezTo>
                    <a:pt x="13264" y="-897"/>
                    <a:pt x="18498" y="2551"/>
                    <a:pt x="19601" y="7908"/>
                  </a:cubicBezTo>
                  <a:cubicBezTo>
                    <a:pt x="20703" y="13264"/>
                    <a:pt x="17254" y="18500"/>
                    <a:pt x="11898" y="19602"/>
                  </a:cubicBezTo>
                  <a:cubicBezTo>
                    <a:pt x="6545" y="20703"/>
                    <a:pt x="1312" y="17258"/>
                    <a:pt x="206" y="11907"/>
                  </a:cubicBezTo>
                  <a:cubicBezTo>
                    <a:pt x="206" y="11904"/>
                    <a:pt x="205" y="11901"/>
                    <a:pt x="204" y="11899"/>
                  </a:cubicBezTo>
                  <a:cubicBezTo>
                    <a:pt x="-897" y="6542"/>
                    <a:pt x="2551" y="1307"/>
                    <a:pt x="7907" y="205"/>
                  </a:cubicBezTo>
                  <a:close/>
                </a:path>
              </a:pathLst>
            </a:custGeom>
            <a:solidFill>
              <a:srgbClr val="AEBBD0"/>
            </a:solidFill>
            <a:ln w="12700" cap="flat">
              <a:noFill/>
              <a:miter lim="400000"/>
            </a:ln>
            <a:effectLst/>
          </p:spPr>
          <p:txBody>
            <a:bodyPr anchor="ctr"/>
            <a:lstStyle/>
            <a:p>
              <a:pPr algn="ctr"/>
              <a:endParaRPr>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9" name="PA-Freeform: Shape 14"/>
            <p:cNvSpPr/>
            <p:nvPr>
              <p:custDataLst>
                <p:tags r:id="rId7"/>
              </p:custDataLst>
            </p:nvPr>
          </p:nvSpPr>
          <p:spPr>
            <a:xfrm>
              <a:off x="5045587" y="4711492"/>
              <a:ext cx="780930" cy="780944"/>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solidFill>
              <a:srgbClr val="AEBBD0"/>
            </a:solidFill>
            <a:ln w="12700" cap="flat">
              <a:noFill/>
              <a:miter lim="400000"/>
            </a:ln>
            <a:effectLst/>
          </p:spPr>
          <p:txBody>
            <a:bodyPr anchor="ctr"/>
            <a:lstStyle/>
            <a:p>
              <a:pPr algn="ctr"/>
              <a:endParaRPr>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10" name="PA-Freeform: Shape 17"/>
            <p:cNvSpPr/>
            <p:nvPr>
              <p:custDataLst>
                <p:tags r:id="rId8"/>
              </p:custDataLst>
            </p:nvPr>
          </p:nvSpPr>
          <p:spPr>
            <a:xfrm>
              <a:off x="5034279" y="2437253"/>
              <a:ext cx="780942" cy="780965"/>
            </a:xfrm>
            <a:custGeom>
              <a:avLst/>
              <a:gdLst/>
              <a:ahLst/>
              <a:cxnLst>
                <a:cxn ang="0">
                  <a:pos x="wd2" y="hd2"/>
                </a:cxn>
                <a:cxn ang="5400000">
                  <a:pos x="wd2" y="hd2"/>
                </a:cxn>
                <a:cxn ang="10800000">
                  <a:pos x="wd2" y="hd2"/>
                </a:cxn>
                <a:cxn ang="16200000">
                  <a:pos x="wd2" y="hd2"/>
                </a:cxn>
              </a:cxnLst>
              <a:rect l="0" t="0" r="r" b="b"/>
              <a:pathLst>
                <a:path w="19806" h="19807" extrusionOk="0">
                  <a:moveTo>
                    <a:pt x="11898" y="19602"/>
                  </a:moveTo>
                  <a:cubicBezTo>
                    <a:pt x="6542" y="20703"/>
                    <a:pt x="1307" y="17255"/>
                    <a:pt x="205" y="11898"/>
                  </a:cubicBezTo>
                  <a:cubicBezTo>
                    <a:pt x="-897" y="6542"/>
                    <a:pt x="2552" y="1307"/>
                    <a:pt x="7908" y="205"/>
                  </a:cubicBezTo>
                  <a:cubicBezTo>
                    <a:pt x="13261" y="-897"/>
                    <a:pt x="18494" y="2548"/>
                    <a:pt x="19599" y="7899"/>
                  </a:cubicBezTo>
                  <a:cubicBezTo>
                    <a:pt x="19600" y="7902"/>
                    <a:pt x="19600" y="7904"/>
                    <a:pt x="19601" y="7908"/>
                  </a:cubicBezTo>
                  <a:cubicBezTo>
                    <a:pt x="20703" y="13264"/>
                    <a:pt x="17254" y="18500"/>
                    <a:pt x="11898" y="19602"/>
                  </a:cubicBezTo>
                  <a:close/>
                </a:path>
              </a:pathLst>
            </a:custGeom>
            <a:solidFill>
              <a:srgbClr val="AEBBD0"/>
            </a:solidFill>
            <a:ln w="12700" cap="flat">
              <a:noFill/>
              <a:miter lim="400000"/>
            </a:ln>
            <a:effectLst/>
          </p:spPr>
          <p:txBody>
            <a:bodyPr anchor="ctr"/>
            <a:lstStyle/>
            <a:p>
              <a:pPr algn="ctr"/>
              <a:endParaRPr>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11" name="PA-Freeform: Shape 8"/>
            <p:cNvSpPr/>
            <p:nvPr>
              <p:custDataLst>
                <p:tags r:id="rId9"/>
              </p:custDataLst>
            </p:nvPr>
          </p:nvSpPr>
          <p:spPr>
            <a:xfrm>
              <a:off x="7266198" y="3783546"/>
              <a:ext cx="343432" cy="342872"/>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12" name="PA-Freeform: Shape 11"/>
            <p:cNvSpPr/>
            <p:nvPr>
              <p:custDataLst>
                <p:tags r:id="rId10"/>
              </p:custDataLst>
            </p:nvPr>
          </p:nvSpPr>
          <p:spPr>
            <a:xfrm>
              <a:off x="6614037" y="4930246"/>
              <a:ext cx="313212" cy="343436"/>
            </a:xfrm>
            <a:custGeom>
              <a:avLst/>
              <a:gdLst>
                <a:gd name="connsiteX0" fmla="*/ 257952 w 552598"/>
                <a:gd name="connsiteY0" fmla="*/ 238897 h 605921"/>
                <a:gd name="connsiteX1" fmla="*/ 252845 w 552598"/>
                <a:gd name="connsiteY1" fmla="*/ 243996 h 605921"/>
                <a:gd name="connsiteX2" fmla="*/ 252845 w 552598"/>
                <a:gd name="connsiteY2" fmla="*/ 308986 h 605921"/>
                <a:gd name="connsiteX3" fmla="*/ 228056 w 552598"/>
                <a:gd name="connsiteY3" fmla="*/ 308986 h 605921"/>
                <a:gd name="connsiteX4" fmla="*/ 225642 w 552598"/>
                <a:gd name="connsiteY4" fmla="*/ 314085 h 605921"/>
                <a:gd name="connsiteX5" fmla="*/ 273271 w 552598"/>
                <a:gd name="connsiteY5" fmla="*/ 372123 h 605921"/>
                <a:gd name="connsiteX6" fmla="*/ 279306 w 552598"/>
                <a:gd name="connsiteY6" fmla="*/ 372123 h 605921"/>
                <a:gd name="connsiteX7" fmla="*/ 327027 w 552598"/>
                <a:gd name="connsiteY7" fmla="*/ 314085 h 605921"/>
                <a:gd name="connsiteX8" fmla="*/ 324520 w 552598"/>
                <a:gd name="connsiteY8" fmla="*/ 308986 h 605921"/>
                <a:gd name="connsiteX9" fmla="*/ 299731 w 552598"/>
                <a:gd name="connsiteY9" fmla="*/ 308986 h 605921"/>
                <a:gd name="connsiteX10" fmla="*/ 299731 w 552598"/>
                <a:gd name="connsiteY10" fmla="*/ 243996 h 605921"/>
                <a:gd name="connsiteX11" fmla="*/ 294718 w 552598"/>
                <a:gd name="connsiteY11" fmla="*/ 238897 h 605921"/>
                <a:gd name="connsiteX12" fmla="*/ 260737 w 552598"/>
                <a:gd name="connsiteY12" fmla="*/ 130146 h 605921"/>
                <a:gd name="connsiteX13" fmla="*/ 291932 w 552598"/>
                <a:gd name="connsiteY13" fmla="*/ 130146 h 605921"/>
                <a:gd name="connsiteX14" fmla="*/ 303445 w 552598"/>
                <a:gd name="connsiteY14" fmla="*/ 141642 h 605921"/>
                <a:gd name="connsiteX15" fmla="*/ 303445 w 552598"/>
                <a:gd name="connsiteY15" fmla="*/ 167602 h 605921"/>
                <a:gd name="connsiteX16" fmla="*/ 353580 w 552598"/>
                <a:gd name="connsiteY16" fmla="*/ 188369 h 605921"/>
                <a:gd name="connsiteX17" fmla="*/ 371963 w 552598"/>
                <a:gd name="connsiteY17" fmla="*/ 170012 h 605921"/>
                <a:gd name="connsiteX18" fmla="*/ 388118 w 552598"/>
                <a:gd name="connsiteY18" fmla="*/ 170012 h 605921"/>
                <a:gd name="connsiteX19" fmla="*/ 410215 w 552598"/>
                <a:gd name="connsiteY19" fmla="*/ 192077 h 605921"/>
                <a:gd name="connsiteX20" fmla="*/ 410215 w 552598"/>
                <a:gd name="connsiteY20" fmla="*/ 208209 h 605921"/>
                <a:gd name="connsiteX21" fmla="*/ 391832 w 552598"/>
                <a:gd name="connsiteY21" fmla="*/ 226566 h 605921"/>
                <a:gd name="connsiteX22" fmla="*/ 412628 w 552598"/>
                <a:gd name="connsiteY22" fmla="*/ 276630 h 605921"/>
                <a:gd name="connsiteX23" fmla="*/ 438625 w 552598"/>
                <a:gd name="connsiteY23" fmla="*/ 276630 h 605921"/>
                <a:gd name="connsiteX24" fmla="*/ 450137 w 552598"/>
                <a:gd name="connsiteY24" fmla="*/ 288126 h 605921"/>
                <a:gd name="connsiteX25" fmla="*/ 450137 w 552598"/>
                <a:gd name="connsiteY25" fmla="*/ 319277 h 605921"/>
                <a:gd name="connsiteX26" fmla="*/ 438625 w 552598"/>
                <a:gd name="connsiteY26" fmla="*/ 330773 h 605921"/>
                <a:gd name="connsiteX27" fmla="*/ 412628 w 552598"/>
                <a:gd name="connsiteY27" fmla="*/ 330773 h 605921"/>
                <a:gd name="connsiteX28" fmla="*/ 391832 w 552598"/>
                <a:gd name="connsiteY28" fmla="*/ 380838 h 605921"/>
                <a:gd name="connsiteX29" fmla="*/ 410215 w 552598"/>
                <a:gd name="connsiteY29" fmla="*/ 399102 h 605921"/>
                <a:gd name="connsiteX30" fmla="*/ 410215 w 552598"/>
                <a:gd name="connsiteY30" fmla="*/ 415326 h 605921"/>
                <a:gd name="connsiteX31" fmla="*/ 388118 w 552598"/>
                <a:gd name="connsiteY31" fmla="*/ 437299 h 605921"/>
                <a:gd name="connsiteX32" fmla="*/ 371963 w 552598"/>
                <a:gd name="connsiteY32" fmla="*/ 437299 h 605921"/>
                <a:gd name="connsiteX33" fmla="*/ 353580 w 552598"/>
                <a:gd name="connsiteY33" fmla="*/ 419035 h 605921"/>
                <a:gd name="connsiteX34" fmla="*/ 303445 w 552598"/>
                <a:gd name="connsiteY34" fmla="*/ 439802 h 605921"/>
                <a:gd name="connsiteX35" fmla="*/ 303445 w 552598"/>
                <a:gd name="connsiteY35" fmla="*/ 465761 h 605921"/>
                <a:gd name="connsiteX36" fmla="*/ 291932 w 552598"/>
                <a:gd name="connsiteY36" fmla="*/ 477257 h 605921"/>
                <a:gd name="connsiteX37" fmla="*/ 260737 w 552598"/>
                <a:gd name="connsiteY37" fmla="*/ 477257 h 605921"/>
                <a:gd name="connsiteX38" fmla="*/ 249224 w 552598"/>
                <a:gd name="connsiteY38" fmla="*/ 465761 h 605921"/>
                <a:gd name="connsiteX39" fmla="*/ 249224 w 552598"/>
                <a:gd name="connsiteY39" fmla="*/ 439802 h 605921"/>
                <a:gd name="connsiteX40" fmla="*/ 199089 w 552598"/>
                <a:gd name="connsiteY40" fmla="*/ 419035 h 605921"/>
                <a:gd name="connsiteX41" fmla="*/ 180799 w 552598"/>
                <a:gd name="connsiteY41" fmla="*/ 437299 h 605921"/>
                <a:gd name="connsiteX42" fmla="*/ 164551 w 552598"/>
                <a:gd name="connsiteY42" fmla="*/ 437299 h 605921"/>
                <a:gd name="connsiteX43" fmla="*/ 142547 w 552598"/>
                <a:gd name="connsiteY43" fmla="*/ 415326 h 605921"/>
                <a:gd name="connsiteX44" fmla="*/ 142547 w 552598"/>
                <a:gd name="connsiteY44" fmla="*/ 399102 h 605921"/>
                <a:gd name="connsiteX45" fmla="*/ 160837 w 552598"/>
                <a:gd name="connsiteY45" fmla="*/ 380838 h 605921"/>
                <a:gd name="connsiteX46" fmla="*/ 140041 w 552598"/>
                <a:gd name="connsiteY46" fmla="*/ 330773 h 605921"/>
                <a:gd name="connsiteX47" fmla="*/ 114044 w 552598"/>
                <a:gd name="connsiteY47" fmla="*/ 330773 h 605921"/>
                <a:gd name="connsiteX48" fmla="*/ 102532 w 552598"/>
                <a:gd name="connsiteY48" fmla="*/ 319277 h 605921"/>
                <a:gd name="connsiteX49" fmla="*/ 102532 w 552598"/>
                <a:gd name="connsiteY49" fmla="*/ 288126 h 605921"/>
                <a:gd name="connsiteX50" fmla="*/ 114044 w 552598"/>
                <a:gd name="connsiteY50" fmla="*/ 276630 h 605921"/>
                <a:gd name="connsiteX51" fmla="*/ 140041 w 552598"/>
                <a:gd name="connsiteY51" fmla="*/ 276630 h 605921"/>
                <a:gd name="connsiteX52" fmla="*/ 160837 w 552598"/>
                <a:gd name="connsiteY52" fmla="*/ 226566 h 605921"/>
                <a:gd name="connsiteX53" fmla="*/ 142547 w 552598"/>
                <a:gd name="connsiteY53" fmla="*/ 208209 h 605921"/>
                <a:gd name="connsiteX54" fmla="*/ 142547 w 552598"/>
                <a:gd name="connsiteY54" fmla="*/ 192077 h 605921"/>
                <a:gd name="connsiteX55" fmla="*/ 164551 w 552598"/>
                <a:gd name="connsiteY55" fmla="*/ 170012 h 605921"/>
                <a:gd name="connsiteX56" fmla="*/ 180799 w 552598"/>
                <a:gd name="connsiteY56" fmla="*/ 170012 h 605921"/>
                <a:gd name="connsiteX57" fmla="*/ 199089 w 552598"/>
                <a:gd name="connsiteY57" fmla="*/ 188369 h 605921"/>
                <a:gd name="connsiteX58" fmla="*/ 249224 w 552598"/>
                <a:gd name="connsiteY58" fmla="*/ 167602 h 605921"/>
                <a:gd name="connsiteX59" fmla="*/ 249224 w 552598"/>
                <a:gd name="connsiteY59" fmla="*/ 141642 h 605921"/>
                <a:gd name="connsiteX60" fmla="*/ 260737 w 552598"/>
                <a:gd name="connsiteY60" fmla="*/ 130146 h 605921"/>
                <a:gd name="connsiteX61" fmla="*/ 438507 w 552598"/>
                <a:gd name="connsiteY61" fmla="*/ 79551 h 605921"/>
                <a:gd name="connsiteX62" fmla="*/ 552598 w 552598"/>
                <a:gd name="connsiteY62" fmla="*/ 302952 h 605921"/>
                <a:gd name="connsiteX63" fmla="*/ 276329 w 552598"/>
                <a:gd name="connsiteY63" fmla="*/ 578821 h 605921"/>
                <a:gd name="connsiteX64" fmla="*/ 276329 w 552598"/>
                <a:gd name="connsiteY64" fmla="*/ 602737 h 605921"/>
                <a:gd name="connsiteX65" fmla="*/ 271316 w 552598"/>
                <a:gd name="connsiteY65" fmla="*/ 605332 h 605921"/>
                <a:gd name="connsiteX66" fmla="*/ 206426 w 552598"/>
                <a:gd name="connsiteY66" fmla="*/ 560837 h 605921"/>
                <a:gd name="connsiteX67" fmla="*/ 206426 w 552598"/>
                <a:gd name="connsiteY67" fmla="*/ 555553 h 605921"/>
                <a:gd name="connsiteX68" fmla="*/ 271316 w 552598"/>
                <a:gd name="connsiteY68" fmla="*/ 511059 h 605921"/>
                <a:gd name="connsiteX69" fmla="*/ 276329 w 552598"/>
                <a:gd name="connsiteY69" fmla="*/ 513654 h 605921"/>
                <a:gd name="connsiteX70" fmla="*/ 276329 w 552598"/>
                <a:gd name="connsiteY70" fmla="*/ 537663 h 605921"/>
                <a:gd name="connsiteX71" fmla="*/ 511381 w 552598"/>
                <a:gd name="connsiteY71" fmla="*/ 302952 h 605921"/>
                <a:gd name="connsiteX72" fmla="*/ 414278 w 552598"/>
                <a:gd name="connsiteY72" fmla="*/ 112830 h 605921"/>
                <a:gd name="connsiteX73" fmla="*/ 281414 w 552598"/>
                <a:gd name="connsiteY73" fmla="*/ 589 h 605921"/>
                <a:gd name="connsiteX74" fmla="*/ 346313 w 552598"/>
                <a:gd name="connsiteY74" fmla="*/ 45086 h 605921"/>
                <a:gd name="connsiteX75" fmla="*/ 346313 w 552598"/>
                <a:gd name="connsiteY75" fmla="*/ 50277 h 605921"/>
                <a:gd name="connsiteX76" fmla="*/ 281414 w 552598"/>
                <a:gd name="connsiteY76" fmla="*/ 94775 h 605921"/>
                <a:gd name="connsiteX77" fmla="*/ 276308 w 552598"/>
                <a:gd name="connsiteY77" fmla="*/ 92179 h 605921"/>
                <a:gd name="connsiteX78" fmla="*/ 276308 w 552598"/>
                <a:gd name="connsiteY78" fmla="*/ 68262 h 605921"/>
                <a:gd name="connsiteX79" fmla="*/ 41223 w 552598"/>
                <a:gd name="connsiteY79" fmla="*/ 303077 h 605921"/>
                <a:gd name="connsiteX80" fmla="*/ 138432 w 552598"/>
                <a:gd name="connsiteY80" fmla="*/ 493302 h 605921"/>
                <a:gd name="connsiteX81" fmla="*/ 114200 w 552598"/>
                <a:gd name="connsiteY81" fmla="*/ 526582 h 605921"/>
                <a:gd name="connsiteX82" fmla="*/ 0 w 552598"/>
                <a:gd name="connsiteY82" fmla="*/ 303077 h 605921"/>
                <a:gd name="connsiteX83" fmla="*/ 276308 w 552598"/>
                <a:gd name="connsiteY83" fmla="*/ 27195 h 605921"/>
                <a:gd name="connsiteX84" fmla="*/ 276308 w 552598"/>
                <a:gd name="connsiteY84" fmla="*/ 3185 h 605921"/>
                <a:gd name="connsiteX85" fmla="*/ 281414 w 552598"/>
                <a:gd name="connsiteY85" fmla="*/ 589 h 60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52598" h="605921">
                  <a:moveTo>
                    <a:pt x="257952" y="238897"/>
                  </a:moveTo>
                  <a:cubicBezTo>
                    <a:pt x="255074" y="238897"/>
                    <a:pt x="252845" y="241122"/>
                    <a:pt x="252845" y="243996"/>
                  </a:cubicBezTo>
                  <a:lnTo>
                    <a:pt x="252845" y="308986"/>
                  </a:lnTo>
                  <a:lnTo>
                    <a:pt x="228056" y="308986"/>
                  </a:lnTo>
                  <a:cubicBezTo>
                    <a:pt x="225364" y="308986"/>
                    <a:pt x="223878" y="311953"/>
                    <a:pt x="225642" y="314085"/>
                  </a:cubicBezTo>
                  <a:lnTo>
                    <a:pt x="273271" y="372123"/>
                  </a:lnTo>
                  <a:cubicBezTo>
                    <a:pt x="274849" y="373977"/>
                    <a:pt x="277727" y="373977"/>
                    <a:pt x="279306" y="372123"/>
                  </a:cubicBezTo>
                  <a:lnTo>
                    <a:pt x="327027" y="314085"/>
                  </a:lnTo>
                  <a:cubicBezTo>
                    <a:pt x="328605" y="311953"/>
                    <a:pt x="327213" y="308894"/>
                    <a:pt x="324520" y="308986"/>
                  </a:cubicBezTo>
                  <a:lnTo>
                    <a:pt x="299731" y="308986"/>
                  </a:lnTo>
                  <a:lnTo>
                    <a:pt x="299731" y="243996"/>
                  </a:lnTo>
                  <a:cubicBezTo>
                    <a:pt x="299731" y="241122"/>
                    <a:pt x="297503" y="238897"/>
                    <a:pt x="294718" y="238897"/>
                  </a:cubicBezTo>
                  <a:close/>
                  <a:moveTo>
                    <a:pt x="260737" y="130146"/>
                  </a:moveTo>
                  <a:lnTo>
                    <a:pt x="291932" y="130146"/>
                  </a:lnTo>
                  <a:cubicBezTo>
                    <a:pt x="298431" y="130146"/>
                    <a:pt x="303445" y="135338"/>
                    <a:pt x="303445" y="141642"/>
                  </a:cubicBezTo>
                  <a:lnTo>
                    <a:pt x="303445" y="167602"/>
                  </a:lnTo>
                  <a:cubicBezTo>
                    <a:pt x="321642" y="171125"/>
                    <a:pt x="338632" y="178356"/>
                    <a:pt x="353580" y="188369"/>
                  </a:cubicBezTo>
                  <a:lnTo>
                    <a:pt x="371963" y="170012"/>
                  </a:lnTo>
                  <a:cubicBezTo>
                    <a:pt x="376420" y="165562"/>
                    <a:pt x="383661" y="165562"/>
                    <a:pt x="388118" y="170012"/>
                  </a:cubicBezTo>
                  <a:lnTo>
                    <a:pt x="410215" y="192077"/>
                  </a:lnTo>
                  <a:cubicBezTo>
                    <a:pt x="414671" y="196528"/>
                    <a:pt x="414671" y="203759"/>
                    <a:pt x="410215" y="208209"/>
                  </a:cubicBezTo>
                  <a:lnTo>
                    <a:pt x="391832" y="226566"/>
                  </a:lnTo>
                  <a:cubicBezTo>
                    <a:pt x="401859" y="241400"/>
                    <a:pt x="409100" y="258459"/>
                    <a:pt x="412628" y="276630"/>
                  </a:cubicBezTo>
                  <a:lnTo>
                    <a:pt x="438625" y="276630"/>
                  </a:lnTo>
                  <a:cubicBezTo>
                    <a:pt x="445124" y="276630"/>
                    <a:pt x="450137" y="281822"/>
                    <a:pt x="450137" y="288126"/>
                  </a:cubicBezTo>
                  <a:lnTo>
                    <a:pt x="450137" y="319277"/>
                  </a:lnTo>
                  <a:cubicBezTo>
                    <a:pt x="450137" y="325674"/>
                    <a:pt x="444938" y="330773"/>
                    <a:pt x="438625" y="330773"/>
                  </a:cubicBezTo>
                  <a:lnTo>
                    <a:pt x="412628" y="330773"/>
                  </a:lnTo>
                  <a:cubicBezTo>
                    <a:pt x="409100" y="348945"/>
                    <a:pt x="401859" y="365818"/>
                    <a:pt x="391832" y="380838"/>
                  </a:cubicBezTo>
                  <a:lnTo>
                    <a:pt x="410215" y="399102"/>
                  </a:lnTo>
                  <a:cubicBezTo>
                    <a:pt x="414671" y="403552"/>
                    <a:pt x="414671" y="410876"/>
                    <a:pt x="410215" y="415326"/>
                  </a:cubicBezTo>
                  <a:lnTo>
                    <a:pt x="388118" y="437299"/>
                  </a:lnTo>
                  <a:cubicBezTo>
                    <a:pt x="383661" y="441749"/>
                    <a:pt x="376420" y="441749"/>
                    <a:pt x="371963" y="437299"/>
                  </a:cubicBezTo>
                  <a:lnTo>
                    <a:pt x="353580" y="419035"/>
                  </a:lnTo>
                  <a:cubicBezTo>
                    <a:pt x="338725" y="429047"/>
                    <a:pt x="321642" y="436186"/>
                    <a:pt x="303445" y="439802"/>
                  </a:cubicBezTo>
                  <a:lnTo>
                    <a:pt x="303445" y="465761"/>
                  </a:lnTo>
                  <a:cubicBezTo>
                    <a:pt x="303445" y="472158"/>
                    <a:pt x="298246" y="477257"/>
                    <a:pt x="291932" y="477257"/>
                  </a:cubicBezTo>
                  <a:lnTo>
                    <a:pt x="260737" y="477257"/>
                  </a:lnTo>
                  <a:cubicBezTo>
                    <a:pt x="254331" y="477257"/>
                    <a:pt x="249224" y="472065"/>
                    <a:pt x="249224" y="465761"/>
                  </a:cubicBezTo>
                  <a:lnTo>
                    <a:pt x="249224" y="439802"/>
                  </a:lnTo>
                  <a:cubicBezTo>
                    <a:pt x="231027" y="436186"/>
                    <a:pt x="214130" y="429047"/>
                    <a:pt x="199089" y="419035"/>
                  </a:cubicBezTo>
                  <a:lnTo>
                    <a:pt x="180799" y="437299"/>
                  </a:lnTo>
                  <a:cubicBezTo>
                    <a:pt x="176342" y="441749"/>
                    <a:pt x="169008" y="441749"/>
                    <a:pt x="164551" y="437299"/>
                  </a:cubicBezTo>
                  <a:lnTo>
                    <a:pt x="142547" y="415326"/>
                  </a:lnTo>
                  <a:cubicBezTo>
                    <a:pt x="138091" y="410876"/>
                    <a:pt x="138091" y="403552"/>
                    <a:pt x="142547" y="399102"/>
                  </a:cubicBezTo>
                  <a:lnTo>
                    <a:pt x="160837" y="380838"/>
                  </a:lnTo>
                  <a:cubicBezTo>
                    <a:pt x="150810" y="366004"/>
                    <a:pt x="143661" y="348945"/>
                    <a:pt x="140041" y="330773"/>
                  </a:cubicBezTo>
                  <a:lnTo>
                    <a:pt x="114044" y="330773"/>
                  </a:lnTo>
                  <a:cubicBezTo>
                    <a:pt x="107638" y="330773"/>
                    <a:pt x="102532" y="325582"/>
                    <a:pt x="102532" y="319277"/>
                  </a:cubicBezTo>
                  <a:lnTo>
                    <a:pt x="102532" y="288126"/>
                  </a:lnTo>
                  <a:cubicBezTo>
                    <a:pt x="102532" y="281636"/>
                    <a:pt x="107731" y="276630"/>
                    <a:pt x="114044" y="276630"/>
                  </a:cubicBezTo>
                  <a:lnTo>
                    <a:pt x="140041" y="276630"/>
                  </a:lnTo>
                  <a:cubicBezTo>
                    <a:pt x="143661" y="258459"/>
                    <a:pt x="150810" y="241492"/>
                    <a:pt x="160837" y="226566"/>
                  </a:cubicBezTo>
                  <a:lnTo>
                    <a:pt x="142547" y="208209"/>
                  </a:lnTo>
                  <a:cubicBezTo>
                    <a:pt x="138091" y="203759"/>
                    <a:pt x="138091" y="196528"/>
                    <a:pt x="142547" y="192077"/>
                  </a:cubicBezTo>
                  <a:lnTo>
                    <a:pt x="164551" y="170012"/>
                  </a:lnTo>
                  <a:cubicBezTo>
                    <a:pt x="169008" y="165562"/>
                    <a:pt x="176342" y="165562"/>
                    <a:pt x="180799" y="170012"/>
                  </a:cubicBezTo>
                  <a:lnTo>
                    <a:pt x="199089" y="188369"/>
                  </a:lnTo>
                  <a:cubicBezTo>
                    <a:pt x="213944" y="178356"/>
                    <a:pt x="231027" y="171125"/>
                    <a:pt x="249224" y="167602"/>
                  </a:cubicBezTo>
                  <a:lnTo>
                    <a:pt x="249224" y="141642"/>
                  </a:lnTo>
                  <a:cubicBezTo>
                    <a:pt x="249224" y="135153"/>
                    <a:pt x="254424" y="130146"/>
                    <a:pt x="260737" y="130146"/>
                  </a:cubicBezTo>
                  <a:close/>
                  <a:moveTo>
                    <a:pt x="438507" y="79551"/>
                  </a:moveTo>
                  <a:cubicBezTo>
                    <a:pt x="510081" y="131462"/>
                    <a:pt x="552598" y="214890"/>
                    <a:pt x="552598" y="302952"/>
                  </a:cubicBezTo>
                  <a:cubicBezTo>
                    <a:pt x="552598" y="455069"/>
                    <a:pt x="428760" y="578821"/>
                    <a:pt x="276329" y="578821"/>
                  </a:cubicBezTo>
                  <a:lnTo>
                    <a:pt x="276329" y="602737"/>
                  </a:lnTo>
                  <a:cubicBezTo>
                    <a:pt x="276329" y="605332"/>
                    <a:pt x="273358" y="606815"/>
                    <a:pt x="271316" y="605332"/>
                  </a:cubicBezTo>
                  <a:lnTo>
                    <a:pt x="206426" y="560837"/>
                  </a:lnTo>
                  <a:cubicBezTo>
                    <a:pt x="204569" y="559539"/>
                    <a:pt x="204569" y="556759"/>
                    <a:pt x="206426" y="555553"/>
                  </a:cubicBezTo>
                  <a:lnTo>
                    <a:pt x="271316" y="511059"/>
                  </a:lnTo>
                  <a:cubicBezTo>
                    <a:pt x="273544" y="509575"/>
                    <a:pt x="276329" y="511059"/>
                    <a:pt x="276329" y="513654"/>
                  </a:cubicBezTo>
                  <a:lnTo>
                    <a:pt x="276329" y="537663"/>
                  </a:lnTo>
                  <a:cubicBezTo>
                    <a:pt x="405923" y="537663"/>
                    <a:pt x="511381" y="432358"/>
                    <a:pt x="511381" y="302952"/>
                  </a:cubicBezTo>
                  <a:cubicBezTo>
                    <a:pt x="511381" y="228053"/>
                    <a:pt x="475176" y="156954"/>
                    <a:pt x="414278" y="112830"/>
                  </a:cubicBezTo>
                  <a:close/>
                  <a:moveTo>
                    <a:pt x="281414" y="589"/>
                  </a:moveTo>
                  <a:lnTo>
                    <a:pt x="346313" y="45086"/>
                  </a:lnTo>
                  <a:cubicBezTo>
                    <a:pt x="348170" y="46384"/>
                    <a:pt x="348170" y="49072"/>
                    <a:pt x="346313" y="50277"/>
                  </a:cubicBezTo>
                  <a:lnTo>
                    <a:pt x="281414" y="94775"/>
                  </a:lnTo>
                  <a:cubicBezTo>
                    <a:pt x="279186" y="96258"/>
                    <a:pt x="276308" y="94775"/>
                    <a:pt x="276308" y="92179"/>
                  </a:cubicBezTo>
                  <a:lnTo>
                    <a:pt x="276308" y="68262"/>
                  </a:lnTo>
                  <a:cubicBezTo>
                    <a:pt x="146695" y="68262"/>
                    <a:pt x="41223" y="173665"/>
                    <a:pt x="41223" y="303077"/>
                  </a:cubicBezTo>
                  <a:cubicBezTo>
                    <a:pt x="41223" y="377980"/>
                    <a:pt x="77526" y="449176"/>
                    <a:pt x="138432" y="493302"/>
                  </a:cubicBezTo>
                  <a:lnTo>
                    <a:pt x="114200" y="526582"/>
                  </a:lnTo>
                  <a:cubicBezTo>
                    <a:pt x="42709" y="474762"/>
                    <a:pt x="0" y="391237"/>
                    <a:pt x="0" y="303077"/>
                  </a:cubicBezTo>
                  <a:cubicBezTo>
                    <a:pt x="0" y="150953"/>
                    <a:pt x="123948" y="27195"/>
                    <a:pt x="276308" y="27195"/>
                  </a:cubicBezTo>
                  <a:lnTo>
                    <a:pt x="276308" y="3185"/>
                  </a:lnTo>
                  <a:cubicBezTo>
                    <a:pt x="276308" y="589"/>
                    <a:pt x="279279" y="-894"/>
                    <a:pt x="281414" y="589"/>
                  </a:cubicBezTo>
                  <a:close/>
                </a:path>
              </a:pathLst>
            </a:custGeom>
            <a:solidFill>
              <a:schemeClr val="bg1"/>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13" name="PA-Freeform: Shape 20"/>
            <p:cNvSpPr/>
            <p:nvPr>
              <p:custDataLst>
                <p:tags r:id="rId11"/>
              </p:custDataLst>
            </p:nvPr>
          </p:nvSpPr>
          <p:spPr>
            <a:xfrm>
              <a:off x="4591312" y="3783263"/>
              <a:ext cx="332315" cy="343436"/>
            </a:xfrm>
            <a:custGeom>
              <a:avLst/>
              <a:gdLst>
                <a:gd name="T0" fmla="*/ 743 w 743"/>
                <a:gd name="T1" fmla="*/ 27 h 769"/>
                <a:gd name="T2" fmla="*/ 736 w 743"/>
                <a:gd name="T3" fmla="*/ 8 h 769"/>
                <a:gd name="T4" fmla="*/ 717 w 743"/>
                <a:gd name="T5" fmla="*/ 0 h 769"/>
                <a:gd name="T6" fmla="*/ 599 w 743"/>
                <a:gd name="T7" fmla="*/ 0 h 769"/>
                <a:gd name="T8" fmla="*/ 591 w 743"/>
                <a:gd name="T9" fmla="*/ 1 h 769"/>
                <a:gd name="T10" fmla="*/ 569 w 743"/>
                <a:gd name="T11" fmla="*/ 1 h 769"/>
                <a:gd name="T12" fmla="*/ 555 w 743"/>
                <a:gd name="T13" fmla="*/ 2 h 769"/>
                <a:gd name="T14" fmla="*/ 184 w 743"/>
                <a:gd name="T15" fmla="*/ 2 h 769"/>
                <a:gd name="T16" fmla="*/ 171 w 743"/>
                <a:gd name="T17" fmla="*/ 1 h 769"/>
                <a:gd name="T18" fmla="*/ 152 w 743"/>
                <a:gd name="T19" fmla="*/ 1 h 769"/>
                <a:gd name="T20" fmla="*/ 144 w 743"/>
                <a:gd name="T21" fmla="*/ 0 h 769"/>
                <a:gd name="T22" fmla="*/ 26 w 743"/>
                <a:gd name="T23" fmla="*/ 0 h 769"/>
                <a:gd name="T24" fmla="*/ 8 w 743"/>
                <a:gd name="T25" fmla="*/ 8 h 769"/>
                <a:gd name="T26" fmla="*/ 0 w 743"/>
                <a:gd name="T27" fmla="*/ 27 h 769"/>
                <a:gd name="T28" fmla="*/ 118 w 743"/>
                <a:gd name="T29" fmla="*/ 266 h 769"/>
                <a:gd name="T30" fmla="*/ 118 w 743"/>
                <a:gd name="T31" fmla="*/ 267 h 769"/>
                <a:gd name="T32" fmla="*/ 118 w 743"/>
                <a:gd name="T33" fmla="*/ 270 h 769"/>
                <a:gd name="T34" fmla="*/ 342 w 743"/>
                <a:gd name="T35" fmla="*/ 511 h 769"/>
                <a:gd name="T36" fmla="*/ 342 w 743"/>
                <a:gd name="T37" fmla="*/ 713 h 769"/>
                <a:gd name="T38" fmla="*/ 242 w 743"/>
                <a:gd name="T39" fmla="*/ 713 h 769"/>
                <a:gd name="T40" fmla="*/ 228 w 743"/>
                <a:gd name="T41" fmla="*/ 727 h 769"/>
                <a:gd name="T42" fmla="*/ 228 w 743"/>
                <a:gd name="T43" fmla="*/ 756 h 769"/>
                <a:gd name="T44" fmla="*/ 242 w 743"/>
                <a:gd name="T45" fmla="*/ 769 h 769"/>
                <a:gd name="T46" fmla="*/ 498 w 743"/>
                <a:gd name="T47" fmla="*/ 769 h 769"/>
                <a:gd name="T48" fmla="*/ 511 w 743"/>
                <a:gd name="T49" fmla="*/ 756 h 769"/>
                <a:gd name="T50" fmla="*/ 511 w 743"/>
                <a:gd name="T51" fmla="*/ 727 h 769"/>
                <a:gd name="T52" fmla="*/ 498 w 743"/>
                <a:gd name="T53" fmla="*/ 713 h 769"/>
                <a:gd name="T54" fmla="*/ 398 w 743"/>
                <a:gd name="T55" fmla="*/ 713 h 769"/>
                <a:gd name="T56" fmla="*/ 398 w 743"/>
                <a:gd name="T57" fmla="*/ 511 h 769"/>
                <a:gd name="T58" fmla="*/ 621 w 743"/>
                <a:gd name="T59" fmla="*/ 279 h 769"/>
                <a:gd name="T60" fmla="*/ 623 w 743"/>
                <a:gd name="T61" fmla="*/ 271 h 769"/>
                <a:gd name="T62" fmla="*/ 623 w 743"/>
                <a:gd name="T63" fmla="*/ 266 h 769"/>
                <a:gd name="T64" fmla="*/ 743 w 743"/>
                <a:gd name="T65" fmla="*/ 27 h 769"/>
                <a:gd name="T66" fmla="*/ 370 w 743"/>
                <a:gd name="T67" fmla="*/ 457 h 769"/>
                <a:gd name="T68" fmla="*/ 174 w 743"/>
                <a:gd name="T69" fmla="*/ 261 h 769"/>
                <a:gd name="T70" fmla="*/ 174 w 743"/>
                <a:gd name="T71" fmla="*/ 58 h 769"/>
                <a:gd name="T72" fmla="*/ 566 w 743"/>
                <a:gd name="T73" fmla="*/ 58 h 769"/>
                <a:gd name="T74" fmla="*/ 566 w 743"/>
                <a:gd name="T75" fmla="*/ 261 h 769"/>
                <a:gd name="T76" fmla="*/ 370 w 743"/>
                <a:gd name="T77" fmla="*/ 457 h 769"/>
                <a:gd name="T78" fmla="*/ 118 w 743"/>
                <a:gd name="T79" fmla="*/ 209 h 769"/>
                <a:gd name="T80" fmla="*/ 55 w 743"/>
                <a:gd name="T81" fmla="*/ 53 h 769"/>
                <a:gd name="T82" fmla="*/ 118 w 743"/>
                <a:gd name="T83" fmla="*/ 53 h 769"/>
                <a:gd name="T84" fmla="*/ 118 w 743"/>
                <a:gd name="T85" fmla="*/ 209 h 769"/>
                <a:gd name="T86" fmla="*/ 626 w 743"/>
                <a:gd name="T87" fmla="*/ 209 h 769"/>
                <a:gd name="T88" fmla="*/ 626 w 743"/>
                <a:gd name="T89" fmla="*/ 53 h 769"/>
                <a:gd name="T90" fmla="*/ 688 w 743"/>
                <a:gd name="T91" fmla="*/ 53 h 769"/>
                <a:gd name="T92" fmla="*/ 626 w 743"/>
                <a:gd name="T93" fmla="*/ 20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3" h="769">
                  <a:moveTo>
                    <a:pt x="743" y="27"/>
                  </a:moveTo>
                  <a:cubicBezTo>
                    <a:pt x="743" y="20"/>
                    <a:pt x="741" y="13"/>
                    <a:pt x="736" y="8"/>
                  </a:cubicBezTo>
                  <a:cubicBezTo>
                    <a:pt x="731" y="3"/>
                    <a:pt x="724" y="0"/>
                    <a:pt x="717" y="0"/>
                  </a:cubicBezTo>
                  <a:lnTo>
                    <a:pt x="599" y="0"/>
                  </a:lnTo>
                  <a:cubicBezTo>
                    <a:pt x="596" y="0"/>
                    <a:pt x="594" y="0"/>
                    <a:pt x="591" y="1"/>
                  </a:cubicBezTo>
                  <a:lnTo>
                    <a:pt x="569" y="1"/>
                  </a:lnTo>
                  <a:cubicBezTo>
                    <a:pt x="565" y="1"/>
                    <a:pt x="560" y="1"/>
                    <a:pt x="555" y="2"/>
                  </a:cubicBezTo>
                  <a:lnTo>
                    <a:pt x="184" y="2"/>
                  </a:lnTo>
                  <a:cubicBezTo>
                    <a:pt x="179" y="1"/>
                    <a:pt x="175" y="1"/>
                    <a:pt x="171" y="1"/>
                  </a:cubicBezTo>
                  <a:lnTo>
                    <a:pt x="152" y="1"/>
                  </a:lnTo>
                  <a:cubicBezTo>
                    <a:pt x="149" y="0"/>
                    <a:pt x="147" y="0"/>
                    <a:pt x="144" y="0"/>
                  </a:cubicBezTo>
                  <a:lnTo>
                    <a:pt x="26" y="0"/>
                  </a:lnTo>
                  <a:cubicBezTo>
                    <a:pt x="19" y="0"/>
                    <a:pt x="13" y="3"/>
                    <a:pt x="8" y="8"/>
                  </a:cubicBezTo>
                  <a:cubicBezTo>
                    <a:pt x="2" y="13"/>
                    <a:pt x="0" y="20"/>
                    <a:pt x="0" y="27"/>
                  </a:cubicBezTo>
                  <a:cubicBezTo>
                    <a:pt x="0" y="36"/>
                    <a:pt x="3" y="239"/>
                    <a:pt x="118" y="266"/>
                  </a:cubicBezTo>
                  <a:lnTo>
                    <a:pt x="118" y="267"/>
                  </a:lnTo>
                  <a:cubicBezTo>
                    <a:pt x="118" y="268"/>
                    <a:pt x="118" y="269"/>
                    <a:pt x="118" y="270"/>
                  </a:cubicBezTo>
                  <a:cubicBezTo>
                    <a:pt x="123" y="394"/>
                    <a:pt x="220" y="497"/>
                    <a:pt x="342" y="511"/>
                  </a:cubicBezTo>
                  <a:lnTo>
                    <a:pt x="342" y="713"/>
                  </a:lnTo>
                  <a:lnTo>
                    <a:pt x="242" y="713"/>
                  </a:lnTo>
                  <a:cubicBezTo>
                    <a:pt x="234" y="713"/>
                    <a:pt x="228" y="719"/>
                    <a:pt x="228" y="727"/>
                  </a:cubicBezTo>
                  <a:lnTo>
                    <a:pt x="228" y="756"/>
                  </a:lnTo>
                  <a:cubicBezTo>
                    <a:pt x="228" y="763"/>
                    <a:pt x="234" y="769"/>
                    <a:pt x="242" y="769"/>
                  </a:cubicBezTo>
                  <a:lnTo>
                    <a:pt x="498" y="769"/>
                  </a:lnTo>
                  <a:cubicBezTo>
                    <a:pt x="505" y="769"/>
                    <a:pt x="511" y="763"/>
                    <a:pt x="511" y="756"/>
                  </a:cubicBezTo>
                  <a:lnTo>
                    <a:pt x="511" y="727"/>
                  </a:lnTo>
                  <a:cubicBezTo>
                    <a:pt x="511" y="719"/>
                    <a:pt x="505" y="713"/>
                    <a:pt x="498" y="713"/>
                  </a:cubicBezTo>
                  <a:lnTo>
                    <a:pt x="398" y="713"/>
                  </a:lnTo>
                  <a:lnTo>
                    <a:pt x="398" y="511"/>
                  </a:lnTo>
                  <a:cubicBezTo>
                    <a:pt x="519" y="498"/>
                    <a:pt x="612" y="401"/>
                    <a:pt x="621" y="279"/>
                  </a:cubicBezTo>
                  <a:cubicBezTo>
                    <a:pt x="622" y="277"/>
                    <a:pt x="623" y="274"/>
                    <a:pt x="623" y="271"/>
                  </a:cubicBezTo>
                  <a:lnTo>
                    <a:pt x="623" y="266"/>
                  </a:lnTo>
                  <a:cubicBezTo>
                    <a:pt x="740" y="242"/>
                    <a:pt x="743" y="36"/>
                    <a:pt x="743" y="27"/>
                  </a:cubicBezTo>
                  <a:close/>
                  <a:moveTo>
                    <a:pt x="370" y="457"/>
                  </a:moveTo>
                  <a:cubicBezTo>
                    <a:pt x="262" y="457"/>
                    <a:pt x="174" y="369"/>
                    <a:pt x="174" y="261"/>
                  </a:cubicBezTo>
                  <a:lnTo>
                    <a:pt x="174" y="58"/>
                  </a:lnTo>
                  <a:lnTo>
                    <a:pt x="566" y="58"/>
                  </a:lnTo>
                  <a:lnTo>
                    <a:pt x="566" y="261"/>
                  </a:lnTo>
                  <a:cubicBezTo>
                    <a:pt x="566" y="369"/>
                    <a:pt x="478" y="457"/>
                    <a:pt x="370" y="457"/>
                  </a:cubicBezTo>
                  <a:close/>
                  <a:moveTo>
                    <a:pt x="118" y="209"/>
                  </a:moveTo>
                  <a:cubicBezTo>
                    <a:pt x="73" y="184"/>
                    <a:pt x="59" y="98"/>
                    <a:pt x="55" y="53"/>
                  </a:cubicBezTo>
                  <a:lnTo>
                    <a:pt x="118" y="53"/>
                  </a:lnTo>
                  <a:lnTo>
                    <a:pt x="118" y="209"/>
                  </a:lnTo>
                  <a:close/>
                  <a:moveTo>
                    <a:pt x="626" y="209"/>
                  </a:moveTo>
                  <a:lnTo>
                    <a:pt x="626" y="53"/>
                  </a:lnTo>
                  <a:lnTo>
                    <a:pt x="688" y="53"/>
                  </a:lnTo>
                  <a:cubicBezTo>
                    <a:pt x="684" y="98"/>
                    <a:pt x="670" y="184"/>
                    <a:pt x="626" y="209"/>
                  </a:cubicBezTo>
                  <a:close/>
                </a:path>
              </a:pathLst>
            </a:custGeom>
            <a:solidFill>
              <a:schemeClr val="bg1"/>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14" name="PA-Freeform: Shape 5"/>
            <p:cNvSpPr/>
            <p:nvPr>
              <p:custDataLst>
                <p:tags r:id="rId12"/>
              </p:custDataLst>
            </p:nvPr>
          </p:nvSpPr>
          <p:spPr>
            <a:xfrm>
              <a:off x="6602717" y="2656020"/>
              <a:ext cx="313206" cy="343430"/>
            </a:xfrm>
            <a:custGeom>
              <a:avLst/>
              <a:gdLst>
                <a:gd name="connsiteX0" fmla="*/ 130776 w 510187"/>
                <a:gd name="connsiteY0" fmla="*/ 398252 h 559418"/>
                <a:gd name="connsiteX1" fmla="*/ 180826 w 510187"/>
                <a:gd name="connsiteY1" fmla="*/ 398252 h 559418"/>
                <a:gd name="connsiteX2" fmla="*/ 195356 w 510187"/>
                <a:gd name="connsiteY2" fmla="*/ 420815 h 559418"/>
                <a:gd name="connsiteX3" fmla="*/ 140463 w 510187"/>
                <a:gd name="connsiteY3" fmla="*/ 420815 h 559418"/>
                <a:gd name="connsiteX4" fmla="*/ 48435 w 510187"/>
                <a:gd name="connsiteY4" fmla="*/ 535243 h 559418"/>
                <a:gd name="connsiteX5" fmla="*/ 461752 w 510187"/>
                <a:gd name="connsiteY5" fmla="*/ 535243 h 559418"/>
                <a:gd name="connsiteX6" fmla="*/ 369724 w 510187"/>
                <a:gd name="connsiteY6" fmla="*/ 420815 h 559418"/>
                <a:gd name="connsiteX7" fmla="*/ 316445 w 510187"/>
                <a:gd name="connsiteY7" fmla="*/ 420815 h 559418"/>
                <a:gd name="connsiteX8" fmla="*/ 329361 w 510187"/>
                <a:gd name="connsiteY8" fmla="*/ 398252 h 559418"/>
                <a:gd name="connsiteX9" fmla="*/ 381026 w 510187"/>
                <a:gd name="connsiteY9" fmla="*/ 398252 h 559418"/>
                <a:gd name="connsiteX10" fmla="*/ 510187 w 510187"/>
                <a:gd name="connsiteY10" fmla="*/ 559418 h 559418"/>
                <a:gd name="connsiteX11" fmla="*/ 0 w 510187"/>
                <a:gd name="connsiteY11" fmla="*/ 559418 h 559418"/>
                <a:gd name="connsiteX12" fmla="*/ 254964 w 510187"/>
                <a:gd name="connsiteY12" fmla="*/ 79000 h 559418"/>
                <a:gd name="connsiteX13" fmla="*/ 175836 w 510187"/>
                <a:gd name="connsiteY13" fmla="*/ 159612 h 559418"/>
                <a:gd name="connsiteX14" fmla="*/ 254964 w 510187"/>
                <a:gd name="connsiteY14" fmla="*/ 238611 h 559418"/>
                <a:gd name="connsiteX15" fmla="*/ 335706 w 510187"/>
                <a:gd name="connsiteY15" fmla="*/ 159612 h 559418"/>
                <a:gd name="connsiteX16" fmla="*/ 254964 w 510187"/>
                <a:gd name="connsiteY16" fmla="*/ 79000 h 559418"/>
                <a:gd name="connsiteX17" fmla="*/ 254964 w 510187"/>
                <a:gd name="connsiteY17" fmla="*/ 0 h 559418"/>
                <a:gd name="connsiteX18" fmla="*/ 414834 w 510187"/>
                <a:gd name="connsiteY18" fmla="*/ 159612 h 559418"/>
                <a:gd name="connsiteX19" fmla="*/ 254964 w 510187"/>
                <a:gd name="connsiteY19" fmla="*/ 478835 h 559418"/>
                <a:gd name="connsiteX20" fmla="*/ 95093 w 510187"/>
                <a:gd name="connsiteY20" fmla="*/ 159612 h 559418"/>
                <a:gd name="connsiteX21" fmla="*/ 254964 w 510187"/>
                <a:gd name="connsiteY21" fmla="*/ 0 h 5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0187" h="559418">
                  <a:moveTo>
                    <a:pt x="130776" y="398252"/>
                  </a:moveTo>
                  <a:lnTo>
                    <a:pt x="180826" y="398252"/>
                  </a:lnTo>
                  <a:cubicBezTo>
                    <a:pt x="185669" y="404699"/>
                    <a:pt x="190513" y="412757"/>
                    <a:pt x="195356" y="420815"/>
                  </a:cubicBezTo>
                  <a:lnTo>
                    <a:pt x="140463" y="420815"/>
                  </a:lnTo>
                  <a:lnTo>
                    <a:pt x="48435" y="535243"/>
                  </a:lnTo>
                  <a:lnTo>
                    <a:pt x="461752" y="535243"/>
                  </a:lnTo>
                  <a:lnTo>
                    <a:pt x="369724" y="420815"/>
                  </a:lnTo>
                  <a:lnTo>
                    <a:pt x="316445" y="420815"/>
                  </a:lnTo>
                  <a:cubicBezTo>
                    <a:pt x="319674" y="412757"/>
                    <a:pt x="324518" y="404699"/>
                    <a:pt x="329361" y="398252"/>
                  </a:cubicBezTo>
                  <a:lnTo>
                    <a:pt x="381026" y="398252"/>
                  </a:lnTo>
                  <a:lnTo>
                    <a:pt x="510187" y="559418"/>
                  </a:lnTo>
                  <a:lnTo>
                    <a:pt x="0" y="559418"/>
                  </a:lnTo>
                  <a:close/>
                  <a:moveTo>
                    <a:pt x="254964" y="79000"/>
                  </a:moveTo>
                  <a:cubicBezTo>
                    <a:pt x="211363" y="79000"/>
                    <a:pt x="175836" y="116081"/>
                    <a:pt x="175836" y="159612"/>
                  </a:cubicBezTo>
                  <a:cubicBezTo>
                    <a:pt x="175836" y="203142"/>
                    <a:pt x="211363" y="238611"/>
                    <a:pt x="254964" y="238611"/>
                  </a:cubicBezTo>
                  <a:cubicBezTo>
                    <a:pt x="300179" y="238611"/>
                    <a:pt x="335706" y="203142"/>
                    <a:pt x="335706" y="159612"/>
                  </a:cubicBezTo>
                  <a:cubicBezTo>
                    <a:pt x="335706" y="116081"/>
                    <a:pt x="300179" y="79000"/>
                    <a:pt x="254964" y="79000"/>
                  </a:cubicBezTo>
                  <a:close/>
                  <a:moveTo>
                    <a:pt x="254964" y="0"/>
                  </a:moveTo>
                  <a:cubicBezTo>
                    <a:pt x="343781" y="0"/>
                    <a:pt x="414834" y="70939"/>
                    <a:pt x="414834" y="159612"/>
                  </a:cubicBezTo>
                  <a:cubicBezTo>
                    <a:pt x="414834" y="246673"/>
                    <a:pt x="254964" y="478835"/>
                    <a:pt x="254964" y="478835"/>
                  </a:cubicBezTo>
                  <a:cubicBezTo>
                    <a:pt x="254964" y="478835"/>
                    <a:pt x="95093" y="246673"/>
                    <a:pt x="95093" y="159612"/>
                  </a:cubicBezTo>
                  <a:cubicBezTo>
                    <a:pt x="95093" y="70939"/>
                    <a:pt x="167761" y="0"/>
                    <a:pt x="254964" y="0"/>
                  </a:cubicBezTo>
                  <a:close/>
                </a:path>
              </a:pathLst>
            </a:custGeom>
            <a:solidFill>
              <a:schemeClr val="bg1"/>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15" name="PA-Freeform: Shape 14"/>
            <p:cNvSpPr/>
            <p:nvPr>
              <p:custDataLst>
                <p:tags r:id="rId13"/>
              </p:custDataLst>
            </p:nvPr>
          </p:nvSpPr>
          <p:spPr>
            <a:xfrm>
              <a:off x="5293130" y="4930250"/>
              <a:ext cx="285844" cy="343428"/>
            </a:xfrm>
            <a:custGeom>
              <a:avLst/>
              <a:gdLst>
                <a:gd name="connsiteX0" fmla="*/ 166861 w 505460"/>
                <a:gd name="connsiteY0" fmla="*/ 355015 h 607286"/>
                <a:gd name="connsiteX1" fmla="*/ 421301 w 505460"/>
                <a:gd name="connsiteY1" fmla="*/ 355015 h 607286"/>
                <a:gd name="connsiteX2" fmla="*/ 438634 w 505460"/>
                <a:gd name="connsiteY2" fmla="*/ 372303 h 607286"/>
                <a:gd name="connsiteX3" fmla="*/ 421301 w 505460"/>
                <a:gd name="connsiteY3" fmla="*/ 389592 h 607286"/>
                <a:gd name="connsiteX4" fmla="*/ 166861 w 505460"/>
                <a:gd name="connsiteY4" fmla="*/ 389592 h 607286"/>
                <a:gd name="connsiteX5" fmla="*/ 149528 w 505460"/>
                <a:gd name="connsiteY5" fmla="*/ 372303 h 607286"/>
                <a:gd name="connsiteX6" fmla="*/ 166861 w 505460"/>
                <a:gd name="connsiteY6" fmla="*/ 355015 h 607286"/>
                <a:gd name="connsiteX7" fmla="*/ 166861 w 505460"/>
                <a:gd name="connsiteY7" fmla="*/ 272524 h 607286"/>
                <a:gd name="connsiteX8" fmla="*/ 421301 w 505460"/>
                <a:gd name="connsiteY8" fmla="*/ 272524 h 607286"/>
                <a:gd name="connsiteX9" fmla="*/ 438634 w 505460"/>
                <a:gd name="connsiteY9" fmla="*/ 289813 h 607286"/>
                <a:gd name="connsiteX10" fmla="*/ 421301 w 505460"/>
                <a:gd name="connsiteY10" fmla="*/ 307101 h 607286"/>
                <a:gd name="connsiteX11" fmla="*/ 166861 w 505460"/>
                <a:gd name="connsiteY11" fmla="*/ 307101 h 607286"/>
                <a:gd name="connsiteX12" fmla="*/ 149528 w 505460"/>
                <a:gd name="connsiteY12" fmla="*/ 289813 h 607286"/>
                <a:gd name="connsiteX13" fmla="*/ 166861 w 505460"/>
                <a:gd name="connsiteY13" fmla="*/ 272524 h 607286"/>
                <a:gd name="connsiteX14" fmla="*/ 166861 w 505460"/>
                <a:gd name="connsiteY14" fmla="*/ 190033 h 607286"/>
                <a:gd name="connsiteX15" fmla="*/ 421301 w 505460"/>
                <a:gd name="connsiteY15" fmla="*/ 190033 h 607286"/>
                <a:gd name="connsiteX16" fmla="*/ 438634 w 505460"/>
                <a:gd name="connsiteY16" fmla="*/ 207439 h 607286"/>
                <a:gd name="connsiteX17" fmla="*/ 421301 w 505460"/>
                <a:gd name="connsiteY17" fmla="*/ 224751 h 607286"/>
                <a:gd name="connsiteX18" fmla="*/ 166861 w 505460"/>
                <a:gd name="connsiteY18" fmla="*/ 224751 h 607286"/>
                <a:gd name="connsiteX19" fmla="*/ 149528 w 505460"/>
                <a:gd name="connsiteY19" fmla="*/ 207439 h 607286"/>
                <a:gd name="connsiteX20" fmla="*/ 166861 w 505460"/>
                <a:gd name="connsiteY20" fmla="*/ 190033 h 607286"/>
                <a:gd name="connsiteX21" fmla="*/ 166861 w 505460"/>
                <a:gd name="connsiteY21" fmla="*/ 107612 h 607286"/>
                <a:gd name="connsiteX22" fmla="*/ 421301 w 505460"/>
                <a:gd name="connsiteY22" fmla="*/ 107612 h 607286"/>
                <a:gd name="connsiteX23" fmla="*/ 438634 w 505460"/>
                <a:gd name="connsiteY23" fmla="*/ 124901 h 607286"/>
                <a:gd name="connsiteX24" fmla="*/ 421301 w 505460"/>
                <a:gd name="connsiteY24" fmla="*/ 142189 h 607286"/>
                <a:gd name="connsiteX25" fmla="*/ 166861 w 505460"/>
                <a:gd name="connsiteY25" fmla="*/ 142189 h 607286"/>
                <a:gd name="connsiteX26" fmla="*/ 149528 w 505460"/>
                <a:gd name="connsiteY26" fmla="*/ 124901 h 607286"/>
                <a:gd name="connsiteX27" fmla="*/ 166861 w 505460"/>
                <a:gd name="connsiteY27" fmla="*/ 107612 h 607286"/>
                <a:gd name="connsiteX28" fmla="*/ 43330 w 505460"/>
                <a:gd name="connsiteY28" fmla="*/ 105635 h 607286"/>
                <a:gd name="connsiteX29" fmla="*/ 34664 w 505460"/>
                <a:gd name="connsiteY29" fmla="*/ 114289 h 607286"/>
                <a:gd name="connsiteX30" fmla="*/ 34664 w 505460"/>
                <a:gd name="connsiteY30" fmla="*/ 563922 h 607286"/>
                <a:gd name="connsiteX31" fmla="*/ 43330 w 505460"/>
                <a:gd name="connsiteY31" fmla="*/ 572576 h 607286"/>
                <a:gd name="connsiteX32" fmla="*/ 379237 w 505460"/>
                <a:gd name="connsiteY32" fmla="*/ 572576 h 607286"/>
                <a:gd name="connsiteX33" fmla="*/ 387903 w 505460"/>
                <a:gd name="connsiteY33" fmla="*/ 563922 h 607286"/>
                <a:gd name="connsiteX34" fmla="*/ 387903 w 505460"/>
                <a:gd name="connsiteY34" fmla="*/ 536267 h 607286"/>
                <a:gd name="connsiteX35" fmla="*/ 126223 w 505460"/>
                <a:gd name="connsiteY35" fmla="*/ 536267 h 607286"/>
                <a:gd name="connsiteX36" fmla="*/ 82799 w 505460"/>
                <a:gd name="connsiteY36" fmla="*/ 492997 h 607286"/>
                <a:gd name="connsiteX37" fmla="*/ 82799 w 505460"/>
                <a:gd name="connsiteY37" fmla="*/ 105635 h 607286"/>
                <a:gd name="connsiteX38" fmla="*/ 126223 w 505460"/>
                <a:gd name="connsiteY38" fmla="*/ 34616 h 607286"/>
                <a:gd name="connsiteX39" fmla="*/ 117557 w 505460"/>
                <a:gd name="connsiteY39" fmla="*/ 43270 h 607286"/>
                <a:gd name="connsiteX40" fmla="*/ 117557 w 505460"/>
                <a:gd name="connsiteY40" fmla="*/ 492997 h 607286"/>
                <a:gd name="connsiteX41" fmla="*/ 126223 w 505460"/>
                <a:gd name="connsiteY41" fmla="*/ 501651 h 607286"/>
                <a:gd name="connsiteX42" fmla="*/ 462130 w 505460"/>
                <a:gd name="connsiteY42" fmla="*/ 501651 h 607286"/>
                <a:gd name="connsiteX43" fmla="*/ 470796 w 505460"/>
                <a:gd name="connsiteY43" fmla="*/ 492997 h 607286"/>
                <a:gd name="connsiteX44" fmla="*/ 470796 w 505460"/>
                <a:gd name="connsiteY44" fmla="*/ 43270 h 607286"/>
                <a:gd name="connsiteX45" fmla="*/ 462130 w 505460"/>
                <a:gd name="connsiteY45" fmla="*/ 34616 h 607286"/>
                <a:gd name="connsiteX46" fmla="*/ 126223 w 505460"/>
                <a:gd name="connsiteY46" fmla="*/ 0 h 607286"/>
                <a:gd name="connsiteX47" fmla="*/ 462130 w 505460"/>
                <a:gd name="connsiteY47" fmla="*/ 0 h 607286"/>
                <a:gd name="connsiteX48" fmla="*/ 505460 w 505460"/>
                <a:gd name="connsiteY48" fmla="*/ 43270 h 607286"/>
                <a:gd name="connsiteX49" fmla="*/ 505460 w 505460"/>
                <a:gd name="connsiteY49" fmla="*/ 492997 h 607286"/>
                <a:gd name="connsiteX50" fmla="*/ 462130 w 505460"/>
                <a:gd name="connsiteY50" fmla="*/ 536267 h 607286"/>
                <a:gd name="connsiteX51" fmla="*/ 422661 w 505460"/>
                <a:gd name="connsiteY51" fmla="*/ 536267 h 607286"/>
                <a:gd name="connsiteX52" fmla="*/ 422661 w 505460"/>
                <a:gd name="connsiteY52" fmla="*/ 563922 h 607286"/>
                <a:gd name="connsiteX53" fmla="*/ 379237 w 505460"/>
                <a:gd name="connsiteY53" fmla="*/ 607286 h 607286"/>
                <a:gd name="connsiteX54" fmla="*/ 43330 w 505460"/>
                <a:gd name="connsiteY54" fmla="*/ 607286 h 607286"/>
                <a:gd name="connsiteX55" fmla="*/ 0 w 505460"/>
                <a:gd name="connsiteY55" fmla="*/ 563922 h 607286"/>
                <a:gd name="connsiteX56" fmla="*/ 0 w 505460"/>
                <a:gd name="connsiteY56" fmla="*/ 114289 h 607286"/>
                <a:gd name="connsiteX57" fmla="*/ 43330 w 505460"/>
                <a:gd name="connsiteY57" fmla="*/ 70925 h 607286"/>
                <a:gd name="connsiteX58" fmla="*/ 82799 w 505460"/>
                <a:gd name="connsiteY58" fmla="*/ 70925 h 607286"/>
                <a:gd name="connsiteX59" fmla="*/ 82799 w 505460"/>
                <a:gd name="connsiteY59" fmla="*/ 43270 h 607286"/>
                <a:gd name="connsiteX60" fmla="*/ 126223 w 505460"/>
                <a:gd name="connsiteY60" fmla="*/ 0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5460" h="607286">
                  <a:moveTo>
                    <a:pt x="166861" y="355015"/>
                  </a:moveTo>
                  <a:lnTo>
                    <a:pt x="421301" y="355015"/>
                  </a:lnTo>
                  <a:cubicBezTo>
                    <a:pt x="430910" y="355015"/>
                    <a:pt x="438634" y="362720"/>
                    <a:pt x="438634" y="372303"/>
                  </a:cubicBezTo>
                  <a:cubicBezTo>
                    <a:pt x="438634" y="381793"/>
                    <a:pt x="430910" y="389592"/>
                    <a:pt x="421301" y="389592"/>
                  </a:cubicBezTo>
                  <a:lnTo>
                    <a:pt x="166861" y="389592"/>
                  </a:lnTo>
                  <a:cubicBezTo>
                    <a:pt x="157253" y="389592"/>
                    <a:pt x="149528" y="381887"/>
                    <a:pt x="149528" y="372303"/>
                  </a:cubicBezTo>
                  <a:cubicBezTo>
                    <a:pt x="149528" y="362720"/>
                    <a:pt x="157253" y="355015"/>
                    <a:pt x="166861" y="355015"/>
                  </a:cubicBezTo>
                  <a:close/>
                  <a:moveTo>
                    <a:pt x="166861" y="272524"/>
                  </a:moveTo>
                  <a:lnTo>
                    <a:pt x="421301" y="272524"/>
                  </a:lnTo>
                  <a:cubicBezTo>
                    <a:pt x="430910" y="272524"/>
                    <a:pt x="438634" y="280229"/>
                    <a:pt x="438634" y="289813"/>
                  </a:cubicBezTo>
                  <a:cubicBezTo>
                    <a:pt x="438634" y="299396"/>
                    <a:pt x="430910" y="307101"/>
                    <a:pt x="421301" y="307101"/>
                  </a:cubicBezTo>
                  <a:lnTo>
                    <a:pt x="166861" y="307101"/>
                  </a:lnTo>
                  <a:cubicBezTo>
                    <a:pt x="157253" y="307101"/>
                    <a:pt x="149528" y="299396"/>
                    <a:pt x="149528" y="289813"/>
                  </a:cubicBezTo>
                  <a:cubicBezTo>
                    <a:pt x="149528" y="280229"/>
                    <a:pt x="157253" y="272524"/>
                    <a:pt x="166861" y="272524"/>
                  </a:cubicBezTo>
                  <a:close/>
                  <a:moveTo>
                    <a:pt x="166861" y="190033"/>
                  </a:moveTo>
                  <a:lnTo>
                    <a:pt x="421301" y="190033"/>
                  </a:lnTo>
                  <a:cubicBezTo>
                    <a:pt x="430910" y="190033"/>
                    <a:pt x="438634" y="197842"/>
                    <a:pt x="438634" y="207439"/>
                  </a:cubicBezTo>
                  <a:cubicBezTo>
                    <a:pt x="438634" y="216942"/>
                    <a:pt x="430910" y="224751"/>
                    <a:pt x="421301" y="224751"/>
                  </a:cubicBezTo>
                  <a:lnTo>
                    <a:pt x="166861" y="224751"/>
                  </a:lnTo>
                  <a:cubicBezTo>
                    <a:pt x="157253" y="224751"/>
                    <a:pt x="149528" y="216942"/>
                    <a:pt x="149528" y="207439"/>
                  </a:cubicBezTo>
                  <a:cubicBezTo>
                    <a:pt x="149528" y="197842"/>
                    <a:pt x="157253" y="190033"/>
                    <a:pt x="166861" y="190033"/>
                  </a:cubicBezTo>
                  <a:close/>
                  <a:moveTo>
                    <a:pt x="166861" y="107612"/>
                  </a:moveTo>
                  <a:lnTo>
                    <a:pt x="421301" y="107612"/>
                  </a:lnTo>
                  <a:cubicBezTo>
                    <a:pt x="430910" y="107612"/>
                    <a:pt x="438634" y="115317"/>
                    <a:pt x="438634" y="124901"/>
                  </a:cubicBezTo>
                  <a:cubicBezTo>
                    <a:pt x="438634" y="134484"/>
                    <a:pt x="430910" y="142189"/>
                    <a:pt x="421301" y="142189"/>
                  </a:cubicBezTo>
                  <a:lnTo>
                    <a:pt x="166861" y="142189"/>
                  </a:lnTo>
                  <a:cubicBezTo>
                    <a:pt x="157253" y="142189"/>
                    <a:pt x="149528" y="134484"/>
                    <a:pt x="149528" y="124901"/>
                  </a:cubicBezTo>
                  <a:cubicBezTo>
                    <a:pt x="149528" y="115317"/>
                    <a:pt x="157253" y="107612"/>
                    <a:pt x="166861" y="107612"/>
                  </a:cubicBezTo>
                  <a:close/>
                  <a:moveTo>
                    <a:pt x="43330" y="105635"/>
                  </a:moveTo>
                  <a:cubicBezTo>
                    <a:pt x="38526" y="105635"/>
                    <a:pt x="34664" y="109492"/>
                    <a:pt x="34664" y="114289"/>
                  </a:cubicBezTo>
                  <a:lnTo>
                    <a:pt x="34664" y="563922"/>
                  </a:lnTo>
                  <a:cubicBezTo>
                    <a:pt x="34664" y="568719"/>
                    <a:pt x="38526" y="572576"/>
                    <a:pt x="43330" y="572576"/>
                  </a:cubicBezTo>
                  <a:lnTo>
                    <a:pt x="379237" y="572576"/>
                  </a:lnTo>
                  <a:cubicBezTo>
                    <a:pt x="384041" y="572576"/>
                    <a:pt x="387903" y="568719"/>
                    <a:pt x="387903" y="563922"/>
                  </a:cubicBezTo>
                  <a:lnTo>
                    <a:pt x="387903" y="536267"/>
                  </a:lnTo>
                  <a:lnTo>
                    <a:pt x="126223" y="536267"/>
                  </a:lnTo>
                  <a:cubicBezTo>
                    <a:pt x="102297" y="536267"/>
                    <a:pt x="82799" y="516889"/>
                    <a:pt x="82799" y="492997"/>
                  </a:cubicBezTo>
                  <a:lnTo>
                    <a:pt x="82799" y="105635"/>
                  </a:lnTo>
                  <a:close/>
                  <a:moveTo>
                    <a:pt x="126223" y="34616"/>
                  </a:moveTo>
                  <a:cubicBezTo>
                    <a:pt x="121419" y="34616"/>
                    <a:pt x="117557" y="38567"/>
                    <a:pt x="117557" y="43270"/>
                  </a:cubicBezTo>
                  <a:lnTo>
                    <a:pt x="117557" y="492997"/>
                  </a:lnTo>
                  <a:cubicBezTo>
                    <a:pt x="117557" y="497794"/>
                    <a:pt x="121419" y="501651"/>
                    <a:pt x="126223" y="501651"/>
                  </a:cubicBezTo>
                  <a:lnTo>
                    <a:pt x="462130" y="501651"/>
                  </a:lnTo>
                  <a:cubicBezTo>
                    <a:pt x="466840" y="501651"/>
                    <a:pt x="470796" y="497794"/>
                    <a:pt x="470796" y="492997"/>
                  </a:cubicBezTo>
                  <a:lnTo>
                    <a:pt x="470796" y="43270"/>
                  </a:lnTo>
                  <a:cubicBezTo>
                    <a:pt x="470796" y="38567"/>
                    <a:pt x="466840" y="34616"/>
                    <a:pt x="462130" y="34616"/>
                  </a:cubicBezTo>
                  <a:close/>
                  <a:moveTo>
                    <a:pt x="126223" y="0"/>
                  </a:moveTo>
                  <a:lnTo>
                    <a:pt x="462130" y="0"/>
                  </a:lnTo>
                  <a:cubicBezTo>
                    <a:pt x="485961" y="0"/>
                    <a:pt x="505460" y="19472"/>
                    <a:pt x="505460" y="43270"/>
                  </a:cubicBezTo>
                  <a:lnTo>
                    <a:pt x="505460" y="492997"/>
                  </a:lnTo>
                  <a:cubicBezTo>
                    <a:pt x="505460" y="516889"/>
                    <a:pt x="485961" y="536267"/>
                    <a:pt x="462130" y="536267"/>
                  </a:cubicBezTo>
                  <a:lnTo>
                    <a:pt x="422661" y="536267"/>
                  </a:lnTo>
                  <a:lnTo>
                    <a:pt x="422661" y="563922"/>
                  </a:lnTo>
                  <a:cubicBezTo>
                    <a:pt x="422661" y="587815"/>
                    <a:pt x="403163" y="607286"/>
                    <a:pt x="379237" y="607286"/>
                  </a:cubicBezTo>
                  <a:lnTo>
                    <a:pt x="43330" y="607286"/>
                  </a:lnTo>
                  <a:cubicBezTo>
                    <a:pt x="19404" y="607286"/>
                    <a:pt x="0" y="587815"/>
                    <a:pt x="0" y="563922"/>
                  </a:cubicBezTo>
                  <a:lnTo>
                    <a:pt x="0" y="114289"/>
                  </a:lnTo>
                  <a:cubicBezTo>
                    <a:pt x="0" y="90397"/>
                    <a:pt x="19404" y="70925"/>
                    <a:pt x="43330" y="70925"/>
                  </a:cubicBezTo>
                  <a:lnTo>
                    <a:pt x="82799" y="70925"/>
                  </a:lnTo>
                  <a:lnTo>
                    <a:pt x="82799" y="43270"/>
                  </a:lnTo>
                  <a:cubicBezTo>
                    <a:pt x="82799" y="19472"/>
                    <a:pt x="102297" y="0"/>
                    <a:pt x="126223" y="0"/>
                  </a:cubicBezTo>
                  <a:close/>
                </a:path>
              </a:pathLst>
            </a:custGeom>
            <a:solidFill>
              <a:schemeClr val="bg1"/>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16" name="PA-Freeform: Shape 17"/>
            <p:cNvSpPr/>
            <p:nvPr>
              <p:custDataLst>
                <p:tags r:id="rId14"/>
              </p:custDataLst>
            </p:nvPr>
          </p:nvSpPr>
          <p:spPr>
            <a:xfrm>
              <a:off x="5281451" y="2656017"/>
              <a:ext cx="286597" cy="343438"/>
            </a:xfrm>
            <a:custGeom>
              <a:avLst/>
              <a:gdLst>
                <a:gd name="connsiteX0" fmla="*/ 234347 w 506307"/>
                <a:gd name="connsiteY0" fmla="*/ 379219 h 606722"/>
                <a:gd name="connsiteX1" fmla="*/ 271960 w 506307"/>
                <a:gd name="connsiteY1" fmla="*/ 379219 h 606722"/>
                <a:gd name="connsiteX2" fmla="*/ 278451 w 506307"/>
                <a:gd name="connsiteY2" fmla="*/ 385705 h 606722"/>
                <a:gd name="connsiteX3" fmla="*/ 278451 w 506307"/>
                <a:gd name="connsiteY3" fmla="*/ 448520 h 606722"/>
                <a:gd name="connsiteX4" fmla="*/ 271960 w 506307"/>
                <a:gd name="connsiteY4" fmla="*/ 455006 h 606722"/>
                <a:gd name="connsiteX5" fmla="*/ 234347 w 506307"/>
                <a:gd name="connsiteY5" fmla="*/ 455006 h 606722"/>
                <a:gd name="connsiteX6" fmla="*/ 227856 w 506307"/>
                <a:gd name="connsiteY6" fmla="*/ 448520 h 606722"/>
                <a:gd name="connsiteX7" fmla="*/ 227856 w 506307"/>
                <a:gd name="connsiteY7" fmla="*/ 385705 h 606722"/>
                <a:gd name="connsiteX8" fmla="*/ 234347 w 506307"/>
                <a:gd name="connsiteY8" fmla="*/ 379219 h 606722"/>
                <a:gd name="connsiteX9" fmla="*/ 234331 w 506307"/>
                <a:gd name="connsiteY9" fmla="*/ 328645 h 606722"/>
                <a:gd name="connsiteX10" fmla="*/ 177194 w 506307"/>
                <a:gd name="connsiteY10" fmla="*/ 385700 h 606722"/>
                <a:gd name="connsiteX11" fmla="*/ 177194 w 506307"/>
                <a:gd name="connsiteY11" fmla="*/ 448532 h 606722"/>
                <a:gd name="connsiteX12" fmla="*/ 234331 w 506307"/>
                <a:gd name="connsiteY12" fmla="*/ 505587 h 606722"/>
                <a:gd name="connsiteX13" fmla="*/ 271977 w 506307"/>
                <a:gd name="connsiteY13" fmla="*/ 505587 h 606722"/>
                <a:gd name="connsiteX14" fmla="*/ 329113 w 506307"/>
                <a:gd name="connsiteY14" fmla="*/ 448532 h 606722"/>
                <a:gd name="connsiteX15" fmla="*/ 329113 w 506307"/>
                <a:gd name="connsiteY15" fmla="*/ 385700 h 606722"/>
                <a:gd name="connsiteX16" fmla="*/ 271977 w 506307"/>
                <a:gd name="connsiteY16" fmla="*/ 328645 h 606722"/>
                <a:gd name="connsiteX17" fmla="*/ 253109 w 506307"/>
                <a:gd name="connsiteY17" fmla="*/ 0 h 606722"/>
                <a:gd name="connsiteX18" fmla="*/ 430303 w 506307"/>
                <a:gd name="connsiteY18" fmla="*/ 176942 h 606722"/>
                <a:gd name="connsiteX19" fmla="*/ 430303 w 506307"/>
                <a:gd name="connsiteY19" fmla="*/ 252749 h 606722"/>
                <a:gd name="connsiteX20" fmla="*/ 480943 w 506307"/>
                <a:gd name="connsiteY20" fmla="*/ 252749 h 606722"/>
                <a:gd name="connsiteX21" fmla="*/ 506307 w 506307"/>
                <a:gd name="connsiteY21" fmla="*/ 278077 h 606722"/>
                <a:gd name="connsiteX22" fmla="*/ 506307 w 506307"/>
                <a:gd name="connsiteY22" fmla="*/ 581394 h 606722"/>
                <a:gd name="connsiteX23" fmla="*/ 480943 w 506307"/>
                <a:gd name="connsiteY23" fmla="*/ 606722 h 606722"/>
                <a:gd name="connsiteX24" fmla="*/ 25275 w 506307"/>
                <a:gd name="connsiteY24" fmla="*/ 606722 h 606722"/>
                <a:gd name="connsiteX25" fmla="*/ 0 w 506307"/>
                <a:gd name="connsiteY25" fmla="*/ 581394 h 606722"/>
                <a:gd name="connsiteX26" fmla="*/ 0 w 506307"/>
                <a:gd name="connsiteY26" fmla="*/ 278077 h 606722"/>
                <a:gd name="connsiteX27" fmla="*/ 25275 w 506307"/>
                <a:gd name="connsiteY27" fmla="*/ 252749 h 606722"/>
                <a:gd name="connsiteX28" fmla="*/ 379753 w 506307"/>
                <a:gd name="connsiteY28" fmla="*/ 252749 h 606722"/>
                <a:gd name="connsiteX29" fmla="*/ 379753 w 506307"/>
                <a:gd name="connsiteY29" fmla="*/ 176942 h 606722"/>
                <a:gd name="connsiteX30" fmla="*/ 253109 w 506307"/>
                <a:gd name="connsiteY30" fmla="*/ 50568 h 606722"/>
                <a:gd name="connsiteX31" fmla="*/ 126554 w 506307"/>
                <a:gd name="connsiteY31" fmla="*/ 176942 h 606722"/>
                <a:gd name="connsiteX32" fmla="*/ 101279 w 506307"/>
                <a:gd name="connsiteY32" fmla="*/ 202270 h 606722"/>
                <a:gd name="connsiteX33" fmla="*/ 75915 w 506307"/>
                <a:gd name="connsiteY33" fmla="*/ 176942 h 606722"/>
                <a:gd name="connsiteX34" fmla="*/ 253109 w 506307"/>
                <a:gd name="connsiteY3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06307" h="606722">
                  <a:moveTo>
                    <a:pt x="234347" y="379219"/>
                  </a:moveTo>
                  <a:lnTo>
                    <a:pt x="271960" y="379219"/>
                  </a:lnTo>
                  <a:cubicBezTo>
                    <a:pt x="275517" y="379219"/>
                    <a:pt x="278451" y="382062"/>
                    <a:pt x="278451" y="385705"/>
                  </a:cubicBezTo>
                  <a:lnTo>
                    <a:pt x="278451" y="448520"/>
                  </a:lnTo>
                  <a:cubicBezTo>
                    <a:pt x="278451" y="452074"/>
                    <a:pt x="275517" y="455006"/>
                    <a:pt x="271960" y="455006"/>
                  </a:cubicBezTo>
                  <a:lnTo>
                    <a:pt x="234347" y="455006"/>
                  </a:lnTo>
                  <a:cubicBezTo>
                    <a:pt x="230791" y="455006"/>
                    <a:pt x="227856" y="452074"/>
                    <a:pt x="227856" y="448520"/>
                  </a:cubicBezTo>
                  <a:lnTo>
                    <a:pt x="227856" y="385705"/>
                  </a:lnTo>
                  <a:cubicBezTo>
                    <a:pt x="227856" y="382062"/>
                    <a:pt x="230791" y="379219"/>
                    <a:pt x="234347" y="379219"/>
                  </a:cubicBezTo>
                  <a:close/>
                  <a:moveTo>
                    <a:pt x="234331" y="328645"/>
                  </a:moveTo>
                  <a:cubicBezTo>
                    <a:pt x="202825" y="328645"/>
                    <a:pt x="177194" y="354240"/>
                    <a:pt x="177194" y="385700"/>
                  </a:cubicBezTo>
                  <a:lnTo>
                    <a:pt x="177194" y="448532"/>
                  </a:lnTo>
                  <a:cubicBezTo>
                    <a:pt x="177194" y="479992"/>
                    <a:pt x="202825" y="505587"/>
                    <a:pt x="234331" y="505587"/>
                  </a:cubicBezTo>
                  <a:lnTo>
                    <a:pt x="271977" y="505587"/>
                  </a:lnTo>
                  <a:cubicBezTo>
                    <a:pt x="303482" y="505587"/>
                    <a:pt x="329113" y="479992"/>
                    <a:pt x="329113" y="448532"/>
                  </a:cubicBezTo>
                  <a:lnTo>
                    <a:pt x="329113" y="385700"/>
                  </a:lnTo>
                  <a:cubicBezTo>
                    <a:pt x="329113" y="354240"/>
                    <a:pt x="303482" y="328645"/>
                    <a:pt x="271977" y="328645"/>
                  </a:cubicBezTo>
                  <a:close/>
                  <a:moveTo>
                    <a:pt x="253109" y="0"/>
                  </a:moveTo>
                  <a:cubicBezTo>
                    <a:pt x="350829" y="0"/>
                    <a:pt x="430303" y="79362"/>
                    <a:pt x="430303" y="176942"/>
                  </a:cubicBezTo>
                  <a:lnTo>
                    <a:pt x="430303" y="252749"/>
                  </a:lnTo>
                  <a:lnTo>
                    <a:pt x="480943" y="252749"/>
                  </a:lnTo>
                  <a:cubicBezTo>
                    <a:pt x="494916" y="252749"/>
                    <a:pt x="506307" y="264124"/>
                    <a:pt x="506307" y="278077"/>
                  </a:cubicBezTo>
                  <a:lnTo>
                    <a:pt x="506307" y="581394"/>
                  </a:lnTo>
                  <a:cubicBezTo>
                    <a:pt x="506307" y="595435"/>
                    <a:pt x="494916" y="606722"/>
                    <a:pt x="480943" y="606722"/>
                  </a:cubicBezTo>
                  <a:lnTo>
                    <a:pt x="25275" y="606722"/>
                  </a:lnTo>
                  <a:cubicBezTo>
                    <a:pt x="11302" y="606722"/>
                    <a:pt x="0" y="595435"/>
                    <a:pt x="0" y="581394"/>
                  </a:cubicBezTo>
                  <a:lnTo>
                    <a:pt x="0" y="278077"/>
                  </a:lnTo>
                  <a:cubicBezTo>
                    <a:pt x="0" y="264124"/>
                    <a:pt x="11302" y="252749"/>
                    <a:pt x="25275" y="252749"/>
                  </a:cubicBezTo>
                  <a:lnTo>
                    <a:pt x="379753" y="252749"/>
                  </a:lnTo>
                  <a:lnTo>
                    <a:pt x="379753" y="176942"/>
                  </a:lnTo>
                  <a:cubicBezTo>
                    <a:pt x="379753" y="107267"/>
                    <a:pt x="322972" y="50568"/>
                    <a:pt x="253109" y="50568"/>
                  </a:cubicBezTo>
                  <a:cubicBezTo>
                    <a:pt x="183335" y="50568"/>
                    <a:pt x="126554" y="107267"/>
                    <a:pt x="126554" y="176942"/>
                  </a:cubicBezTo>
                  <a:cubicBezTo>
                    <a:pt x="126554" y="190895"/>
                    <a:pt x="115252" y="202270"/>
                    <a:pt x="101279" y="202270"/>
                  </a:cubicBezTo>
                  <a:cubicBezTo>
                    <a:pt x="87306" y="202270"/>
                    <a:pt x="75915" y="190895"/>
                    <a:pt x="75915" y="176942"/>
                  </a:cubicBezTo>
                  <a:cubicBezTo>
                    <a:pt x="75915" y="79362"/>
                    <a:pt x="155389" y="0"/>
                    <a:pt x="253109" y="0"/>
                  </a:cubicBezTo>
                  <a:close/>
                </a:path>
              </a:pathLst>
            </a:custGeom>
            <a:solidFill>
              <a:schemeClr val="bg1"/>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latin typeface="Century Gothic" panose="020B0502020202020204" pitchFamily="34" charset="0"/>
                <a:ea typeface="思源黑体 CN Medium" panose="020B0600000000000000" pitchFamily="34" charset="-122"/>
                <a:sym typeface="Century Gothic" panose="020B0502020202020204" pitchFamily="34" charset="0"/>
              </a:endParaRPr>
            </a:p>
          </p:txBody>
        </p:sp>
      </p:grpSp>
      <p:grpSp>
        <p:nvGrpSpPr>
          <p:cNvPr id="17" name="PA-组合 21"/>
          <p:cNvGrpSpPr/>
          <p:nvPr>
            <p:custDataLst>
              <p:tags r:id="rId15"/>
            </p:custDataLst>
          </p:nvPr>
        </p:nvGrpSpPr>
        <p:grpSpPr>
          <a:xfrm>
            <a:off x="1047804" y="1704805"/>
            <a:ext cx="2965476" cy="715951"/>
            <a:chOff x="8386922" y="2192795"/>
            <a:chExt cx="2965476" cy="715951"/>
          </a:xfrm>
        </p:grpSpPr>
        <p:sp>
          <p:nvSpPr>
            <p:cNvPr id="18" name="PA-矩形 22"/>
            <p:cNvSpPr/>
            <p:nvPr>
              <p:custDataLst>
                <p:tags r:id="rId16"/>
              </p:custDataLst>
            </p:nvPr>
          </p:nvSpPr>
          <p:spPr>
            <a:xfrm>
              <a:off x="8850447" y="2192795"/>
              <a:ext cx="2501951" cy="460375"/>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00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rPr>
                <a:t>灾变论</a:t>
              </a:r>
              <a:endParaRPr lang="zh-CN" altLang="en-US" sz="200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sp>
          <p:nvSpPr>
            <p:cNvPr id="19" name="PA-文本框 23"/>
            <p:cNvSpPr txBox="1"/>
            <p:nvPr>
              <p:custDataLst>
                <p:tags r:id="rId17"/>
              </p:custDataLst>
            </p:nvPr>
          </p:nvSpPr>
          <p:spPr>
            <a:xfrm>
              <a:off x="8386922" y="2607121"/>
              <a:ext cx="2965476" cy="301625"/>
            </a:xfrm>
            <a:prstGeom prst="rect">
              <a:avLst/>
            </a:prstGeom>
            <a:noFill/>
          </p:spPr>
          <p:txBody>
            <a:bodyPr wrap="square" rtlCol="0">
              <a:spAutoFit/>
              <a:scene3d>
                <a:camera prst="orthographicFront"/>
                <a:lightRig rig="threePt" dir="t"/>
              </a:scene3d>
              <a:sp3d contourW="12700"/>
            </a:bodyPr>
            <a:lstStyle/>
            <a:p>
              <a:pPr algn="r">
                <a:lnSpc>
                  <a:spcPct val="114000"/>
                </a:lnSpc>
              </a:pPr>
              <a:r>
                <a:rPr lang="zh-CN" altLang="en-US" sz="1200" dirty="0">
                  <a:solidFill>
                    <a:schemeClr val="bg1">
                      <a:lumMod val="50000"/>
                    </a:schemeClr>
                  </a:solidFill>
                  <a:latin typeface="Century Gothic" panose="020B0502020202020204" pitchFamily="34" charset="0"/>
                  <a:ea typeface="思源黑体 CN Medium" panose="020B0600000000000000" pitchFamily="34" charset="-122"/>
                  <a:sym typeface="Century Gothic" panose="020B0502020202020204" pitchFamily="34" charset="0"/>
                </a:rPr>
                <a:t>每次灾难发生上帝就重新创造一批生物</a:t>
              </a:r>
              <a:endParaRPr lang="zh-CN" altLang="en-US" sz="1200" dirty="0">
                <a:solidFill>
                  <a:schemeClr val="bg1">
                    <a:lumMod val="50000"/>
                  </a:schemeClr>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grpSp>
      <p:grpSp>
        <p:nvGrpSpPr>
          <p:cNvPr id="20" name="PA-组合 36"/>
          <p:cNvGrpSpPr/>
          <p:nvPr>
            <p:custDataLst>
              <p:tags r:id="rId18"/>
            </p:custDataLst>
          </p:nvPr>
        </p:nvGrpSpPr>
        <p:grpSpPr>
          <a:xfrm>
            <a:off x="1047804" y="3187485"/>
            <a:ext cx="2965476" cy="715951"/>
            <a:chOff x="8386922" y="2192795"/>
            <a:chExt cx="2965476" cy="715951"/>
          </a:xfrm>
        </p:grpSpPr>
        <p:sp>
          <p:nvSpPr>
            <p:cNvPr id="21" name="PA-矩形 37"/>
            <p:cNvSpPr/>
            <p:nvPr>
              <p:custDataLst>
                <p:tags r:id="rId19"/>
              </p:custDataLst>
            </p:nvPr>
          </p:nvSpPr>
          <p:spPr>
            <a:xfrm>
              <a:off x="8850447" y="2192795"/>
              <a:ext cx="2501951" cy="460375"/>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00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rPr>
                <a:t>新灾变论</a:t>
              </a:r>
              <a:endParaRPr lang="zh-CN" altLang="en-US" sz="200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sp>
          <p:nvSpPr>
            <p:cNvPr id="22" name="PA-文本框 38"/>
            <p:cNvSpPr txBox="1"/>
            <p:nvPr>
              <p:custDataLst>
                <p:tags r:id="rId20"/>
              </p:custDataLst>
            </p:nvPr>
          </p:nvSpPr>
          <p:spPr>
            <a:xfrm>
              <a:off x="8386922" y="2607121"/>
              <a:ext cx="2965476" cy="301625"/>
            </a:xfrm>
            <a:prstGeom prst="rect">
              <a:avLst/>
            </a:prstGeom>
            <a:noFill/>
          </p:spPr>
          <p:txBody>
            <a:bodyPr wrap="square" rtlCol="0">
              <a:spAutoFit/>
              <a:scene3d>
                <a:camera prst="orthographicFront"/>
                <a:lightRig rig="threePt" dir="t"/>
              </a:scene3d>
              <a:sp3d contourW="12700"/>
            </a:bodyPr>
            <a:lstStyle/>
            <a:p>
              <a:pPr algn="r">
                <a:lnSpc>
                  <a:spcPct val="114000"/>
                </a:lnSpc>
              </a:pPr>
              <a:r>
                <a:rPr lang="zh-CN" altLang="en-US" sz="1200" dirty="0">
                  <a:solidFill>
                    <a:schemeClr val="bg1">
                      <a:lumMod val="50000"/>
                    </a:schemeClr>
                  </a:solidFill>
                  <a:latin typeface="Century Gothic" panose="020B0502020202020204" pitchFamily="34" charset="0"/>
                  <a:ea typeface="思源黑体 CN Medium" panose="020B0600000000000000" pitchFamily="34" charset="-122"/>
                  <a:sym typeface="Century Gothic" panose="020B0502020202020204" pitchFamily="34" charset="0"/>
                </a:rPr>
                <a:t>地外因素影响导致灾难并推动演化</a:t>
              </a:r>
              <a:endParaRPr lang="zh-CN" altLang="en-US" sz="1200" dirty="0">
                <a:solidFill>
                  <a:schemeClr val="bg1">
                    <a:lumMod val="50000"/>
                  </a:schemeClr>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grpSp>
      <p:grpSp>
        <p:nvGrpSpPr>
          <p:cNvPr id="23" name="PA-组合 45"/>
          <p:cNvGrpSpPr/>
          <p:nvPr>
            <p:custDataLst>
              <p:tags r:id="rId21"/>
            </p:custDataLst>
          </p:nvPr>
        </p:nvGrpSpPr>
        <p:grpSpPr>
          <a:xfrm>
            <a:off x="865559" y="4670164"/>
            <a:ext cx="3390900" cy="926136"/>
            <a:chOff x="8204677" y="2192795"/>
            <a:chExt cx="3390900" cy="926136"/>
          </a:xfrm>
        </p:grpSpPr>
        <p:sp>
          <p:nvSpPr>
            <p:cNvPr id="24" name="PA-矩形 46"/>
            <p:cNvSpPr/>
            <p:nvPr>
              <p:custDataLst>
                <p:tags r:id="rId22"/>
              </p:custDataLst>
            </p:nvPr>
          </p:nvSpPr>
          <p:spPr>
            <a:xfrm>
              <a:off x="8204677" y="2192795"/>
              <a:ext cx="3390900" cy="460375"/>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00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rPr>
                <a:t>演化发育生物学（</a:t>
              </a:r>
              <a:r>
                <a:rPr lang="en-US" altLang="zh-CN" sz="200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rPr>
                <a:t>evo-devo</a:t>
              </a:r>
              <a:r>
                <a:rPr lang="zh-CN" altLang="en-US" sz="200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rPr>
                <a:t>）</a:t>
              </a:r>
              <a:endParaRPr lang="zh-CN" altLang="en-US" sz="200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sp>
          <p:nvSpPr>
            <p:cNvPr id="25" name="PA-文本框 47"/>
            <p:cNvSpPr txBox="1"/>
            <p:nvPr>
              <p:custDataLst>
                <p:tags r:id="rId23"/>
              </p:custDataLst>
            </p:nvPr>
          </p:nvSpPr>
          <p:spPr>
            <a:xfrm>
              <a:off x="8386922" y="2607121"/>
              <a:ext cx="2965476" cy="511810"/>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200" dirty="0">
                  <a:solidFill>
                    <a:schemeClr val="bg1">
                      <a:lumMod val="50000"/>
                    </a:schemeClr>
                  </a:solidFill>
                  <a:latin typeface="Century Gothic" panose="020B0502020202020204" pitchFamily="34" charset="0"/>
                  <a:ea typeface="思源黑体 CN Medium" panose="020B0600000000000000" pitchFamily="34" charset="-122"/>
                  <a:sym typeface="Century Gothic" panose="020B0502020202020204" pitchFamily="34" charset="0"/>
                </a:rPr>
                <a:t>通过比较不同生物体的发育过程以推断它们之间的祖先关系以及发育过程如何演化</a:t>
              </a:r>
              <a:endParaRPr lang="en-US" altLang="zh-CN" sz="1200" dirty="0">
                <a:solidFill>
                  <a:schemeClr val="bg1">
                    <a:lumMod val="50000"/>
                  </a:schemeClr>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grpSp>
      <p:grpSp>
        <p:nvGrpSpPr>
          <p:cNvPr id="26" name="PA-组合 54"/>
          <p:cNvGrpSpPr/>
          <p:nvPr>
            <p:custDataLst>
              <p:tags r:id="rId24"/>
            </p:custDataLst>
          </p:nvPr>
        </p:nvGrpSpPr>
        <p:grpSpPr>
          <a:xfrm>
            <a:off x="8335363" y="1683266"/>
            <a:ext cx="2965476" cy="715951"/>
            <a:chOff x="8386922" y="2192795"/>
            <a:chExt cx="2965476" cy="715951"/>
          </a:xfrm>
        </p:grpSpPr>
        <p:sp>
          <p:nvSpPr>
            <p:cNvPr id="27" name="PA-矩形 55"/>
            <p:cNvSpPr/>
            <p:nvPr>
              <p:custDataLst>
                <p:tags r:id="rId25"/>
              </p:custDataLst>
            </p:nvPr>
          </p:nvSpPr>
          <p:spPr>
            <a:xfrm>
              <a:off x="8386922" y="2192795"/>
              <a:ext cx="2501951" cy="460375"/>
            </a:xfrm>
            <a:prstGeom prst="rect">
              <a:avLst/>
            </a:prstGeom>
          </p:spPr>
          <p:txBody>
            <a:bodyPr wrap="square">
              <a:spAutoFit/>
              <a:scene3d>
                <a:camera prst="orthographicFront"/>
                <a:lightRig rig="threePt" dir="t"/>
              </a:scene3d>
              <a:sp3d contourW="12700"/>
            </a:bodyPr>
            <a:lstStyle/>
            <a:p>
              <a:pPr>
                <a:lnSpc>
                  <a:spcPct val="120000"/>
                </a:lnSpc>
              </a:pPr>
              <a:r>
                <a:rPr lang="zh-CN" altLang="en-US" sz="200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rPr>
                <a:t>大突变说</a:t>
              </a:r>
              <a:endParaRPr lang="zh-CN" altLang="en-US" sz="200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sp>
          <p:nvSpPr>
            <p:cNvPr id="28" name="PA-文本框 56"/>
            <p:cNvSpPr txBox="1"/>
            <p:nvPr>
              <p:custDataLst>
                <p:tags r:id="rId26"/>
              </p:custDataLst>
            </p:nvPr>
          </p:nvSpPr>
          <p:spPr>
            <a:xfrm>
              <a:off x="8386922" y="2607121"/>
              <a:ext cx="2965476" cy="301625"/>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bg1">
                      <a:lumMod val="50000"/>
                    </a:schemeClr>
                  </a:solidFill>
                  <a:latin typeface="Century Gothic" panose="020B0502020202020204" pitchFamily="34" charset="0"/>
                  <a:ea typeface="思源黑体 CN Medium" panose="020B0600000000000000" pitchFamily="34" charset="-122"/>
                  <a:sym typeface="Century Gothic" panose="020B0502020202020204" pitchFamily="34" charset="0"/>
                </a:rPr>
                <a:t>巨大的突变直接导致物种形成</a:t>
              </a:r>
              <a:endParaRPr lang="zh-CN" altLang="en-US" sz="1200" dirty="0">
                <a:solidFill>
                  <a:schemeClr val="bg1">
                    <a:lumMod val="50000"/>
                  </a:schemeClr>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grpSp>
      <p:grpSp>
        <p:nvGrpSpPr>
          <p:cNvPr id="29" name="PA-组合 60"/>
          <p:cNvGrpSpPr/>
          <p:nvPr>
            <p:custDataLst>
              <p:tags r:id="rId27"/>
            </p:custDataLst>
          </p:nvPr>
        </p:nvGrpSpPr>
        <p:grpSpPr>
          <a:xfrm>
            <a:off x="8335363" y="3176715"/>
            <a:ext cx="2965476" cy="715951"/>
            <a:chOff x="8386922" y="2192795"/>
            <a:chExt cx="2965476" cy="715951"/>
          </a:xfrm>
        </p:grpSpPr>
        <p:sp>
          <p:nvSpPr>
            <p:cNvPr id="30" name="PA-矩形 61"/>
            <p:cNvSpPr/>
            <p:nvPr>
              <p:custDataLst>
                <p:tags r:id="rId28"/>
              </p:custDataLst>
            </p:nvPr>
          </p:nvSpPr>
          <p:spPr>
            <a:xfrm>
              <a:off x="8386922" y="2192795"/>
              <a:ext cx="2501951" cy="460375"/>
            </a:xfrm>
            <a:prstGeom prst="rect">
              <a:avLst/>
            </a:prstGeom>
          </p:spPr>
          <p:txBody>
            <a:bodyPr wrap="square">
              <a:spAutoFit/>
              <a:scene3d>
                <a:camera prst="orthographicFront"/>
                <a:lightRig rig="threePt" dir="t"/>
              </a:scene3d>
              <a:sp3d contourW="12700"/>
            </a:bodyPr>
            <a:lstStyle/>
            <a:p>
              <a:pPr>
                <a:lnSpc>
                  <a:spcPct val="120000"/>
                </a:lnSpc>
              </a:pPr>
              <a:r>
                <a:rPr lang="zh-CN" altLang="en-US" sz="200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rPr>
                <a:t>间断平衡假说</a:t>
              </a:r>
              <a:endParaRPr lang="zh-CN" altLang="en-US" sz="200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sp>
          <p:nvSpPr>
            <p:cNvPr id="31" name="PA-文本框 62"/>
            <p:cNvSpPr txBox="1"/>
            <p:nvPr>
              <p:custDataLst>
                <p:tags r:id="rId29"/>
              </p:custDataLst>
            </p:nvPr>
          </p:nvSpPr>
          <p:spPr>
            <a:xfrm>
              <a:off x="8386922" y="2607121"/>
              <a:ext cx="2965476" cy="301625"/>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bg1">
                      <a:lumMod val="50000"/>
                    </a:schemeClr>
                  </a:solidFill>
                  <a:latin typeface="Century Gothic" panose="020B0502020202020204" pitchFamily="34" charset="0"/>
                  <a:ea typeface="思源黑体 CN Medium" panose="020B0600000000000000" pitchFamily="34" charset="-122"/>
                  <a:sym typeface="Century Gothic" panose="020B0502020202020204" pitchFamily="34" charset="0"/>
                </a:rPr>
                <a:t>长时间的停滞</a:t>
              </a:r>
              <a:r>
                <a:rPr lang="en-US" altLang="zh-CN" sz="1200" dirty="0">
                  <a:solidFill>
                    <a:schemeClr val="bg1">
                      <a:lumMod val="50000"/>
                    </a:schemeClr>
                  </a:solidFill>
                  <a:latin typeface="Century Gothic" panose="020B0502020202020204" pitchFamily="34" charset="0"/>
                  <a:ea typeface="思源黑体 CN Medium" panose="020B0600000000000000" pitchFamily="34" charset="-122"/>
                  <a:sym typeface="Century Gothic" panose="020B0502020202020204" pitchFamily="34" charset="0"/>
                </a:rPr>
                <a:t>+</a:t>
              </a:r>
              <a:r>
                <a:rPr lang="zh-CN" altLang="en-US" sz="1200" dirty="0">
                  <a:solidFill>
                    <a:schemeClr val="bg1">
                      <a:lumMod val="50000"/>
                    </a:schemeClr>
                  </a:solidFill>
                  <a:latin typeface="Century Gothic" panose="020B0502020202020204" pitchFamily="34" charset="0"/>
                  <a:ea typeface="思源黑体 CN Medium" panose="020B0600000000000000" pitchFamily="34" charset="-122"/>
                  <a:sym typeface="Century Gothic" panose="020B0502020202020204" pitchFamily="34" charset="0"/>
                </a:rPr>
                <a:t>短时间的快速演化</a:t>
              </a:r>
              <a:endParaRPr lang="zh-CN" altLang="en-US" sz="1200" dirty="0">
                <a:solidFill>
                  <a:schemeClr val="bg1">
                    <a:lumMod val="50000"/>
                  </a:schemeClr>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grpSp>
      <p:grpSp>
        <p:nvGrpSpPr>
          <p:cNvPr id="32" name="PA-组合 63"/>
          <p:cNvGrpSpPr/>
          <p:nvPr>
            <p:custDataLst>
              <p:tags r:id="rId30"/>
            </p:custDataLst>
          </p:nvPr>
        </p:nvGrpSpPr>
        <p:grpSpPr>
          <a:xfrm>
            <a:off x="8335363" y="4670164"/>
            <a:ext cx="2965476" cy="936931"/>
            <a:chOff x="8386922" y="2192795"/>
            <a:chExt cx="2965476" cy="936931"/>
          </a:xfrm>
        </p:grpSpPr>
        <p:sp>
          <p:nvSpPr>
            <p:cNvPr id="33" name="PA-矩形 64"/>
            <p:cNvSpPr/>
            <p:nvPr>
              <p:custDataLst>
                <p:tags r:id="rId31"/>
              </p:custDataLst>
            </p:nvPr>
          </p:nvSpPr>
          <p:spPr>
            <a:xfrm>
              <a:off x="8386922" y="2192795"/>
              <a:ext cx="2501951" cy="460375"/>
            </a:xfrm>
            <a:prstGeom prst="rect">
              <a:avLst/>
            </a:prstGeom>
          </p:spPr>
          <p:txBody>
            <a:bodyPr wrap="square">
              <a:spAutoFit/>
              <a:scene3d>
                <a:camera prst="orthographicFront"/>
                <a:lightRig rig="threePt" dir="t"/>
              </a:scene3d>
              <a:sp3d contourW="12700"/>
            </a:bodyPr>
            <a:lstStyle/>
            <a:p>
              <a:pPr>
                <a:lnSpc>
                  <a:spcPct val="120000"/>
                </a:lnSpc>
              </a:pPr>
              <a:r>
                <a:rPr lang="zh-CN" altLang="en-US" sz="200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rPr>
                <a:t>表观遗传学</a:t>
              </a:r>
              <a:endParaRPr lang="zh-CN" altLang="en-US" sz="200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sp>
          <p:nvSpPr>
            <p:cNvPr id="34" name="PA-文本框 65"/>
            <p:cNvSpPr txBox="1"/>
            <p:nvPr>
              <p:custDataLst>
                <p:tags r:id="rId32"/>
              </p:custDataLst>
            </p:nvPr>
          </p:nvSpPr>
          <p:spPr>
            <a:xfrm>
              <a:off x="8386922" y="2617916"/>
              <a:ext cx="2965476" cy="51181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solidFill>
                    <a:schemeClr val="bg1">
                      <a:lumMod val="50000"/>
                    </a:schemeClr>
                  </a:solidFill>
                  <a:latin typeface="Century Gothic" panose="020B0502020202020204" pitchFamily="34" charset="0"/>
                  <a:ea typeface="思源黑体 CN Medium" panose="020B0600000000000000" pitchFamily="34" charset="-122"/>
                  <a:sym typeface="Century Gothic" panose="020B0502020202020204" pitchFamily="34" charset="0"/>
                </a:rPr>
                <a:t>在“非DNA序列变化”情况下，遗传信息通过某些机制或途径传递给子代</a:t>
              </a:r>
              <a:endParaRPr lang="en-US" altLang="zh-CN" sz="1200" dirty="0">
                <a:solidFill>
                  <a:schemeClr val="bg1">
                    <a:lumMod val="50000"/>
                  </a:schemeClr>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grpSp>
      <p:sp>
        <p:nvSpPr>
          <p:cNvPr id="2" name="文本框 1"/>
          <p:cNvSpPr txBox="1"/>
          <p:nvPr/>
        </p:nvSpPr>
        <p:spPr>
          <a:xfrm>
            <a:off x="3543300" y="469265"/>
            <a:ext cx="5116830" cy="583565"/>
          </a:xfrm>
          <a:prstGeom prst="rect">
            <a:avLst/>
          </a:prstGeom>
          <a:solidFill>
            <a:schemeClr val="bg1"/>
          </a:solidFill>
        </p:spPr>
        <p:txBody>
          <a:bodyPr wrap="square" rtlCol="0">
            <a:spAutoFit/>
          </a:bodyPr>
          <a:p>
            <a:r>
              <a:rPr lang="zh-CN" altLang="en-US" sz="3200"/>
              <a:t>其他演化理论及较新的发展</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0-#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0-#ppt_w/2"/>
                                          </p:val>
                                        </p:tav>
                                        <p:tav tm="100000">
                                          <p:val>
                                            <p:strVal val="#ppt_x"/>
                                          </p:val>
                                        </p:tav>
                                      </p:tavLst>
                                    </p:anim>
                                    <p:anim calcmode="lin" valueType="num">
                                      <p:cBhvr additive="base">
                                        <p:cTn id="19" dur="500" fill="hold"/>
                                        <p:tgtEl>
                                          <p:spTgt spid="2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0-#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8"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500" fill="hold"/>
                                        <p:tgtEl>
                                          <p:spTgt spid="26"/>
                                        </p:tgtEl>
                                        <p:attrNameLst>
                                          <p:attrName>ppt_x</p:attrName>
                                        </p:attrNameLst>
                                      </p:cBhvr>
                                      <p:tavLst>
                                        <p:tav tm="0">
                                          <p:val>
                                            <p:strVal val="0-#ppt_w/2"/>
                                          </p:val>
                                        </p:tav>
                                        <p:tav tm="100000">
                                          <p:val>
                                            <p:strVal val="#ppt_x"/>
                                          </p:val>
                                        </p:tav>
                                      </p:tavLst>
                                    </p:anim>
                                    <p:anim calcmode="lin" valueType="num">
                                      <p:cBhvr additive="base">
                                        <p:cTn id="29" dur="500" fill="hold"/>
                                        <p:tgtEl>
                                          <p:spTgt spid="26"/>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0-#ppt_w/2"/>
                                          </p:val>
                                        </p:tav>
                                        <p:tav tm="100000">
                                          <p:val>
                                            <p:strVal val="#ppt_x"/>
                                          </p:val>
                                        </p:tav>
                                      </p:tavLst>
                                    </p:anim>
                                    <p:anim calcmode="lin" valueType="num">
                                      <p:cBhvr additive="base">
                                        <p:cTn id="34" dur="500" fill="hold"/>
                                        <p:tgtEl>
                                          <p:spTgt spid="29"/>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8" fill="hold" nodeType="after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fill="hold"/>
                                        <p:tgtEl>
                                          <p:spTgt spid="32"/>
                                        </p:tgtEl>
                                        <p:attrNameLst>
                                          <p:attrName>ppt_x</p:attrName>
                                        </p:attrNameLst>
                                      </p:cBhvr>
                                      <p:tavLst>
                                        <p:tav tm="0">
                                          <p:val>
                                            <p:strVal val="0-#ppt_w/2"/>
                                          </p:val>
                                        </p:tav>
                                        <p:tav tm="100000">
                                          <p:val>
                                            <p:strVal val="#ppt_x"/>
                                          </p:val>
                                        </p:tav>
                                      </p:tavLst>
                                    </p:anim>
                                    <p:anim calcmode="lin" valueType="num">
                                      <p:cBhvr additive="base">
                                        <p:cTn id="39"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矩形 17"/>
          <p:cNvSpPr/>
          <p:nvPr>
            <p:custDataLst>
              <p:tags r:id="rId1"/>
            </p:custDataLst>
          </p:nvPr>
        </p:nvSpPr>
        <p:spPr>
          <a:xfrm rot="18900000">
            <a:off x="4546771" y="-3493450"/>
            <a:ext cx="4191000" cy="12993556"/>
          </a:xfrm>
          <a:prstGeom prst="rect">
            <a:avLst/>
          </a:prstGeom>
          <a:solidFill>
            <a:srgbClr val="F4D0D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978301">
            <a:off x="497100" y="669113"/>
            <a:ext cx="4958080" cy="4958080"/>
          </a:xfrm>
          <a:prstGeom prst="rect">
            <a:avLst/>
          </a:prstGeom>
          <a:solidFill>
            <a:srgbClr val="AEBBD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PA-文本框 1"/>
          <p:cNvSpPr txBox="1"/>
          <p:nvPr>
            <p:custDataLst>
              <p:tags r:id="rId2"/>
            </p:custDataLst>
          </p:nvPr>
        </p:nvSpPr>
        <p:spPr>
          <a:xfrm>
            <a:off x="1857375" y="2321005"/>
            <a:ext cx="2381250" cy="2215991"/>
          </a:xfrm>
          <a:prstGeom prst="rect">
            <a:avLst/>
          </a:prstGeom>
          <a:noFill/>
        </p:spPr>
        <p:txBody>
          <a:bodyPr wrap="square" rtlCol="0">
            <a:spAutoFit/>
          </a:bodyPr>
          <a:lstStyle/>
          <a:p>
            <a:r>
              <a:rPr lang="en-US" altLang="zh-CN" sz="13800" b="1" dirty="0">
                <a:solidFill>
                  <a:schemeClr val="bg1"/>
                </a:solidFill>
                <a:latin typeface="华文细黑" panose="02010600040101010101" pitchFamily="2" charset="-122"/>
                <a:ea typeface="华文细黑" panose="02010600040101010101" pitchFamily="2" charset="-122"/>
              </a:rPr>
              <a:t>02</a:t>
            </a:r>
            <a:endParaRPr lang="zh-CN" altLang="en-US" sz="13800" b="1" dirty="0">
              <a:solidFill>
                <a:schemeClr val="bg1"/>
              </a:solidFill>
              <a:latin typeface="华文细黑" panose="02010600040101010101" pitchFamily="2" charset="-122"/>
              <a:ea typeface="华文细黑" panose="02010600040101010101" pitchFamily="2" charset="-122"/>
            </a:endParaRPr>
          </a:p>
        </p:txBody>
      </p:sp>
      <p:grpSp>
        <p:nvGrpSpPr>
          <p:cNvPr id="7" name="PA-组合 6"/>
          <p:cNvGrpSpPr/>
          <p:nvPr>
            <p:custDataLst>
              <p:tags r:id="rId3"/>
            </p:custDataLst>
          </p:nvPr>
        </p:nvGrpSpPr>
        <p:grpSpPr>
          <a:xfrm>
            <a:off x="5000859" y="2321005"/>
            <a:ext cx="6696770" cy="2231923"/>
            <a:chOff x="3907622" y="568118"/>
            <a:chExt cx="6696770" cy="2231923"/>
          </a:xfrm>
          <a:solidFill>
            <a:srgbClr val="D97980"/>
          </a:solidFill>
          <a:effectLst>
            <a:outerShdw blurRad="63500" sx="102000" sy="102000" algn="ctr" rotWithShape="0">
              <a:prstClr val="black">
                <a:alpha val="40000"/>
              </a:prstClr>
            </a:outerShdw>
          </a:effectLst>
        </p:grpSpPr>
        <p:sp>
          <p:nvSpPr>
            <p:cNvPr id="8" name="PA-矩形 7"/>
            <p:cNvSpPr/>
            <p:nvPr>
              <p:custDataLst>
                <p:tags r:id="rId4"/>
              </p:custDataLst>
            </p:nvPr>
          </p:nvSpPr>
          <p:spPr>
            <a:xfrm>
              <a:off x="3907622" y="568118"/>
              <a:ext cx="6696770" cy="22319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 name="ïṣlïdè"/>
            <p:cNvGrpSpPr/>
            <p:nvPr/>
          </p:nvGrpSpPr>
          <p:grpSpPr>
            <a:xfrm>
              <a:off x="4509436" y="859194"/>
              <a:ext cx="248229" cy="240890"/>
              <a:chOff x="6183313" y="2785269"/>
              <a:chExt cx="912813" cy="885825"/>
            </a:xfrm>
            <a:grpFill/>
          </p:grpSpPr>
          <p:sp>
            <p:nvSpPr>
              <p:cNvPr id="12" name="PA-iṣliḓè"/>
              <p:cNvSpPr/>
              <p:nvPr>
                <p:custDataLst>
                  <p:tags r:id="rId5"/>
                </p:custDataLst>
              </p:nvPr>
            </p:nvSpPr>
            <p:spPr>
              <a:xfrm>
                <a:off x="6208939" y="2805113"/>
                <a:ext cx="849086" cy="8490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13" name="îṥ1iḓe"/>
              <p:cNvGrpSpPr/>
              <p:nvPr/>
            </p:nvGrpSpPr>
            <p:grpSpPr>
              <a:xfrm>
                <a:off x="6183313" y="2785269"/>
                <a:ext cx="912813" cy="885825"/>
                <a:chOff x="5651500" y="2984500"/>
                <a:chExt cx="912813" cy="885825"/>
              </a:xfrm>
              <a:grpFill/>
            </p:grpSpPr>
            <p:sp>
              <p:nvSpPr>
                <p:cNvPr id="14" name="PA-íṩľîďé"/>
                <p:cNvSpPr/>
                <p:nvPr>
                  <p:custDataLst>
                    <p:tags r:id="rId6"/>
                  </p:custDataLst>
                </p:nvPr>
              </p:nvSpPr>
              <p:spPr bwMode="auto">
                <a:xfrm>
                  <a:off x="5651500" y="2984500"/>
                  <a:ext cx="896938" cy="885825"/>
                </a:xfrm>
                <a:custGeom>
                  <a:avLst/>
                  <a:gdLst>
                    <a:gd name="T0" fmla="*/ 68 w 269"/>
                    <a:gd name="T1" fmla="*/ 241 h 267"/>
                    <a:gd name="T2" fmla="*/ 69 w 269"/>
                    <a:gd name="T3" fmla="*/ 239 h 267"/>
                    <a:gd name="T4" fmla="*/ 12 w 269"/>
                    <a:gd name="T5" fmla="*/ 160 h 267"/>
                    <a:gd name="T6" fmla="*/ 27 w 269"/>
                    <a:gd name="T7" fmla="*/ 66 h 267"/>
                    <a:gd name="T8" fmla="*/ 106 w 269"/>
                    <a:gd name="T9" fmla="*/ 11 h 267"/>
                    <a:gd name="T10" fmla="*/ 201 w 269"/>
                    <a:gd name="T11" fmla="*/ 28 h 267"/>
                    <a:gd name="T12" fmla="*/ 258 w 269"/>
                    <a:gd name="T13" fmla="*/ 107 h 267"/>
                    <a:gd name="T14" fmla="*/ 242 w 269"/>
                    <a:gd name="T15" fmla="*/ 201 h 267"/>
                    <a:gd name="T16" fmla="*/ 164 w 269"/>
                    <a:gd name="T17" fmla="*/ 256 h 267"/>
                    <a:gd name="T18" fmla="*/ 69 w 269"/>
                    <a:gd name="T19" fmla="*/ 239 h 267"/>
                    <a:gd name="T20" fmla="*/ 67 w 269"/>
                    <a:gd name="T21" fmla="*/ 242 h 267"/>
                    <a:gd name="T22" fmla="*/ 68 w 269"/>
                    <a:gd name="T23" fmla="*/ 241 h 267"/>
                    <a:gd name="T24" fmla="*/ 67 w 269"/>
                    <a:gd name="T25" fmla="*/ 242 h 267"/>
                    <a:gd name="T26" fmla="*/ 165 w 269"/>
                    <a:gd name="T27" fmla="*/ 260 h 267"/>
                    <a:gd name="T28" fmla="*/ 246 w 269"/>
                    <a:gd name="T29" fmla="*/ 203 h 267"/>
                    <a:gd name="T30" fmla="*/ 262 w 269"/>
                    <a:gd name="T31" fmla="*/ 106 h 267"/>
                    <a:gd name="T32" fmla="*/ 203 w 269"/>
                    <a:gd name="T33" fmla="*/ 25 h 267"/>
                    <a:gd name="T34" fmla="*/ 105 w 269"/>
                    <a:gd name="T35" fmla="*/ 7 h 267"/>
                    <a:gd name="T36" fmla="*/ 24 w 269"/>
                    <a:gd name="T37" fmla="*/ 64 h 267"/>
                    <a:gd name="T38" fmla="*/ 8 w 269"/>
                    <a:gd name="T39" fmla="*/ 161 h 267"/>
                    <a:gd name="T40" fmla="*/ 67 w 269"/>
                    <a:gd name="T41" fmla="*/ 24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267">
                      <a:moveTo>
                        <a:pt x="68" y="241"/>
                      </a:moveTo>
                      <a:cubicBezTo>
                        <a:pt x="69" y="239"/>
                        <a:pt x="69" y="239"/>
                        <a:pt x="69" y="239"/>
                      </a:cubicBezTo>
                      <a:cubicBezTo>
                        <a:pt x="39" y="220"/>
                        <a:pt x="20" y="192"/>
                        <a:pt x="12" y="160"/>
                      </a:cubicBezTo>
                      <a:cubicBezTo>
                        <a:pt x="5" y="129"/>
                        <a:pt x="9" y="95"/>
                        <a:pt x="27" y="66"/>
                      </a:cubicBezTo>
                      <a:cubicBezTo>
                        <a:pt x="46" y="37"/>
                        <a:pt x="74" y="18"/>
                        <a:pt x="106" y="11"/>
                      </a:cubicBezTo>
                      <a:cubicBezTo>
                        <a:pt x="137" y="4"/>
                        <a:pt x="171" y="9"/>
                        <a:pt x="201" y="28"/>
                      </a:cubicBezTo>
                      <a:cubicBezTo>
                        <a:pt x="231" y="47"/>
                        <a:pt x="250" y="75"/>
                        <a:pt x="258" y="107"/>
                      </a:cubicBezTo>
                      <a:cubicBezTo>
                        <a:pt x="265" y="138"/>
                        <a:pt x="261" y="172"/>
                        <a:pt x="242" y="201"/>
                      </a:cubicBezTo>
                      <a:cubicBezTo>
                        <a:pt x="224" y="230"/>
                        <a:pt x="195" y="249"/>
                        <a:pt x="164" y="256"/>
                      </a:cubicBezTo>
                      <a:cubicBezTo>
                        <a:pt x="133" y="263"/>
                        <a:pt x="98" y="258"/>
                        <a:pt x="69" y="239"/>
                      </a:cubicBezTo>
                      <a:cubicBezTo>
                        <a:pt x="67" y="242"/>
                        <a:pt x="67" y="242"/>
                        <a:pt x="67" y="242"/>
                      </a:cubicBezTo>
                      <a:cubicBezTo>
                        <a:pt x="68" y="241"/>
                        <a:pt x="68" y="241"/>
                        <a:pt x="68" y="241"/>
                      </a:cubicBezTo>
                      <a:close/>
                      <a:moveTo>
                        <a:pt x="67" y="242"/>
                      </a:moveTo>
                      <a:cubicBezTo>
                        <a:pt x="97" y="262"/>
                        <a:pt x="133" y="267"/>
                        <a:pt x="165" y="260"/>
                      </a:cubicBezTo>
                      <a:cubicBezTo>
                        <a:pt x="198" y="253"/>
                        <a:pt x="227" y="233"/>
                        <a:pt x="246" y="203"/>
                      </a:cubicBezTo>
                      <a:cubicBezTo>
                        <a:pt x="265" y="173"/>
                        <a:pt x="269" y="138"/>
                        <a:pt x="262" y="106"/>
                      </a:cubicBezTo>
                      <a:cubicBezTo>
                        <a:pt x="254" y="74"/>
                        <a:pt x="234" y="44"/>
                        <a:pt x="203" y="25"/>
                      </a:cubicBezTo>
                      <a:cubicBezTo>
                        <a:pt x="173" y="5"/>
                        <a:pt x="137" y="0"/>
                        <a:pt x="105" y="7"/>
                      </a:cubicBezTo>
                      <a:cubicBezTo>
                        <a:pt x="72" y="14"/>
                        <a:pt x="43" y="34"/>
                        <a:pt x="24" y="64"/>
                      </a:cubicBezTo>
                      <a:cubicBezTo>
                        <a:pt x="5" y="94"/>
                        <a:pt x="0" y="129"/>
                        <a:pt x="8" y="161"/>
                      </a:cubicBezTo>
                      <a:cubicBezTo>
                        <a:pt x="16" y="194"/>
                        <a:pt x="36" y="223"/>
                        <a:pt x="67" y="2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 name="PA-işlíḑe"/>
                <p:cNvSpPr/>
                <p:nvPr>
                  <p:custDataLst>
                    <p:tags r:id="rId7"/>
                  </p:custDataLst>
                </p:nvPr>
              </p:nvSpPr>
              <p:spPr bwMode="auto">
                <a:xfrm>
                  <a:off x="5681663" y="3003550"/>
                  <a:ext cx="882650" cy="863600"/>
                </a:xfrm>
                <a:custGeom>
                  <a:avLst/>
                  <a:gdLst>
                    <a:gd name="T0" fmla="*/ 146 w 265"/>
                    <a:gd name="T1" fmla="*/ 81 h 260"/>
                    <a:gd name="T2" fmla="*/ 98 w 265"/>
                    <a:gd name="T3" fmla="*/ 110 h 260"/>
                    <a:gd name="T4" fmla="*/ 98 w 265"/>
                    <a:gd name="T5" fmla="*/ 110 h 260"/>
                    <a:gd name="T6" fmla="*/ 97 w 265"/>
                    <a:gd name="T7" fmla="*/ 110 h 260"/>
                    <a:gd name="T8" fmla="*/ 83 w 265"/>
                    <a:gd name="T9" fmla="*/ 90 h 260"/>
                    <a:gd name="T10" fmla="*/ 121 w 265"/>
                    <a:gd name="T11" fmla="*/ 27 h 260"/>
                    <a:gd name="T12" fmla="*/ 130 w 265"/>
                    <a:gd name="T13" fmla="*/ 5 h 260"/>
                    <a:gd name="T14" fmla="*/ 130 w 265"/>
                    <a:gd name="T15" fmla="*/ 2 h 260"/>
                    <a:gd name="T16" fmla="*/ 128 w 265"/>
                    <a:gd name="T17" fmla="*/ 1 h 260"/>
                    <a:gd name="T18" fmla="*/ 40 w 265"/>
                    <a:gd name="T19" fmla="*/ 29 h 260"/>
                    <a:gd name="T20" fmla="*/ 40 w 265"/>
                    <a:gd name="T21" fmla="*/ 30 h 260"/>
                    <a:gd name="T22" fmla="*/ 79 w 265"/>
                    <a:gd name="T23" fmla="*/ 90 h 260"/>
                    <a:gd name="T24" fmla="*/ 10 w 265"/>
                    <a:gd name="T25" fmla="*/ 105 h 260"/>
                    <a:gd name="T26" fmla="*/ 0 w 265"/>
                    <a:gd name="T27" fmla="*/ 104 h 260"/>
                    <a:gd name="T28" fmla="*/ 33 w 265"/>
                    <a:gd name="T29" fmla="*/ 107 h 260"/>
                    <a:gd name="T30" fmla="*/ 84 w 265"/>
                    <a:gd name="T31" fmla="*/ 97 h 260"/>
                    <a:gd name="T32" fmla="*/ 96 w 265"/>
                    <a:gd name="T33" fmla="*/ 112 h 260"/>
                    <a:gd name="T34" fmla="*/ 94 w 265"/>
                    <a:gd name="T35" fmla="*/ 113 h 260"/>
                    <a:gd name="T36" fmla="*/ 30 w 265"/>
                    <a:gd name="T37" fmla="*/ 177 h 260"/>
                    <a:gd name="T38" fmla="*/ 22 w 265"/>
                    <a:gd name="T39" fmla="*/ 198 h 260"/>
                    <a:gd name="T40" fmla="*/ 96 w 265"/>
                    <a:gd name="T41" fmla="*/ 115 h 260"/>
                    <a:gd name="T42" fmla="*/ 111 w 265"/>
                    <a:gd name="T43" fmla="*/ 130 h 260"/>
                    <a:gd name="T44" fmla="*/ 112 w 265"/>
                    <a:gd name="T45" fmla="*/ 132 h 260"/>
                    <a:gd name="T46" fmla="*/ 95 w 265"/>
                    <a:gd name="T47" fmla="*/ 213 h 260"/>
                    <a:gd name="T48" fmla="*/ 107 w 265"/>
                    <a:gd name="T49" fmla="*/ 253 h 260"/>
                    <a:gd name="T50" fmla="*/ 170 w 265"/>
                    <a:gd name="T51" fmla="*/ 247 h 260"/>
                    <a:gd name="T52" fmla="*/ 201 w 265"/>
                    <a:gd name="T53" fmla="*/ 232 h 260"/>
                    <a:gd name="T54" fmla="*/ 182 w 265"/>
                    <a:gd name="T55" fmla="*/ 209 h 260"/>
                    <a:gd name="T56" fmla="*/ 152 w 265"/>
                    <a:gd name="T57" fmla="*/ 122 h 260"/>
                    <a:gd name="T58" fmla="*/ 241 w 265"/>
                    <a:gd name="T59" fmla="*/ 145 h 260"/>
                    <a:gd name="T60" fmla="*/ 250 w 265"/>
                    <a:gd name="T61" fmla="*/ 149 h 260"/>
                    <a:gd name="T62" fmla="*/ 252 w 265"/>
                    <a:gd name="T63" fmla="*/ 149 h 260"/>
                    <a:gd name="T64" fmla="*/ 252 w 265"/>
                    <a:gd name="T65" fmla="*/ 149 h 260"/>
                    <a:gd name="T66" fmla="*/ 255 w 265"/>
                    <a:gd name="T67" fmla="*/ 149 h 260"/>
                    <a:gd name="T68" fmla="*/ 225 w 265"/>
                    <a:gd name="T69" fmla="*/ 45 h 260"/>
                    <a:gd name="T70" fmla="*/ 63 w 265"/>
                    <a:gd name="T71" fmla="*/ 60 h 260"/>
                    <a:gd name="T72" fmla="*/ 43 w 265"/>
                    <a:gd name="T73" fmla="*/ 30 h 260"/>
                    <a:gd name="T74" fmla="*/ 117 w 265"/>
                    <a:gd name="T75" fmla="*/ 4 h 260"/>
                    <a:gd name="T76" fmla="*/ 127 w 265"/>
                    <a:gd name="T77" fmla="*/ 3 h 260"/>
                    <a:gd name="T78" fmla="*/ 127 w 265"/>
                    <a:gd name="T79" fmla="*/ 6 h 260"/>
                    <a:gd name="T80" fmla="*/ 81 w 265"/>
                    <a:gd name="T81" fmla="*/ 88 h 260"/>
                    <a:gd name="T82" fmla="*/ 164 w 265"/>
                    <a:gd name="T83" fmla="*/ 191 h 260"/>
                    <a:gd name="T84" fmla="*/ 197 w 265"/>
                    <a:gd name="T85" fmla="*/ 231 h 260"/>
                    <a:gd name="T86" fmla="*/ 109 w 265"/>
                    <a:gd name="T87" fmla="*/ 251 h 260"/>
                    <a:gd name="T88" fmla="*/ 97 w 265"/>
                    <a:gd name="T89" fmla="*/ 204 h 260"/>
                    <a:gd name="T90" fmla="*/ 114 w 265"/>
                    <a:gd name="T91" fmla="*/ 134 h 260"/>
                    <a:gd name="T92" fmla="*/ 164 w 265"/>
                    <a:gd name="T93" fmla="*/ 191 h 260"/>
                    <a:gd name="T94" fmla="*/ 253 w 265"/>
                    <a:gd name="T95" fmla="*/ 139 h 260"/>
                    <a:gd name="T96" fmla="*/ 251 w 265"/>
                    <a:gd name="T97" fmla="*/ 145 h 260"/>
                    <a:gd name="T98" fmla="*/ 245 w 265"/>
                    <a:gd name="T99" fmla="*/ 144 h 260"/>
                    <a:gd name="T100" fmla="*/ 115 w 265"/>
                    <a:gd name="T101" fmla="*/ 130 h 260"/>
                    <a:gd name="T102" fmla="*/ 100 w 265"/>
                    <a:gd name="T103" fmla="*/ 112 h 260"/>
                    <a:gd name="T104" fmla="*/ 202 w 265"/>
                    <a:gd name="T105" fmla="*/ 57 h 260"/>
                    <a:gd name="T106" fmla="*/ 224 w 265"/>
                    <a:gd name="T107" fmla="*/ 4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5" h="260">
                      <a:moveTo>
                        <a:pt x="224" y="46"/>
                      </a:moveTo>
                      <a:cubicBezTo>
                        <a:pt x="224" y="46"/>
                        <a:pt x="188" y="58"/>
                        <a:pt x="146" y="81"/>
                      </a:cubicBezTo>
                      <a:cubicBezTo>
                        <a:pt x="130" y="89"/>
                        <a:pt x="114" y="99"/>
                        <a:pt x="99" y="110"/>
                      </a:cubicBezTo>
                      <a:cubicBezTo>
                        <a:pt x="98" y="110"/>
                        <a:pt x="98" y="110"/>
                        <a:pt x="98" y="110"/>
                      </a:cubicBezTo>
                      <a:cubicBezTo>
                        <a:pt x="98" y="110"/>
                        <a:pt x="98" y="110"/>
                        <a:pt x="98" y="110"/>
                      </a:cubicBezTo>
                      <a:cubicBezTo>
                        <a:pt x="98" y="110"/>
                        <a:pt x="98" y="110"/>
                        <a:pt x="98" y="110"/>
                      </a:cubicBezTo>
                      <a:cubicBezTo>
                        <a:pt x="97" y="110"/>
                        <a:pt x="97" y="110"/>
                        <a:pt x="97" y="110"/>
                      </a:cubicBezTo>
                      <a:cubicBezTo>
                        <a:pt x="97" y="110"/>
                        <a:pt x="97" y="110"/>
                        <a:pt x="97" y="110"/>
                      </a:cubicBezTo>
                      <a:cubicBezTo>
                        <a:pt x="97" y="110"/>
                        <a:pt x="95" y="108"/>
                        <a:pt x="94" y="105"/>
                      </a:cubicBezTo>
                      <a:cubicBezTo>
                        <a:pt x="91" y="102"/>
                        <a:pt x="87" y="96"/>
                        <a:pt x="83" y="90"/>
                      </a:cubicBezTo>
                      <a:cubicBezTo>
                        <a:pt x="88" y="85"/>
                        <a:pt x="93" y="78"/>
                        <a:pt x="98" y="69"/>
                      </a:cubicBezTo>
                      <a:cubicBezTo>
                        <a:pt x="107" y="56"/>
                        <a:pt x="115" y="40"/>
                        <a:pt x="121" y="27"/>
                      </a:cubicBezTo>
                      <a:cubicBezTo>
                        <a:pt x="124" y="20"/>
                        <a:pt x="127" y="15"/>
                        <a:pt x="128" y="10"/>
                      </a:cubicBezTo>
                      <a:cubicBezTo>
                        <a:pt x="129" y="8"/>
                        <a:pt x="130" y="7"/>
                        <a:pt x="130" y="5"/>
                      </a:cubicBezTo>
                      <a:cubicBezTo>
                        <a:pt x="130" y="4"/>
                        <a:pt x="130" y="4"/>
                        <a:pt x="130" y="3"/>
                      </a:cubicBezTo>
                      <a:cubicBezTo>
                        <a:pt x="130" y="3"/>
                        <a:pt x="131" y="2"/>
                        <a:pt x="130" y="2"/>
                      </a:cubicBezTo>
                      <a:cubicBezTo>
                        <a:pt x="129" y="1"/>
                        <a:pt x="129" y="1"/>
                        <a:pt x="129" y="1"/>
                      </a:cubicBezTo>
                      <a:cubicBezTo>
                        <a:pt x="129" y="1"/>
                        <a:pt x="128" y="1"/>
                        <a:pt x="128" y="1"/>
                      </a:cubicBezTo>
                      <a:cubicBezTo>
                        <a:pt x="125" y="0"/>
                        <a:pt x="120" y="0"/>
                        <a:pt x="113" y="1"/>
                      </a:cubicBezTo>
                      <a:cubicBezTo>
                        <a:pt x="93" y="3"/>
                        <a:pt x="58" y="11"/>
                        <a:pt x="40" y="29"/>
                      </a:cubicBezTo>
                      <a:cubicBezTo>
                        <a:pt x="40" y="29"/>
                        <a:pt x="40" y="29"/>
                        <a:pt x="40" y="29"/>
                      </a:cubicBezTo>
                      <a:cubicBezTo>
                        <a:pt x="40" y="30"/>
                        <a:pt x="40" y="30"/>
                        <a:pt x="40" y="30"/>
                      </a:cubicBezTo>
                      <a:cubicBezTo>
                        <a:pt x="40" y="30"/>
                        <a:pt x="52" y="49"/>
                        <a:pt x="66" y="69"/>
                      </a:cubicBezTo>
                      <a:cubicBezTo>
                        <a:pt x="70" y="76"/>
                        <a:pt x="75" y="84"/>
                        <a:pt x="79" y="90"/>
                      </a:cubicBezTo>
                      <a:cubicBezTo>
                        <a:pt x="70" y="99"/>
                        <a:pt x="50" y="103"/>
                        <a:pt x="33" y="104"/>
                      </a:cubicBezTo>
                      <a:cubicBezTo>
                        <a:pt x="24" y="105"/>
                        <a:pt x="16" y="105"/>
                        <a:pt x="10" y="105"/>
                      </a:cubicBezTo>
                      <a:cubicBezTo>
                        <a:pt x="7" y="105"/>
                        <a:pt x="4" y="104"/>
                        <a:pt x="3" y="104"/>
                      </a:cubicBezTo>
                      <a:cubicBezTo>
                        <a:pt x="1" y="104"/>
                        <a:pt x="0" y="104"/>
                        <a:pt x="0" y="104"/>
                      </a:cubicBezTo>
                      <a:cubicBezTo>
                        <a:pt x="0" y="107"/>
                        <a:pt x="0" y="107"/>
                        <a:pt x="0" y="107"/>
                      </a:cubicBezTo>
                      <a:cubicBezTo>
                        <a:pt x="0" y="107"/>
                        <a:pt x="15" y="108"/>
                        <a:pt x="33" y="107"/>
                      </a:cubicBezTo>
                      <a:cubicBezTo>
                        <a:pt x="51" y="106"/>
                        <a:pt x="70" y="102"/>
                        <a:pt x="81" y="92"/>
                      </a:cubicBezTo>
                      <a:cubicBezTo>
                        <a:pt x="82" y="94"/>
                        <a:pt x="83" y="95"/>
                        <a:pt x="84" y="97"/>
                      </a:cubicBezTo>
                      <a:cubicBezTo>
                        <a:pt x="87" y="101"/>
                        <a:pt x="89" y="104"/>
                        <a:pt x="91" y="107"/>
                      </a:cubicBezTo>
                      <a:cubicBezTo>
                        <a:pt x="93" y="109"/>
                        <a:pt x="94" y="111"/>
                        <a:pt x="96" y="112"/>
                      </a:cubicBezTo>
                      <a:cubicBezTo>
                        <a:pt x="96" y="112"/>
                        <a:pt x="96" y="112"/>
                        <a:pt x="96" y="112"/>
                      </a:cubicBezTo>
                      <a:cubicBezTo>
                        <a:pt x="95" y="112"/>
                        <a:pt x="95" y="112"/>
                        <a:pt x="94" y="113"/>
                      </a:cubicBezTo>
                      <a:cubicBezTo>
                        <a:pt x="94" y="113"/>
                        <a:pt x="94" y="113"/>
                        <a:pt x="94" y="113"/>
                      </a:cubicBezTo>
                      <a:cubicBezTo>
                        <a:pt x="68" y="131"/>
                        <a:pt x="45" y="153"/>
                        <a:pt x="30" y="177"/>
                      </a:cubicBezTo>
                      <a:cubicBezTo>
                        <a:pt x="26" y="183"/>
                        <a:pt x="22" y="190"/>
                        <a:pt x="20" y="197"/>
                      </a:cubicBezTo>
                      <a:cubicBezTo>
                        <a:pt x="22" y="198"/>
                        <a:pt x="22" y="198"/>
                        <a:pt x="22" y="198"/>
                      </a:cubicBezTo>
                      <a:cubicBezTo>
                        <a:pt x="25" y="191"/>
                        <a:pt x="28" y="185"/>
                        <a:pt x="32" y="178"/>
                      </a:cubicBezTo>
                      <a:cubicBezTo>
                        <a:pt x="47" y="155"/>
                        <a:pt x="70" y="133"/>
                        <a:pt x="96" y="115"/>
                      </a:cubicBezTo>
                      <a:cubicBezTo>
                        <a:pt x="96" y="115"/>
                        <a:pt x="97" y="114"/>
                        <a:pt x="97" y="114"/>
                      </a:cubicBezTo>
                      <a:cubicBezTo>
                        <a:pt x="100" y="117"/>
                        <a:pt x="105" y="122"/>
                        <a:pt x="111" y="130"/>
                      </a:cubicBezTo>
                      <a:cubicBezTo>
                        <a:pt x="111" y="130"/>
                        <a:pt x="112" y="131"/>
                        <a:pt x="112" y="131"/>
                      </a:cubicBezTo>
                      <a:cubicBezTo>
                        <a:pt x="112" y="132"/>
                        <a:pt x="112" y="132"/>
                        <a:pt x="112" y="132"/>
                      </a:cubicBezTo>
                      <a:cubicBezTo>
                        <a:pt x="108" y="135"/>
                        <a:pt x="105" y="139"/>
                        <a:pt x="102" y="143"/>
                      </a:cubicBezTo>
                      <a:cubicBezTo>
                        <a:pt x="90" y="163"/>
                        <a:pt x="91" y="190"/>
                        <a:pt x="95" y="213"/>
                      </a:cubicBezTo>
                      <a:cubicBezTo>
                        <a:pt x="99" y="235"/>
                        <a:pt x="107" y="252"/>
                        <a:pt x="107" y="252"/>
                      </a:cubicBezTo>
                      <a:cubicBezTo>
                        <a:pt x="107" y="253"/>
                        <a:pt x="107" y="253"/>
                        <a:pt x="107" y="253"/>
                      </a:cubicBezTo>
                      <a:cubicBezTo>
                        <a:pt x="108" y="253"/>
                        <a:pt x="108" y="253"/>
                        <a:pt x="108" y="253"/>
                      </a:cubicBezTo>
                      <a:cubicBezTo>
                        <a:pt x="130" y="259"/>
                        <a:pt x="153" y="254"/>
                        <a:pt x="170" y="247"/>
                      </a:cubicBezTo>
                      <a:cubicBezTo>
                        <a:pt x="188" y="241"/>
                        <a:pt x="200" y="233"/>
                        <a:pt x="200" y="233"/>
                      </a:cubicBezTo>
                      <a:cubicBezTo>
                        <a:pt x="201" y="232"/>
                        <a:pt x="201" y="232"/>
                        <a:pt x="201" y="232"/>
                      </a:cubicBezTo>
                      <a:cubicBezTo>
                        <a:pt x="201" y="231"/>
                        <a:pt x="201" y="231"/>
                        <a:pt x="201" y="231"/>
                      </a:cubicBezTo>
                      <a:cubicBezTo>
                        <a:pt x="199" y="229"/>
                        <a:pt x="192" y="221"/>
                        <a:pt x="182" y="209"/>
                      </a:cubicBezTo>
                      <a:cubicBezTo>
                        <a:pt x="164" y="187"/>
                        <a:pt x="135" y="154"/>
                        <a:pt x="116" y="132"/>
                      </a:cubicBezTo>
                      <a:cubicBezTo>
                        <a:pt x="126" y="125"/>
                        <a:pt x="138" y="122"/>
                        <a:pt x="152" y="122"/>
                      </a:cubicBezTo>
                      <a:cubicBezTo>
                        <a:pt x="174" y="122"/>
                        <a:pt x="198" y="129"/>
                        <a:pt x="217" y="136"/>
                      </a:cubicBezTo>
                      <a:cubicBezTo>
                        <a:pt x="227" y="139"/>
                        <a:pt x="235" y="143"/>
                        <a:pt x="241" y="145"/>
                      </a:cubicBezTo>
                      <a:cubicBezTo>
                        <a:pt x="244" y="146"/>
                        <a:pt x="246" y="147"/>
                        <a:pt x="248" y="148"/>
                      </a:cubicBezTo>
                      <a:cubicBezTo>
                        <a:pt x="249" y="148"/>
                        <a:pt x="250" y="149"/>
                        <a:pt x="250" y="149"/>
                      </a:cubicBezTo>
                      <a:cubicBezTo>
                        <a:pt x="251" y="149"/>
                        <a:pt x="251" y="149"/>
                        <a:pt x="251" y="149"/>
                      </a:cubicBezTo>
                      <a:cubicBezTo>
                        <a:pt x="252" y="149"/>
                        <a:pt x="252" y="149"/>
                        <a:pt x="252" y="149"/>
                      </a:cubicBezTo>
                      <a:cubicBezTo>
                        <a:pt x="252" y="149"/>
                        <a:pt x="252" y="149"/>
                        <a:pt x="252" y="149"/>
                      </a:cubicBezTo>
                      <a:cubicBezTo>
                        <a:pt x="252" y="149"/>
                        <a:pt x="252" y="149"/>
                        <a:pt x="252" y="149"/>
                      </a:cubicBezTo>
                      <a:cubicBezTo>
                        <a:pt x="254" y="154"/>
                        <a:pt x="254" y="154"/>
                        <a:pt x="254" y="154"/>
                      </a:cubicBezTo>
                      <a:cubicBezTo>
                        <a:pt x="255" y="149"/>
                        <a:pt x="255" y="149"/>
                        <a:pt x="255" y="149"/>
                      </a:cubicBezTo>
                      <a:cubicBezTo>
                        <a:pt x="255" y="149"/>
                        <a:pt x="265" y="92"/>
                        <a:pt x="225" y="46"/>
                      </a:cubicBezTo>
                      <a:cubicBezTo>
                        <a:pt x="225" y="45"/>
                        <a:pt x="225" y="45"/>
                        <a:pt x="225" y="45"/>
                      </a:cubicBezTo>
                      <a:lnTo>
                        <a:pt x="224" y="46"/>
                      </a:lnTo>
                      <a:close/>
                      <a:moveTo>
                        <a:pt x="63" y="60"/>
                      </a:moveTo>
                      <a:cubicBezTo>
                        <a:pt x="57" y="52"/>
                        <a:pt x="52" y="44"/>
                        <a:pt x="49" y="38"/>
                      </a:cubicBezTo>
                      <a:cubicBezTo>
                        <a:pt x="46" y="34"/>
                        <a:pt x="44" y="31"/>
                        <a:pt x="43" y="30"/>
                      </a:cubicBezTo>
                      <a:cubicBezTo>
                        <a:pt x="55" y="18"/>
                        <a:pt x="76" y="11"/>
                        <a:pt x="93" y="7"/>
                      </a:cubicBezTo>
                      <a:cubicBezTo>
                        <a:pt x="102" y="5"/>
                        <a:pt x="111" y="4"/>
                        <a:pt x="117" y="4"/>
                      </a:cubicBezTo>
                      <a:cubicBezTo>
                        <a:pt x="120" y="3"/>
                        <a:pt x="123" y="3"/>
                        <a:pt x="125" y="3"/>
                      </a:cubicBezTo>
                      <a:cubicBezTo>
                        <a:pt x="126" y="3"/>
                        <a:pt x="127" y="3"/>
                        <a:pt x="127" y="3"/>
                      </a:cubicBezTo>
                      <a:cubicBezTo>
                        <a:pt x="128" y="3"/>
                        <a:pt x="128" y="3"/>
                        <a:pt x="128" y="3"/>
                      </a:cubicBezTo>
                      <a:cubicBezTo>
                        <a:pt x="128" y="4"/>
                        <a:pt x="127" y="5"/>
                        <a:pt x="127" y="6"/>
                      </a:cubicBezTo>
                      <a:cubicBezTo>
                        <a:pt x="124" y="15"/>
                        <a:pt x="110" y="45"/>
                        <a:pt x="96" y="68"/>
                      </a:cubicBezTo>
                      <a:cubicBezTo>
                        <a:pt x="91" y="76"/>
                        <a:pt x="86" y="83"/>
                        <a:pt x="81" y="88"/>
                      </a:cubicBezTo>
                      <a:cubicBezTo>
                        <a:pt x="76" y="79"/>
                        <a:pt x="69" y="70"/>
                        <a:pt x="63" y="60"/>
                      </a:cubicBezTo>
                      <a:close/>
                      <a:moveTo>
                        <a:pt x="164" y="191"/>
                      </a:moveTo>
                      <a:cubicBezTo>
                        <a:pt x="173" y="202"/>
                        <a:pt x="181" y="212"/>
                        <a:pt x="187" y="219"/>
                      </a:cubicBezTo>
                      <a:cubicBezTo>
                        <a:pt x="192" y="225"/>
                        <a:pt x="196" y="229"/>
                        <a:pt x="197" y="231"/>
                      </a:cubicBezTo>
                      <a:cubicBezTo>
                        <a:pt x="197" y="231"/>
                        <a:pt x="197" y="232"/>
                        <a:pt x="196" y="232"/>
                      </a:cubicBezTo>
                      <a:cubicBezTo>
                        <a:pt x="187" y="238"/>
                        <a:pt x="146" y="260"/>
                        <a:pt x="109" y="251"/>
                      </a:cubicBezTo>
                      <a:cubicBezTo>
                        <a:pt x="109" y="250"/>
                        <a:pt x="109" y="250"/>
                        <a:pt x="108" y="249"/>
                      </a:cubicBezTo>
                      <a:cubicBezTo>
                        <a:pt x="106" y="242"/>
                        <a:pt x="99" y="224"/>
                        <a:pt x="97" y="204"/>
                      </a:cubicBezTo>
                      <a:cubicBezTo>
                        <a:pt x="94" y="184"/>
                        <a:pt x="94" y="161"/>
                        <a:pt x="105" y="145"/>
                      </a:cubicBezTo>
                      <a:cubicBezTo>
                        <a:pt x="107" y="141"/>
                        <a:pt x="110" y="137"/>
                        <a:pt x="114" y="134"/>
                      </a:cubicBezTo>
                      <a:cubicBezTo>
                        <a:pt x="114" y="134"/>
                        <a:pt x="114" y="134"/>
                        <a:pt x="114" y="134"/>
                      </a:cubicBezTo>
                      <a:cubicBezTo>
                        <a:pt x="128" y="150"/>
                        <a:pt x="147" y="172"/>
                        <a:pt x="164" y="191"/>
                      </a:cubicBezTo>
                      <a:close/>
                      <a:moveTo>
                        <a:pt x="252" y="115"/>
                      </a:moveTo>
                      <a:cubicBezTo>
                        <a:pt x="253" y="125"/>
                        <a:pt x="253" y="133"/>
                        <a:pt x="253" y="139"/>
                      </a:cubicBezTo>
                      <a:cubicBezTo>
                        <a:pt x="253" y="142"/>
                        <a:pt x="252" y="144"/>
                        <a:pt x="252" y="146"/>
                      </a:cubicBezTo>
                      <a:cubicBezTo>
                        <a:pt x="251" y="145"/>
                        <a:pt x="251" y="145"/>
                        <a:pt x="251" y="145"/>
                      </a:cubicBezTo>
                      <a:cubicBezTo>
                        <a:pt x="250" y="146"/>
                        <a:pt x="250" y="146"/>
                        <a:pt x="250" y="146"/>
                      </a:cubicBezTo>
                      <a:cubicBezTo>
                        <a:pt x="249" y="146"/>
                        <a:pt x="247" y="145"/>
                        <a:pt x="245" y="144"/>
                      </a:cubicBezTo>
                      <a:cubicBezTo>
                        <a:pt x="233" y="139"/>
                        <a:pt x="209" y="128"/>
                        <a:pt x="183" y="123"/>
                      </a:cubicBezTo>
                      <a:cubicBezTo>
                        <a:pt x="158" y="118"/>
                        <a:pt x="132" y="117"/>
                        <a:pt x="115" y="130"/>
                      </a:cubicBezTo>
                      <a:cubicBezTo>
                        <a:pt x="108" y="122"/>
                        <a:pt x="102" y="116"/>
                        <a:pt x="100" y="112"/>
                      </a:cubicBezTo>
                      <a:cubicBezTo>
                        <a:pt x="100" y="112"/>
                        <a:pt x="100" y="112"/>
                        <a:pt x="100" y="112"/>
                      </a:cubicBezTo>
                      <a:cubicBezTo>
                        <a:pt x="116" y="101"/>
                        <a:pt x="132" y="92"/>
                        <a:pt x="147" y="83"/>
                      </a:cubicBezTo>
                      <a:cubicBezTo>
                        <a:pt x="168" y="72"/>
                        <a:pt x="188" y="63"/>
                        <a:pt x="202" y="57"/>
                      </a:cubicBezTo>
                      <a:cubicBezTo>
                        <a:pt x="209" y="54"/>
                        <a:pt x="215" y="52"/>
                        <a:pt x="219" y="50"/>
                      </a:cubicBezTo>
                      <a:cubicBezTo>
                        <a:pt x="221" y="49"/>
                        <a:pt x="223" y="49"/>
                        <a:pt x="224" y="48"/>
                      </a:cubicBezTo>
                      <a:cubicBezTo>
                        <a:pt x="243" y="71"/>
                        <a:pt x="250" y="95"/>
                        <a:pt x="252" y="1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grpSp>
      <p:sp>
        <p:nvSpPr>
          <p:cNvPr id="16" name="PA-文本框 10"/>
          <p:cNvSpPr txBox="1"/>
          <p:nvPr>
            <p:custDataLst>
              <p:tags r:id="rId8"/>
            </p:custDataLst>
          </p:nvPr>
        </p:nvSpPr>
        <p:spPr>
          <a:xfrm>
            <a:off x="5432844" y="2852879"/>
            <a:ext cx="4296630" cy="1053465"/>
          </a:xfrm>
          <a:prstGeom prst="rect">
            <a:avLst/>
          </a:prstGeom>
          <a:noFill/>
        </p:spPr>
        <p:txBody>
          <a:bodyPr wrap="square" lIns="68580" tIns="34290" rIns="68580" bIns="34290">
            <a:spAutoFit/>
          </a:bodyPr>
          <a:lstStyle/>
          <a:p>
            <a:pPr algn="ctr">
              <a:defRPr/>
            </a:pPr>
            <a:r>
              <a:rPr lang="zh-CN" altLang="en-US" sz="3200" b="1" dirty="0">
                <a:solidFill>
                  <a:schemeClr val="bg1"/>
                </a:solidFill>
                <a:latin typeface="思源黑体 CN Bold" panose="020B0800000000000000" pitchFamily="34" charset="-122"/>
                <a:ea typeface="思源黑体 CN Bold" panose="020B0800000000000000" pitchFamily="34" charset="-122"/>
                <a:sym typeface="+mn-ea"/>
              </a:rPr>
              <a:t>生命科学分支学科中的</a:t>
            </a:r>
            <a:r>
              <a:rPr lang="zh-CN" altLang="en-US" sz="3200" b="1" dirty="0">
                <a:solidFill>
                  <a:schemeClr val="bg1"/>
                </a:solidFill>
                <a:latin typeface="思源黑体 CN Bold" panose="020B0800000000000000" pitchFamily="34" charset="-122"/>
                <a:ea typeface="思源黑体 CN Bold" panose="020B0800000000000000" pitchFamily="34" charset="-122"/>
                <a:sym typeface="+mn-ea"/>
              </a:rPr>
              <a:t>演化思想</a:t>
            </a:r>
            <a:endParaRPr lang="zh-CN" altLang="en-US" sz="3200" b="1" dirty="0">
              <a:solidFill>
                <a:schemeClr val="bg1"/>
              </a:solidFill>
              <a:latin typeface="思源黑体 CN Bold" panose="020B0800000000000000" pitchFamily="34" charset="-122"/>
              <a:ea typeface="思源黑体 CN Bold" panose="020B08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ppt_y</p:attrName>
                                        </p:attrNameLst>
                                      </p:cBhvr>
                                      <p:tavLst>
                                        <p:tav tm="0">
                                          <p:val>
                                            <p:strVal val="#ppt_y-#ppt_h*1.125000"/>
                                          </p:val>
                                        </p:tav>
                                        <p:tav tm="100000">
                                          <p:val>
                                            <p:strVal val="#ppt_y"/>
                                          </p:val>
                                        </p:tav>
                                      </p:tavLst>
                                    </p:anim>
                                    <p:animEffect transition="in" filter="wipe(down)">
                                      <p:cBhvr>
                                        <p:cTn id="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任意多边形 5"/>
          <p:cNvSpPr/>
          <p:nvPr>
            <p:custDataLst>
              <p:tags r:id="rId1"/>
            </p:custDataLst>
          </p:nvPr>
        </p:nvSpPr>
        <p:spPr bwMode="auto">
          <a:xfrm>
            <a:off x="3683238" y="1769743"/>
            <a:ext cx="817672" cy="253056"/>
          </a:xfrm>
          <a:custGeom>
            <a:avLst/>
            <a:gdLst>
              <a:gd name="T0" fmla="*/ 149 w 486"/>
              <a:gd name="T1" fmla="*/ 147 h 151"/>
              <a:gd name="T2" fmla="*/ 29 w 486"/>
              <a:gd name="T3" fmla="*/ 27 h 151"/>
              <a:gd name="T4" fmla="*/ 33 w 486"/>
              <a:gd name="T5" fmla="*/ 17 h 151"/>
              <a:gd name="T6" fmla="*/ 16 w 486"/>
              <a:gd name="T7" fmla="*/ 0 h 151"/>
              <a:gd name="T8" fmla="*/ 0 w 486"/>
              <a:gd name="T9" fmla="*/ 17 h 151"/>
              <a:gd name="T10" fmla="*/ 16 w 486"/>
              <a:gd name="T11" fmla="*/ 34 h 151"/>
              <a:gd name="T12" fmla="*/ 26 w 486"/>
              <a:gd name="T13" fmla="*/ 30 h 151"/>
              <a:gd name="T14" fmla="*/ 147 w 486"/>
              <a:gd name="T15" fmla="*/ 151 h 151"/>
              <a:gd name="T16" fmla="*/ 486 w 486"/>
              <a:gd name="T17" fmla="*/ 151 h 151"/>
              <a:gd name="T18" fmla="*/ 486 w 486"/>
              <a:gd name="T19" fmla="*/ 147 h 151"/>
              <a:gd name="T20" fmla="*/ 149 w 486"/>
              <a:gd name="T21"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151">
                <a:moveTo>
                  <a:pt x="149" y="147"/>
                </a:moveTo>
                <a:cubicBezTo>
                  <a:pt x="29" y="27"/>
                  <a:pt x="29" y="27"/>
                  <a:pt x="29" y="27"/>
                </a:cubicBezTo>
                <a:cubicBezTo>
                  <a:pt x="31" y="24"/>
                  <a:pt x="33" y="21"/>
                  <a:pt x="33" y="17"/>
                </a:cubicBezTo>
                <a:cubicBezTo>
                  <a:pt x="33" y="8"/>
                  <a:pt x="25" y="0"/>
                  <a:pt x="16" y="0"/>
                </a:cubicBezTo>
                <a:cubicBezTo>
                  <a:pt x="7" y="0"/>
                  <a:pt x="0" y="8"/>
                  <a:pt x="0" y="17"/>
                </a:cubicBezTo>
                <a:cubicBezTo>
                  <a:pt x="0" y="26"/>
                  <a:pt x="7" y="34"/>
                  <a:pt x="16" y="34"/>
                </a:cubicBezTo>
                <a:cubicBezTo>
                  <a:pt x="20" y="34"/>
                  <a:pt x="24" y="32"/>
                  <a:pt x="26" y="30"/>
                </a:cubicBezTo>
                <a:cubicBezTo>
                  <a:pt x="147" y="151"/>
                  <a:pt x="147" y="151"/>
                  <a:pt x="147" y="151"/>
                </a:cubicBezTo>
                <a:cubicBezTo>
                  <a:pt x="486" y="151"/>
                  <a:pt x="486" y="151"/>
                  <a:pt x="486" y="151"/>
                </a:cubicBezTo>
                <a:cubicBezTo>
                  <a:pt x="486" y="147"/>
                  <a:pt x="486" y="147"/>
                  <a:pt x="486" y="147"/>
                </a:cubicBezTo>
                <a:lnTo>
                  <a:pt x="149" y="147"/>
                </a:lnTo>
                <a:close/>
              </a:path>
            </a:pathLst>
          </a:custGeom>
          <a:solidFill>
            <a:schemeClr val="bg1">
              <a:lumMod val="75000"/>
            </a:schemeClr>
          </a:solidFill>
          <a:ln>
            <a:noFill/>
          </a:ln>
        </p:spPr>
        <p:txBody>
          <a:bodyPr vert="horz" wrap="square" lIns="91440" tIns="45720" rIns="91440" bIns="45720" numCol="1" anchor="t" anchorCtr="0" compatLnSpc="1"/>
          <a:lstStyle/>
          <a:p>
            <a:endParaRPr lang="en-IN"/>
          </a:p>
        </p:txBody>
      </p:sp>
      <p:sp>
        <p:nvSpPr>
          <p:cNvPr id="24" name="PA-任意多边形 6"/>
          <p:cNvSpPr/>
          <p:nvPr>
            <p:custDataLst>
              <p:tags r:id="rId2"/>
            </p:custDataLst>
          </p:nvPr>
        </p:nvSpPr>
        <p:spPr bwMode="auto">
          <a:xfrm>
            <a:off x="6809710" y="1769743"/>
            <a:ext cx="817672" cy="253056"/>
          </a:xfrm>
          <a:custGeom>
            <a:avLst/>
            <a:gdLst>
              <a:gd name="T0" fmla="*/ 337 w 486"/>
              <a:gd name="T1" fmla="*/ 147 h 151"/>
              <a:gd name="T2" fmla="*/ 457 w 486"/>
              <a:gd name="T3" fmla="*/ 27 h 151"/>
              <a:gd name="T4" fmla="*/ 453 w 486"/>
              <a:gd name="T5" fmla="*/ 17 h 151"/>
              <a:gd name="T6" fmla="*/ 470 w 486"/>
              <a:gd name="T7" fmla="*/ 0 h 151"/>
              <a:gd name="T8" fmla="*/ 486 w 486"/>
              <a:gd name="T9" fmla="*/ 17 h 151"/>
              <a:gd name="T10" fmla="*/ 470 w 486"/>
              <a:gd name="T11" fmla="*/ 34 h 151"/>
              <a:gd name="T12" fmla="*/ 460 w 486"/>
              <a:gd name="T13" fmla="*/ 30 h 151"/>
              <a:gd name="T14" fmla="*/ 339 w 486"/>
              <a:gd name="T15" fmla="*/ 151 h 151"/>
              <a:gd name="T16" fmla="*/ 0 w 486"/>
              <a:gd name="T17" fmla="*/ 151 h 151"/>
              <a:gd name="T18" fmla="*/ 0 w 486"/>
              <a:gd name="T19" fmla="*/ 147 h 151"/>
              <a:gd name="T20" fmla="*/ 337 w 486"/>
              <a:gd name="T21"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151">
                <a:moveTo>
                  <a:pt x="337" y="147"/>
                </a:moveTo>
                <a:cubicBezTo>
                  <a:pt x="457" y="27"/>
                  <a:pt x="457" y="27"/>
                  <a:pt x="457" y="27"/>
                </a:cubicBezTo>
                <a:cubicBezTo>
                  <a:pt x="455" y="24"/>
                  <a:pt x="453" y="21"/>
                  <a:pt x="453" y="17"/>
                </a:cubicBezTo>
                <a:cubicBezTo>
                  <a:pt x="453" y="8"/>
                  <a:pt x="461" y="0"/>
                  <a:pt x="470" y="0"/>
                </a:cubicBezTo>
                <a:cubicBezTo>
                  <a:pt x="479" y="0"/>
                  <a:pt x="486" y="8"/>
                  <a:pt x="486" y="17"/>
                </a:cubicBezTo>
                <a:cubicBezTo>
                  <a:pt x="486" y="26"/>
                  <a:pt x="479" y="34"/>
                  <a:pt x="470" y="34"/>
                </a:cubicBezTo>
                <a:cubicBezTo>
                  <a:pt x="466" y="34"/>
                  <a:pt x="462" y="32"/>
                  <a:pt x="460" y="30"/>
                </a:cubicBezTo>
                <a:cubicBezTo>
                  <a:pt x="339" y="151"/>
                  <a:pt x="339" y="151"/>
                  <a:pt x="339" y="151"/>
                </a:cubicBezTo>
                <a:cubicBezTo>
                  <a:pt x="0" y="151"/>
                  <a:pt x="0" y="151"/>
                  <a:pt x="0" y="151"/>
                </a:cubicBezTo>
                <a:cubicBezTo>
                  <a:pt x="0" y="147"/>
                  <a:pt x="0" y="147"/>
                  <a:pt x="0" y="147"/>
                </a:cubicBezTo>
                <a:lnTo>
                  <a:pt x="337" y="147"/>
                </a:lnTo>
                <a:close/>
              </a:path>
            </a:pathLst>
          </a:custGeom>
          <a:solidFill>
            <a:schemeClr val="bg1">
              <a:lumMod val="75000"/>
            </a:schemeClr>
          </a:solidFill>
          <a:ln>
            <a:noFill/>
          </a:ln>
        </p:spPr>
        <p:txBody>
          <a:bodyPr vert="horz" wrap="square" lIns="91440" tIns="45720" rIns="91440" bIns="45720" numCol="1" anchor="t" anchorCtr="0" compatLnSpc="1"/>
          <a:lstStyle/>
          <a:p>
            <a:endParaRPr lang="en-IN"/>
          </a:p>
        </p:txBody>
      </p:sp>
      <p:sp>
        <p:nvSpPr>
          <p:cNvPr id="25" name="PA-任意多边形 7"/>
          <p:cNvSpPr/>
          <p:nvPr>
            <p:custDataLst>
              <p:tags r:id="rId3"/>
            </p:custDataLst>
          </p:nvPr>
        </p:nvSpPr>
        <p:spPr bwMode="auto">
          <a:xfrm>
            <a:off x="3683238" y="4647241"/>
            <a:ext cx="817672" cy="253056"/>
          </a:xfrm>
          <a:custGeom>
            <a:avLst/>
            <a:gdLst>
              <a:gd name="T0" fmla="*/ 149 w 486"/>
              <a:gd name="T1" fmla="*/ 4 h 150"/>
              <a:gd name="T2" fmla="*/ 29 w 486"/>
              <a:gd name="T3" fmla="*/ 124 h 150"/>
              <a:gd name="T4" fmla="*/ 33 w 486"/>
              <a:gd name="T5" fmla="*/ 134 h 150"/>
              <a:gd name="T6" fmla="*/ 16 w 486"/>
              <a:gd name="T7" fmla="*/ 150 h 150"/>
              <a:gd name="T8" fmla="*/ 0 w 486"/>
              <a:gd name="T9" fmla="*/ 134 h 150"/>
              <a:gd name="T10" fmla="*/ 16 w 486"/>
              <a:gd name="T11" fmla="*/ 117 h 150"/>
              <a:gd name="T12" fmla="*/ 26 w 486"/>
              <a:gd name="T13" fmla="*/ 121 h 150"/>
              <a:gd name="T14" fmla="*/ 147 w 486"/>
              <a:gd name="T15" fmla="*/ 0 h 150"/>
              <a:gd name="T16" fmla="*/ 486 w 486"/>
              <a:gd name="T17" fmla="*/ 0 h 150"/>
              <a:gd name="T18" fmla="*/ 486 w 486"/>
              <a:gd name="T19" fmla="*/ 4 h 150"/>
              <a:gd name="T20" fmla="*/ 149 w 486"/>
              <a:gd name="T21"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150">
                <a:moveTo>
                  <a:pt x="149" y="4"/>
                </a:moveTo>
                <a:cubicBezTo>
                  <a:pt x="29" y="124"/>
                  <a:pt x="29" y="124"/>
                  <a:pt x="29" y="124"/>
                </a:cubicBezTo>
                <a:cubicBezTo>
                  <a:pt x="31" y="126"/>
                  <a:pt x="33" y="130"/>
                  <a:pt x="33" y="134"/>
                </a:cubicBezTo>
                <a:cubicBezTo>
                  <a:pt x="33" y="143"/>
                  <a:pt x="25" y="150"/>
                  <a:pt x="16" y="150"/>
                </a:cubicBezTo>
                <a:cubicBezTo>
                  <a:pt x="7" y="150"/>
                  <a:pt x="0" y="143"/>
                  <a:pt x="0" y="134"/>
                </a:cubicBezTo>
                <a:cubicBezTo>
                  <a:pt x="0" y="125"/>
                  <a:pt x="7" y="117"/>
                  <a:pt x="16" y="117"/>
                </a:cubicBezTo>
                <a:cubicBezTo>
                  <a:pt x="20" y="117"/>
                  <a:pt x="24" y="119"/>
                  <a:pt x="26" y="121"/>
                </a:cubicBezTo>
                <a:cubicBezTo>
                  <a:pt x="147" y="0"/>
                  <a:pt x="147" y="0"/>
                  <a:pt x="147" y="0"/>
                </a:cubicBezTo>
                <a:cubicBezTo>
                  <a:pt x="486" y="0"/>
                  <a:pt x="486" y="0"/>
                  <a:pt x="486" y="0"/>
                </a:cubicBezTo>
                <a:cubicBezTo>
                  <a:pt x="486" y="4"/>
                  <a:pt x="486" y="4"/>
                  <a:pt x="486" y="4"/>
                </a:cubicBezTo>
                <a:lnTo>
                  <a:pt x="149" y="4"/>
                </a:lnTo>
                <a:close/>
              </a:path>
            </a:pathLst>
          </a:custGeom>
          <a:solidFill>
            <a:schemeClr val="bg1">
              <a:lumMod val="75000"/>
            </a:schemeClr>
          </a:solidFill>
          <a:ln>
            <a:noFill/>
          </a:ln>
        </p:spPr>
        <p:txBody>
          <a:bodyPr vert="horz" wrap="square" lIns="91440" tIns="45720" rIns="91440" bIns="45720" numCol="1" anchor="t" anchorCtr="0" compatLnSpc="1"/>
          <a:lstStyle/>
          <a:p>
            <a:endParaRPr lang="en-IN"/>
          </a:p>
        </p:txBody>
      </p:sp>
      <p:sp>
        <p:nvSpPr>
          <p:cNvPr id="26" name="PA-任意多边形 8"/>
          <p:cNvSpPr/>
          <p:nvPr>
            <p:custDataLst>
              <p:tags r:id="rId4"/>
            </p:custDataLst>
          </p:nvPr>
        </p:nvSpPr>
        <p:spPr bwMode="auto">
          <a:xfrm>
            <a:off x="6809710" y="4647241"/>
            <a:ext cx="817672" cy="253056"/>
          </a:xfrm>
          <a:custGeom>
            <a:avLst/>
            <a:gdLst>
              <a:gd name="T0" fmla="*/ 337 w 486"/>
              <a:gd name="T1" fmla="*/ 4 h 150"/>
              <a:gd name="T2" fmla="*/ 457 w 486"/>
              <a:gd name="T3" fmla="*/ 124 h 150"/>
              <a:gd name="T4" fmla="*/ 453 w 486"/>
              <a:gd name="T5" fmla="*/ 134 h 150"/>
              <a:gd name="T6" fmla="*/ 470 w 486"/>
              <a:gd name="T7" fmla="*/ 150 h 150"/>
              <a:gd name="T8" fmla="*/ 486 w 486"/>
              <a:gd name="T9" fmla="*/ 134 h 150"/>
              <a:gd name="T10" fmla="*/ 470 w 486"/>
              <a:gd name="T11" fmla="*/ 117 h 150"/>
              <a:gd name="T12" fmla="*/ 460 w 486"/>
              <a:gd name="T13" fmla="*/ 121 h 150"/>
              <a:gd name="T14" fmla="*/ 339 w 486"/>
              <a:gd name="T15" fmla="*/ 0 h 150"/>
              <a:gd name="T16" fmla="*/ 0 w 486"/>
              <a:gd name="T17" fmla="*/ 0 h 150"/>
              <a:gd name="T18" fmla="*/ 0 w 486"/>
              <a:gd name="T19" fmla="*/ 4 h 150"/>
              <a:gd name="T20" fmla="*/ 337 w 486"/>
              <a:gd name="T21"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150">
                <a:moveTo>
                  <a:pt x="337" y="4"/>
                </a:moveTo>
                <a:cubicBezTo>
                  <a:pt x="457" y="124"/>
                  <a:pt x="457" y="124"/>
                  <a:pt x="457" y="124"/>
                </a:cubicBezTo>
                <a:cubicBezTo>
                  <a:pt x="455" y="126"/>
                  <a:pt x="453" y="130"/>
                  <a:pt x="453" y="134"/>
                </a:cubicBezTo>
                <a:cubicBezTo>
                  <a:pt x="453" y="143"/>
                  <a:pt x="461" y="150"/>
                  <a:pt x="470" y="150"/>
                </a:cubicBezTo>
                <a:cubicBezTo>
                  <a:pt x="479" y="150"/>
                  <a:pt x="486" y="143"/>
                  <a:pt x="486" y="134"/>
                </a:cubicBezTo>
                <a:cubicBezTo>
                  <a:pt x="486" y="125"/>
                  <a:pt x="479" y="117"/>
                  <a:pt x="470" y="117"/>
                </a:cubicBezTo>
                <a:cubicBezTo>
                  <a:pt x="466" y="117"/>
                  <a:pt x="462" y="119"/>
                  <a:pt x="460" y="121"/>
                </a:cubicBezTo>
                <a:cubicBezTo>
                  <a:pt x="339" y="0"/>
                  <a:pt x="339" y="0"/>
                  <a:pt x="339" y="0"/>
                </a:cubicBezTo>
                <a:cubicBezTo>
                  <a:pt x="0" y="0"/>
                  <a:pt x="0" y="0"/>
                  <a:pt x="0" y="0"/>
                </a:cubicBezTo>
                <a:cubicBezTo>
                  <a:pt x="0" y="4"/>
                  <a:pt x="0" y="4"/>
                  <a:pt x="0" y="4"/>
                </a:cubicBezTo>
                <a:lnTo>
                  <a:pt x="337" y="4"/>
                </a:lnTo>
                <a:close/>
              </a:path>
            </a:pathLst>
          </a:custGeom>
          <a:solidFill>
            <a:schemeClr val="bg1">
              <a:lumMod val="75000"/>
            </a:schemeClr>
          </a:solidFill>
          <a:ln>
            <a:noFill/>
          </a:ln>
        </p:spPr>
        <p:txBody>
          <a:bodyPr vert="horz" wrap="square" lIns="91440" tIns="45720" rIns="91440" bIns="45720" numCol="1" anchor="t" anchorCtr="0" compatLnSpc="1"/>
          <a:lstStyle/>
          <a:p>
            <a:endParaRPr lang="en-IN"/>
          </a:p>
        </p:txBody>
      </p:sp>
      <p:sp>
        <p:nvSpPr>
          <p:cNvPr id="27" name="PA-任意多边形 9"/>
          <p:cNvSpPr/>
          <p:nvPr>
            <p:custDataLst>
              <p:tags r:id="rId5"/>
            </p:custDataLst>
          </p:nvPr>
        </p:nvSpPr>
        <p:spPr bwMode="auto">
          <a:xfrm>
            <a:off x="3909084" y="3459508"/>
            <a:ext cx="1617657" cy="1616296"/>
          </a:xfrm>
          <a:custGeom>
            <a:avLst/>
            <a:gdLst>
              <a:gd name="T0" fmla="*/ 384 w 962"/>
              <a:gd name="T1" fmla="*/ 5 h 961"/>
              <a:gd name="T2" fmla="*/ 6 w 962"/>
              <a:gd name="T3" fmla="*/ 382 h 961"/>
              <a:gd name="T4" fmla="*/ 6 w 962"/>
              <a:gd name="T5" fmla="*/ 405 h 961"/>
              <a:gd name="T6" fmla="*/ 556 w 962"/>
              <a:gd name="T7" fmla="*/ 955 h 961"/>
              <a:gd name="T8" fmla="*/ 579 w 962"/>
              <a:gd name="T9" fmla="*/ 955 h 961"/>
              <a:gd name="T10" fmla="*/ 957 w 962"/>
              <a:gd name="T11" fmla="*/ 578 h 961"/>
              <a:gd name="T12" fmla="*/ 962 w 962"/>
              <a:gd name="T13" fmla="*/ 566 h 961"/>
              <a:gd name="T14" fmla="*/ 962 w 962"/>
              <a:gd name="T15" fmla="*/ 16 h 961"/>
              <a:gd name="T16" fmla="*/ 945 w 962"/>
              <a:gd name="T17" fmla="*/ 0 h 961"/>
              <a:gd name="T18" fmla="*/ 395 w 962"/>
              <a:gd name="T19" fmla="*/ 0 h 961"/>
              <a:gd name="T20" fmla="*/ 384 w 962"/>
              <a:gd name="T21" fmla="*/ 5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2" h="961">
                <a:moveTo>
                  <a:pt x="384" y="5"/>
                </a:moveTo>
                <a:cubicBezTo>
                  <a:pt x="6" y="382"/>
                  <a:pt x="6" y="382"/>
                  <a:pt x="6" y="382"/>
                </a:cubicBezTo>
                <a:cubicBezTo>
                  <a:pt x="0" y="388"/>
                  <a:pt x="0" y="399"/>
                  <a:pt x="6" y="405"/>
                </a:cubicBezTo>
                <a:cubicBezTo>
                  <a:pt x="556" y="955"/>
                  <a:pt x="556" y="955"/>
                  <a:pt x="556" y="955"/>
                </a:cubicBezTo>
                <a:cubicBezTo>
                  <a:pt x="563" y="961"/>
                  <a:pt x="573" y="961"/>
                  <a:pt x="579" y="955"/>
                </a:cubicBezTo>
                <a:cubicBezTo>
                  <a:pt x="957" y="578"/>
                  <a:pt x="957" y="578"/>
                  <a:pt x="957" y="578"/>
                </a:cubicBezTo>
                <a:cubicBezTo>
                  <a:pt x="960" y="575"/>
                  <a:pt x="962" y="570"/>
                  <a:pt x="962" y="566"/>
                </a:cubicBezTo>
                <a:cubicBezTo>
                  <a:pt x="962" y="16"/>
                  <a:pt x="962" y="16"/>
                  <a:pt x="962" y="16"/>
                </a:cubicBezTo>
                <a:cubicBezTo>
                  <a:pt x="962" y="7"/>
                  <a:pt x="954" y="0"/>
                  <a:pt x="945" y="0"/>
                </a:cubicBezTo>
                <a:cubicBezTo>
                  <a:pt x="395" y="0"/>
                  <a:pt x="395" y="0"/>
                  <a:pt x="395" y="0"/>
                </a:cubicBezTo>
                <a:cubicBezTo>
                  <a:pt x="391" y="0"/>
                  <a:pt x="387" y="2"/>
                  <a:pt x="384" y="5"/>
                </a:cubicBezTo>
                <a:close/>
              </a:path>
            </a:pathLst>
          </a:custGeom>
          <a:solidFill>
            <a:srgbClr val="D979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0624" tIns="55312" rIns="110624" bIns="55312" rtlCol="0" anchor="ctr"/>
          <a:lstStyle/>
          <a:p>
            <a:pPr algn="ctr" defTabSz="914400"/>
            <a:endParaRPr lang="en-IN">
              <a:solidFill>
                <a:srgbClr val="FFFFFF"/>
              </a:solidFill>
            </a:endParaRPr>
          </a:p>
        </p:txBody>
      </p:sp>
      <p:sp>
        <p:nvSpPr>
          <p:cNvPr id="28" name="PA-任意多边形 10"/>
          <p:cNvSpPr/>
          <p:nvPr>
            <p:custDataLst>
              <p:tags r:id="rId6"/>
            </p:custDataLst>
          </p:nvPr>
        </p:nvSpPr>
        <p:spPr bwMode="auto">
          <a:xfrm>
            <a:off x="5741703" y="3459508"/>
            <a:ext cx="1648949" cy="1616296"/>
          </a:xfrm>
          <a:custGeom>
            <a:avLst/>
            <a:gdLst>
              <a:gd name="T0" fmla="*/ 5 w 980"/>
              <a:gd name="T1" fmla="*/ 5 h 961"/>
              <a:gd name="T2" fmla="*/ 5 w 980"/>
              <a:gd name="T3" fmla="*/ 5 h 961"/>
              <a:gd name="T4" fmla="*/ 0 w 980"/>
              <a:gd name="T5" fmla="*/ 16 h 961"/>
              <a:gd name="T6" fmla="*/ 0 w 980"/>
              <a:gd name="T7" fmla="*/ 548 h 961"/>
              <a:gd name="T8" fmla="*/ 5 w 980"/>
              <a:gd name="T9" fmla="*/ 559 h 961"/>
              <a:gd name="T10" fmla="*/ 401 w 980"/>
              <a:gd name="T11" fmla="*/ 955 h 961"/>
              <a:gd name="T12" fmla="*/ 424 w 980"/>
              <a:gd name="T13" fmla="*/ 955 h 961"/>
              <a:gd name="T14" fmla="*/ 974 w 980"/>
              <a:gd name="T15" fmla="*/ 405 h 961"/>
              <a:gd name="T16" fmla="*/ 974 w 980"/>
              <a:gd name="T17" fmla="*/ 382 h 961"/>
              <a:gd name="T18" fmla="*/ 596 w 980"/>
              <a:gd name="T19" fmla="*/ 5 h 961"/>
              <a:gd name="T20" fmla="*/ 585 w 980"/>
              <a:gd name="T21" fmla="*/ 0 h 961"/>
              <a:gd name="T22" fmla="*/ 16 w 980"/>
              <a:gd name="T23" fmla="*/ 0 h 961"/>
              <a:gd name="T24" fmla="*/ 5 w 980"/>
              <a:gd name="T25" fmla="*/ 5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0" h="961">
                <a:moveTo>
                  <a:pt x="5" y="5"/>
                </a:moveTo>
                <a:cubicBezTo>
                  <a:pt x="5" y="5"/>
                  <a:pt x="5" y="5"/>
                  <a:pt x="5" y="5"/>
                </a:cubicBezTo>
                <a:cubicBezTo>
                  <a:pt x="2" y="8"/>
                  <a:pt x="0" y="12"/>
                  <a:pt x="0" y="16"/>
                </a:cubicBezTo>
                <a:cubicBezTo>
                  <a:pt x="0" y="548"/>
                  <a:pt x="0" y="548"/>
                  <a:pt x="0" y="548"/>
                </a:cubicBezTo>
                <a:cubicBezTo>
                  <a:pt x="0" y="552"/>
                  <a:pt x="2" y="556"/>
                  <a:pt x="5" y="559"/>
                </a:cubicBezTo>
                <a:cubicBezTo>
                  <a:pt x="401" y="955"/>
                  <a:pt x="401" y="955"/>
                  <a:pt x="401" y="955"/>
                </a:cubicBezTo>
                <a:cubicBezTo>
                  <a:pt x="407" y="961"/>
                  <a:pt x="417" y="961"/>
                  <a:pt x="424" y="955"/>
                </a:cubicBezTo>
                <a:cubicBezTo>
                  <a:pt x="974" y="405"/>
                  <a:pt x="974" y="405"/>
                  <a:pt x="974" y="405"/>
                </a:cubicBezTo>
                <a:cubicBezTo>
                  <a:pt x="980" y="399"/>
                  <a:pt x="980" y="388"/>
                  <a:pt x="974" y="382"/>
                </a:cubicBezTo>
                <a:cubicBezTo>
                  <a:pt x="596" y="5"/>
                  <a:pt x="596" y="5"/>
                  <a:pt x="596" y="5"/>
                </a:cubicBezTo>
                <a:cubicBezTo>
                  <a:pt x="593" y="2"/>
                  <a:pt x="589" y="0"/>
                  <a:pt x="585" y="0"/>
                </a:cubicBezTo>
                <a:cubicBezTo>
                  <a:pt x="16" y="0"/>
                  <a:pt x="16" y="0"/>
                  <a:pt x="16" y="0"/>
                </a:cubicBezTo>
                <a:cubicBezTo>
                  <a:pt x="12" y="0"/>
                  <a:pt x="8" y="2"/>
                  <a:pt x="5" y="5"/>
                </a:cubicBezTo>
                <a:close/>
              </a:path>
            </a:pathLst>
          </a:custGeom>
          <a:solidFill>
            <a:srgbClr val="AEBBD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0624" tIns="55312" rIns="110624" bIns="55312" rtlCol="0" anchor="ctr"/>
          <a:lstStyle/>
          <a:p>
            <a:pPr algn="ctr" defTabSz="914400"/>
            <a:endParaRPr lang="en-IN">
              <a:solidFill>
                <a:srgbClr val="FFFFFF"/>
              </a:solidFill>
            </a:endParaRPr>
          </a:p>
        </p:txBody>
      </p:sp>
      <p:sp>
        <p:nvSpPr>
          <p:cNvPr id="31" name="PA-任意多边形 11"/>
          <p:cNvSpPr/>
          <p:nvPr>
            <p:custDataLst>
              <p:tags r:id="rId7"/>
            </p:custDataLst>
          </p:nvPr>
        </p:nvSpPr>
        <p:spPr bwMode="auto">
          <a:xfrm>
            <a:off x="5741703" y="1594237"/>
            <a:ext cx="1648949" cy="1658473"/>
          </a:xfrm>
          <a:custGeom>
            <a:avLst/>
            <a:gdLst>
              <a:gd name="T0" fmla="*/ 30 w 980"/>
              <a:gd name="T1" fmla="*/ 980 h 985"/>
              <a:gd name="T2" fmla="*/ 566 w 980"/>
              <a:gd name="T3" fmla="*/ 980 h 985"/>
              <a:gd name="T4" fmla="*/ 578 w 980"/>
              <a:gd name="T5" fmla="*/ 976 h 985"/>
              <a:gd name="T6" fmla="*/ 974 w 980"/>
              <a:gd name="T7" fmla="*/ 580 h 985"/>
              <a:gd name="T8" fmla="*/ 974 w 980"/>
              <a:gd name="T9" fmla="*/ 557 h 985"/>
              <a:gd name="T10" fmla="*/ 424 w 980"/>
              <a:gd name="T11" fmla="*/ 7 h 985"/>
              <a:gd name="T12" fmla="*/ 401 w 980"/>
              <a:gd name="T13" fmla="*/ 7 h 985"/>
              <a:gd name="T14" fmla="*/ 5 w 980"/>
              <a:gd name="T15" fmla="*/ 403 h 985"/>
              <a:gd name="T16" fmla="*/ 0 w 980"/>
              <a:gd name="T17" fmla="*/ 414 h 985"/>
              <a:gd name="T18" fmla="*/ 0 w 980"/>
              <a:gd name="T19" fmla="*/ 956 h 985"/>
              <a:gd name="T20" fmla="*/ 30 w 980"/>
              <a:gd name="T21" fmla="*/ 98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0" h="985">
                <a:moveTo>
                  <a:pt x="30" y="980"/>
                </a:moveTo>
                <a:cubicBezTo>
                  <a:pt x="566" y="980"/>
                  <a:pt x="566" y="980"/>
                  <a:pt x="566" y="980"/>
                </a:cubicBezTo>
                <a:cubicBezTo>
                  <a:pt x="571" y="980"/>
                  <a:pt x="575" y="979"/>
                  <a:pt x="578" y="976"/>
                </a:cubicBezTo>
                <a:cubicBezTo>
                  <a:pt x="974" y="580"/>
                  <a:pt x="974" y="580"/>
                  <a:pt x="974" y="580"/>
                </a:cubicBezTo>
                <a:cubicBezTo>
                  <a:pt x="980" y="573"/>
                  <a:pt x="980" y="563"/>
                  <a:pt x="974" y="557"/>
                </a:cubicBezTo>
                <a:cubicBezTo>
                  <a:pt x="424" y="7"/>
                  <a:pt x="424" y="7"/>
                  <a:pt x="424" y="7"/>
                </a:cubicBezTo>
                <a:cubicBezTo>
                  <a:pt x="417" y="0"/>
                  <a:pt x="407" y="0"/>
                  <a:pt x="401" y="7"/>
                </a:cubicBezTo>
                <a:cubicBezTo>
                  <a:pt x="5" y="403"/>
                  <a:pt x="5" y="403"/>
                  <a:pt x="5" y="403"/>
                </a:cubicBezTo>
                <a:cubicBezTo>
                  <a:pt x="2" y="406"/>
                  <a:pt x="0" y="410"/>
                  <a:pt x="0" y="414"/>
                </a:cubicBezTo>
                <a:cubicBezTo>
                  <a:pt x="0" y="956"/>
                  <a:pt x="0" y="956"/>
                  <a:pt x="0" y="956"/>
                </a:cubicBezTo>
                <a:cubicBezTo>
                  <a:pt x="0" y="985"/>
                  <a:pt x="17" y="980"/>
                  <a:pt x="30" y="980"/>
                </a:cubicBezTo>
                <a:close/>
              </a:path>
            </a:pathLst>
          </a:custGeom>
          <a:solidFill>
            <a:srgbClr val="D979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0624" tIns="55312" rIns="110624" bIns="55312" rtlCol="0" anchor="ctr"/>
          <a:lstStyle/>
          <a:p>
            <a:pPr algn="ctr" defTabSz="914400"/>
            <a:endParaRPr lang="en-IN">
              <a:solidFill>
                <a:srgbClr val="FFFFFF"/>
              </a:solidFill>
            </a:endParaRPr>
          </a:p>
        </p:txBody>
      </p:sp>
      <p:sp>
        <p:nvSpPr>
          <p:cNvPr id="32" name="PA-任意多边形 12"/>
          <p:cNvSpPr/>
          <p:nvPr>
            <p:custDataLst>
              <p:tags r:id="rId8"/>
            </p:custDataLst>
          </p:nvPr>
        </p:nvSpPr>
        <p:spPr bwMode="auto">
          <a:xfrm>
            <a:off x="3909084" y="1594237"/>
            <a:ext cx="1617657" cy="1648949"/>
          </a:xfrm>
          <a:custGeom>
            <a:avLst/>
            <a:gdLst>
              <a:gd name="T0" fmla="*/ 957 w 962"/>
              <a:gd name="T1" fmla="*/ 976 h 980"/>
              <a:gd name="T2" fmla="*/ 957 w 962"/>
              <a:gd name="T3" fmla="*/ 976 h 980"/>
              <a:gd name="T4" fmla="*/ 962 w 962"/>
              <a:gd name="T5" fmla="*/ 964 h 980"/>
              <a:gd name="T6" fmla="*/ 962 w 962"/>
              <a:gd name="T7" fmla="*/ 396 h 980"/>
              <a:gd name="T8" fmla="*/ 957 w 962"/>
              <a:gd name="T9" fmla="*/ 384 h 980"/>
              <a:gd name="T10" fmla="*/ 579 w 962"/>
              <a:gd name="T11" fmla="*/ 7 h 980"/>
              <a:gd name="T12" fmla="*/ 556 w 962"/>
              <a:gd name="T13" fmla="*/ 7 h 980"/>
              <a:gd name="T14" fmla="*/ 6 w 962"/>
              <a:gd name="T15" fmla="*/ 557 h 980"/>
              <a:gd name="T16" fmla="*/ 6 w 962"/>
              <a:gd name="T17" fmla="*/ 580 h 980"/>
              <a:gd name="T18" fmla="*/ 402 w 962"/>
              <a:gd name="T19" fmla="*/ 976 h 980"/>
              <a:gd name="T20" fmla="*/ 414 w 962"/>
              <a:gd name="T21" fmla="*/ 980 h 980"/>
              <a:gd name="T22" fmla="*/ 945 w 962"/>
              <a:gd name="T23" fmla="*/ 980 h 980"/>
              <a:gd name="T24" fmla="*/ 957 w 962"/>
              <a:gd name="T25" fmla="*/ 976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2" h="980">
                <a:moveTo>
                  <a:pt x="957" y="976"/>
                </a:moveTo>
                <a:cubicBezTo>
                  <a:pt x="957" y="976"/>
                  <a:pt x="957" y="976"/>
                  <a:pt x="957" y="976"/>
                </a:cubicBezTo>
                <a:cubicBezTo>
                  <a:pt x="960" y="973"/>
                  <a:pt x="962" y="968"/>
                  <a:pt x="962" y="964"/>
                </a:cubicBezTo>
                <a:cubicBezTo>
                  <a:pt x="962" y="396"/>
                  <a:pt x="962" y="396"/>
                  <a:pt x="962" y="396"/>
                </a:cubicBezTo>
                <a:cubicBezTo>
                  <a:pt x="962" y="391"/>
                  <a:pt x="960" y="387"/>
                  <a:pt x="957" y="384"/>
                </a:cubicBezTo>
                <a:cubicBezTo>
                  <a:pt x="579" y="7"/>
                  <a:pt x="579" y="7"/>
                  <a:pt x="579" y="7"/>
                </a:cubicBezTo>
                <a:cubicBezTo>
                  <a:pt x="573" y="0"/>
                  <a:pt x="563" y="0"/>
                  <a:pt x="556" y="7"/>
                </a:cubicBezTo>
                <a:cubicBezTo>
                  <a:pt x="6" y="557"/>
                  <a:pt x="6" y="557"/>
                  <a:pt x="6" y="557"/>
                </a:cubicBezTo>
                <a:cubicBezTo>
                  <a:pt x="0" y="563"/>
                  <a:pt x="0" y="573"/>
                  <a:pt x="6" y="580"/>
                </a:cubicBezTo>
                <a:cubicBezTo>
                  <a:pt x="402" y="976"/>
                  <a:pt x="402" y="976"/>
                  <a:pt x="402" y="976"/>
                </a:cubicBezTo>
                <a:cubicBezTo>
                  <a:pt x="405" y="979"/>
                  <a:pt x="410" y="980"/>
                  <a:pt x="414" y="980"/>
                </a:cubicBezTo>
                <a:cubicBezTo>
                  <a:pt x="945" y="980"/>
                  <a:pt x="945" y="980"/>
                  <a:pt x="945" y="980"/>
                </a:cubicBezTo>
                <a:cubicBezTo>
                  <a:pt x="950" y="980"/>
                  <a:pt x="954" y="979"/>
                  <a:pt x="957" y="976"/>
                </a:cubicBezTo>
                <a:close/>
              </a:path>
            </a:pathLst>
          </a:custGeom>
          <a:solidFill>
            <a:srgbClr val="AEBBD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0624" tIns="55312" rIns="110624" bIns="55312" rtlCol="0" anchor="ctr"/>
          <a:lstStyle/>
          <a:p>
            <a:pPr algn="ctr" defTabSz="914400"/>
            <a:endParaRPr lang="en-IN">
              <a:solidFill>
                <a:srgbClr val="FFFFFF"/>
              </a:solidFill>
            </a:endParaRPr>
          </a:p>
        </p:txBody>
      </p:sp>
      <p:sp>
        <p:nvSpPr>
          <p:cNvPr id="33" name="PA-任意多边形 13"/>
          <p:cNvSpPr>
            <a:spLocks noEditPoints="1"/>
          </p:cNvSpPr>
          <p:nvPr>
            <p:custDataLst>
              <p:tags r:id="rId9"/>
            </p:custDataLst>
          </p:nvPr>
        </p:nvSpPr>
        <p:spPr bwMode="auto">
          <a:xfrm>
            <a:off x="6475022" y="2465479"/>
            <a:ext cx="285709" cy="287070"/>
          </a:xfrm>
          <a:custGeom>
            <a:avLst/>
            <a:gdLst>
              <a:gd name="T0" fmla="*/ 152 w 170"/>
              <a:gd name="T1" fmla="*/ 68 h 170"/>
              <a:gd name="T2" fmla="*/ 143 w 170"/>
              <a:gd name="T3" fmla="*/ 57 h 170"/>
              <a:gd name="T4" fmla="*/ 150 w 170"/>
              <a:gd name="T5" fmla="*/ 44 h 170"/>
              <a:gd name="T6" fmla="*/ 140 w 170"/>
              <a:gd name="T7" fmla="*/ 20 h 170"/>
              <a:gd name="T8" fmla="*/ 126 w 170"/>
              <a:gd name="T9" fmla="*/ 20 h 170"/>
              <a:gd name="T10" fmla="*/ 116 w 170"/>
              <a:gd name="T11" fmla="*/ 27 h 170"/>
              <a:gd name="T12" fmla="*/ 106 w 170"/>
              <a:gd name="T13" fmla="*/ 24 h 170"/>
              <a:gd name="T14" fmla="*/ 102 w 170"/>
              <a:gd name="T15" fmla="*/ 10 h 170"/>
              <a:gd name="T16" fmla="*/ 78 w 170"/>
              <a:gd name="T17" fmla="*/ 0 h 170"/>
              <a:gd name="T18" fmla="*/ 68 w 170"/>
              <a:gd name="T19" fmla="*/ 18 h 170"/>
              <a:gd name="T20" fmla="*/ 57 w 170"/>
              <a:gd name="T21" fmla="*/ 26 h 170"/>
              <a:gd name="T22" fmla="*/ 50 w 170"/>
              <a:gd name="T23" fmla="*/ 26 h 170"/>
              <a:gd name="T24" fmla="*/ 37 w 170"/>
              <a:gd name="T25" fmla="*/ 17 h 170"/>
              <a:gd name="T26" fmla="*/ 20 w 170"/>
              <a:gd name="T27" fmla="*/ 29 h 170"/>
              <a:gd name="T28" fmla="*/ 20 w 170"/>
              <a:gd name="T29" fmla="*/ 44 h 170"/>
              <a:gd name="T30" fmla="*/ 27 w 170"/>
              <a:gd name="T31" fmla="*/ 57 h 170"/>
              <a:gd name="T32" fmla="*/ 19 w 170"/>
              <a:gd name="T33" fmla="*/ 68 h 170"/>
              <a:gd name="T34" fmla="*/ 0 w 170"/>
              <a:gd name="T35" fmla="*/ 78 h 170"/>
              <a:gd name="T36" fmla="*/ 10 w 170"/>
              <a:gd name="T37" fmla="*/ 102 h 170"/>
              <a:gd name="T38" fmla="*/ 24 w 170"/>
              <a:gd name="T39" fmla="*/ 106 h 170"/>
              <a:gd name="T40" fmla="*/ 26 w 170"/>
              <a:gd name="T41" fmla="*/ 120 h 170"/>
              <a:gd name="T42" fmla="*/ 20 w 170"/>
              <a:gd name="T43" fmla="*/ 140 h 170"/>
              <a:gd name="T44" fmla="*/ 37 w 170"/>
              <a:gd name="T45" fmla="*/ 153 h 170"/>
              <a:gd name="T46" fmla="*/ 50 w 170"/>
              <a:gd name="T47" fmla="*/ 144 h 170"/>
              <a:gd name="T48" fmla="*/ 57 w 170"/>
              <a:gd name="T49" fmla="*/ 143 h 170"/>
              <a:gd name="T50" fmla="*/ 68 w 170"/>
              <a:gd name="T51" fmla="*/ 151 h 170"/>
              <a:gd name="T52" fmla="*/ 78 w 170"/>
              <a:gd name="T53" fmla="*/ 170 h 170"/>
              <a:gd name="T54" fmla="*/ 102 w 170"/>
              <a:gd name="T55" fmla="*/ 159 h 170"/>
              <a:gd name="T56" fmla="*/ 106 w 170"/>
              <a:gd name="T57" fmla="*/ 146 h 170"/>
              <a:gd name="T58" fmla="*/ 116 w 170"/>
              <a:gd name="T59" fmla="*/ 142 h 170"/>
              <a:gd name="T60" fmla="*/ 126 w 170"/>
              <a:gd name="T61" fmla="*/ 149 h 170"/>
              <a:gd name="T62" fmla="*/ 140 w 170"/>
              <a:gd name="T63" fmla="*/ 149 h 170"/>
              <a:gd name="T64" fmla="*/ 150 w 170"/>
              <a:gd name="T65" fmla="*/ 125 h 170"/>
              <a:gd name="T66" fmla="*/ 143 w 170"/>
              <a:gd name="T67" fmla="*/ 113 h 170"/>
              <a:gd name="T68" fmla="*/ 152 w 170"/>
              <a:gd name="T69" fmla="*/ 102 h 170"/>
              <a:gd name="T70" fmla="*/ 170 w 170"/>
              <a:gd name="T71" fmla="*/ 91 h 170"/>
              <a:gd name="T72" fmla="*/ 160 w 170"/>
              <a:gd name="T73" fmla="*/ 68 h 170"/>
              <a:gd name="T74" fmla="*/ 85 w 170"/>
              <a:gd name="T75" fmla="*/ 115 h 170"/>
              <a:gd name="T76" fmla="*/ 85 w 170"/>
              <a:gd name="T77" fmla="*/ 54 h 170"/>
              <a:gd name="T78" fmla="*/ 116 w 170"/>
              <a:gd name="T79" fmla="*/ 8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70">
                <a:moveTo>
                  <a:pt x="160" y="68"/>
                </a:moveTo>
                <a:cubicBezTo>
                  <a:pt x="152" y="68"/>
                  <a:pt x="152" y="68"/>
                  <a:pt x="152" y="68"/>
                </a:cubicBezTo>
                <a:cubicBezTo>
                  <a:pt x="149" y="68"/>
                  <a:pt x="147" y="66"/>
                  <a:pt x="146" y="63"/>
                </a:cubicBezTo>
                <a:cubicBezTo>
                  <a:pt x="145" y="61"/>
                  <a:pt x="144" y="59"/>
                  <a:pt x="143" y="57"/>
                </a:cubicBezTo>
                <a:cubicBezTo>
                  <a:pt x="142" y="55"/>
                  <a:pt x="143" y="51"/>
                  <a:pt x="144" y="50"/>
                </a:cubicBezTo>
                <a:cubicBezTo>
                  <a:pt x="150" y="44"/>
                  <a:pt x="150" y="44"/>
                  <a:pt x="150" y="44"/>
                </a:cubicBezTo>
                <a:cubicBezTo>
                  <a:pt x="154" y="40"/>
                  <a:pt x="154" y="33"/>
                  <a:pt x="150" y="29"/>
                </a:cubicBezTo>
                <a:cubicBezTo>
                  <a:pt x="140" y="20"/>
                  <a:pt x="140" y="20"/>
                  <a:pt x="140" y="20"/>
                </a:cubicBezTo>
                <a:cubicBezTo>
                  <a:pt x="139" y="18"/>
                  <a:pt x="136" y="17"/>
                  <a:pt x="133" y="17"/>
                </a:cubicBezTo>
                <a:cubicBezTo>
                  <a:pt x="130" y="17"/>
                  <a:pt x="128" y="18"/>
                  <a:pt x="126" y="20"/>
                </a:cubicBezTo>
                <a:cubicBezTo>
                  <a:pt x="120" y="26"/>
                  <a:pt x="120" y="26"/>
                  <a:pt x="120" y="26"/>
                </a:cubicBezTo>
                <a:cubicBezTo>
                  <a:pt x="119" y="27"/>
                  <a:pt x="117" y="27"/>
                  <a:pt x="116" y="27"/>
                </a:cubicBezTo>
                <a:cubicBezTo>
                  <a:pt x="115" y="27"/>
                  <a:pt x="114" y="27"/>
                  <a:pt x="113" y="27"/>
                </a:cubicBezTo>
                <a:cubicBezTo>
                  <a:pt x="111" y="25"/>
                  <a:pt x="109" y="25"/>
                  <a:pt x="106" y="24"/>
                </a:cubicBezTo>
                <a:cubicBezTo>
                  <a:pt x="104" y="23"/>
                  <a:pt x="102" y="20"/>
                  <a:pt x="102" y="18"/>
                </a:cubicBezTo>
                <a:cubicBezTo>
                  <a:pt x="102" y="10"/>
                  <a:pt x="102" y="10"/>
                  <a:pt x="102" y="10"/>
                </a:cubicBezTo>
                <a:cubicBezTo>
                  <a:pt x="102" y="4"/>
                  <a:pt x="97" y="0"/>
                  <a:pt x="92" y="0"/>
                </a:cubicBezTo>
                <a:cubicBezTo>
                  <a:pt x="78" y="0"/>
                  <a:pt x="78" y="0"/>
                  <a:pt x="78" y="0"/>
                </a:cubicBezTo>
                <a:cubicBezTo>
                  <a:pt x="73" y="0"/>
                  <a:pt x="68" y="4"/>
                  <a:pt x="68" y="10"/>
                </a:cubicBezTo>
                <a:cubicBezTo>
                  <a:pt x="68" y="18"/>
                  <a:pt x="68" y="18"/>
                  <a:pt x="68" y="18"/>
                </a:cubicBezTo>
                <a:cubicBezTo>
                  <a:pt x="68" y="20"/>
                  <a:pt x="66" y="23"/>
                  <a:pt x="64" y="24"/>
                </a:cubicBezTo>
                <a:cubicBezTo>
                  <a:pt x="61" y="25"/>
                  <a:pt x="59" y="25"/>
                  <a:pt x="57" y="26"/>
                </a:cubicBezTo>
                <a:cubicBezTo>
                  <a:pt x="56" y="27"/>
                  <a:pt x="55" y="27"/>
                  <a:pt x="54" y="27"/>
                </a:cubicBezTo>
                <a:cubicBezTo>
                  <a:pt x="53" y="27"/>
                  <a:pt x="51" y="27"/>
                  <a:pt x="50" y="26"/>
                </a:cubicBezTo>
                <a:cubicBezTo>
                  <a:pt x="44" y="20"/>
                  <a:pt x="44" y="20"/>
                  <a:pt x="44" y="20"/>
                </a:cubicBezTo>
                <a:cubicBezTo>
                  <a:pt x="42" y="18"/>
                  <a:pt x="40" y="17"/>
                  <a:pt x="37" y="17"/>
                </a:cubicBezTo>
                <a:cubicBezTo>
                  <a:pt x="34" y="17"/>
                  <a:pt x="32" y="18"/>
                  <a:pt x="30" y="20"/>
                </a:cubicBezTo>
                <a:cubicBezTo>
                  <a:pt x="20" y="29"/>
                  <a:pt x="20" y="29"/>
                  <a:pt x="20" y="29"/>
                </a:cubicBezTo>
                <a:cubicBezTo>
                  <a:pt x="18" y="31"/>
                  <a:pt x="17" y="34"/>
                  <a:pt x="17" y="37"/>
                </a:cubicBezTo>
                <a:cubicBezTo>
                  <a:pt x="17" y="39"/>
                  <a:pt x="18" y="42"/>
                  <a:pt x="20" y="44"/>
                </a:cubicBezTo>
                <a:cubicBezTo>
                  <a:pt x="26" y="50"/>
                  <a:pt x="26" y="50"/>
                  <a:pt x="26" y="50"/>
                </a:cubicBezTo>
                <a:cubicBezTo>
                  <a:pt x="28" y="51"/>
                  <a:pt x="28" y="55"/>
                  <a:pt x="27" y="57"/>
                </a:cubicBezTo>
                <a:cubicBezTo>
                  <a:pt x="26" y="59"/>
                  <a:pt x="25" y="61"/>
                  <a:pt x="24" y="63"/>
                </a:cubicBezTo>
                <a:cubicBezTo>
                  <a:pt x="23" y="66"/>
                  <a:pt x="21" y="68"/>
                  <a:pt x="19" y="68"/>
                </a:cubicBezTo>
                <a:cubicBezTo>
                  <a:pt x="10" y="68"/>
                  <a:pt x="10" y="68"/>
                  <a:pt x="10" y="68"/>
                </a:cubicBezTo>
                <a:cubicBezTo>
                  <a:pt x="5" y="68"/>
                  <a:pt x="0" y="72"/>
                  <a:pt x="0" y="78"/>
                </a:cubicBezTo>
                <a:cubicBezTo>
                  <a:pt x="0" y="91"/>
                  <a:pt x="0" y="91"/>
                  <a:pt x="0" y="91"/>
                </a:cubicBezTo>
                <a:cubicBezTo>
                  <a:pt x="0" y="97"/>
                  <a:pt x="5" y="102"/>
                  <a:pt x="10" y="102"/>
                </a:cubicBezTo>
                <a:cubicBezTo>
                  <a:pt x="19" y="102"/>
                  <a:pt x="19" y="102"/>
                  <a:pt x="19" y="102"/>
                </a:cubicBezTo>
                <a:cubicBezTo>
                  <a:pt x="21" y="102"/>
                  <a:pt x="23" y="104"/>
                  <a:pt x="24" y="106"/>
                </a:cubicBezTo>
                <a:cubicBezTo>
                  <a:pt x="25" y="108"/>
                  <a:pt x="26" y="110"/>
                  <a:pt x="27" y="113"/>
                </a:cubicBezTo>
                <a:cubicBezTo>
                  <a:pt x="28" y="115"/>
                  <a:pt x="28" y="118"/>
                  <a:pt x="26" y="120"/>
                </a:cubicBezTo>
                <a:cubicBezTo>
                  <a:pt x="20" y="125"/>
                  <a:pt x="20" y="125"/>
                  <a:pt x="20" y="125"/>
                </a:cubicBezTo>
                <a:cubicBezTo>
                  <a:pt x="16" y="129"/>
                  <a:pt x="16" y="136"/>
                  <a:pt x="20" y="140"/>
                </a:cubicBezTo>
                <a:cubicBezTo>
                  <a:pt x="30" y="149"/>
                  <a:pt x="30" y="149"/>
                  <a:pt x="30" y="149"/>
                </a:cubicBezTo>
                <a:cubicBezTo>
                  <a:pt x="32" y="151"/>
                  <a:pt x="34" y="153"/>
                  <a:pt x="37" y="153"/>
                </a:cubicBezTo>
                <a:cubicBezTo>
                  <a:pt x="40" y="153"/>
                  <a:pt x="42" y="151"/>
                  <a:pt x="44" y="149"/>
                </a:cubicBezTo>
                <a:cubicBezTo>
                  <a:pt x="50" y="144"/>
                  <a:pt x="50" y="144"/>
                  <a:pt x="50" y="144"/>
                </a:cubicBezTo>
                <a:cubicBezTo>
                  <a:pt x="51" y="143"/>
                  <a:pt x="53" y="142"/>
                  <a:pt x="54" y="142"/>
                </a:cubicBezTo>
                <a:cubicBezTo>
                  <a:pt x="55" y="142"/>
                  <a:pt x="56" y="142"/>
                  <a:pt x="57" y="143"/>
                </a:cubicBezTo>
                <a:cubicBezTo>
                  <a:pt x="59" y="144"/>
                  <a:pt x="61" y="145"/>
                  <a:pt x="64" y="146"/>
                </a:cubicBezTo>
                <a:cubicBezTo>
                  <a:pt x="66" y="146"/>
                  <a:pt x="68" y="149"/>
                  <a:pt x="68" y="151"/>
                </a:cubicBezTo>
                <a:cubicBezTo>
                  <a:pt x="68" y="159"/>
                  <a:pt x="68" y="159"/>
                  <a:pt x="68" y="159"/>
                </a:cubicBezTo>
                <a:cubicBezTo>
                  <a:pt x="68" y="165"/>
                  <a:pt x="73" y="170"/>
                  <a:pt x="78" y="170"/>
                </a:cubicBezTo>
                <a:cubicBezTo>
                  <a:pt x="92" y="170"/>
                  <a:pt x="92" y="170"/>
                  <a:pt x="92" y="170"/>
                </a:cubicBezTo>
                <a:cubicBezTo>
                  <a:pt x="97" y="170"/>
                  <a:pt x="102" y="165"/>
                  <a:pt x="102" y="159"/>
                </a:cubicBezTo>
                <a:cubicBezTo>
                  <a:pt x="102" y="151"/>
                  <a:pt x="102" y="151"/>
                  <a:pt x="102" y="151"/>
                </a:cubicBezTo>
                <a:cubicBezTo>
                  <a:pt x="102" y="149"/>
                  <a:pt x="104" y="146"/>
                  <a:pt x="106" y="146"/>
                </a:cubicBezTo>
                <a:cubicBezTo>
                  <a:pt x="109" y="145"/>
                  <a:pt x="111" y="144"/>
                  <a:pt x="113" y="143"/>
                </a:cubicBezTo>
                <a:cubicBezTo>
                  <a:pt x="114" y="142"/>
                  <a:pt x="115" y="142"/>
                  <a:pt x="116" y="142"/>
                </a:cubicBezTo>
                <a:cubicBezTo>
                  <a:pt x="117" y="142"/>
                  <a:pt x="119" y="143"/>
                  <a:pt x="120" y="144"/>
                </a:cubicBezTo>
                <a:cubicBezTo>
                  <a:pt x="126" y="149"/>
                  <a:pt x="126" y="149"/>
                  <a:pt x="126" y="149"/>
                </a:cubicBezTo>
                <a:cubicBezTo>
                  <a:pt x="128" y="151"/>
                  <a:pt x="130" y="153"/>
                  <a:pt x="133" y="153"/>
                </a:cubicBezTo>
                <a:cubicBezTo>
                  <a:pt x="136" y="153"/>
                  <a:pt x="139" y="151"/>
                  <a:pt x="140" y="149"/>
                </a:cubicBezTo>
                <a:cubicBezTo>
                  <a:pt x="150" y="140"/>
                  <a:pt x="150" y="140"/>
                  <a:pt x="150" y="140"/>
                </a:cubicBezTo>
                <a:cubicBezTo>
                  <a:pt x="154" y="136"/>
                  <a:pt x="154" y="129"/>
                  <a:pt x="150" y="125"/>
                </a:cubicBezTo>
                <a:cubicBezTo>
                  <a:pt x="144" y="120"/>
                  <a:pt x="144" y="120"/>
                  <a:pt x="144" y="120"/>
                </a:cubicBezTo>
                <a:cubicBezTo>
                  <a:pt x="143" y="118"/>
                  <a:pt x="142" y="115"/>
                  <a:pt x="143" y="113"/>
                </a:cubicBezTo>
                <a:cubicBezTo>
                  <a:pt x="144" y="110"/>
                  <a:pt x="145" y="108"/>
                  <a:pt x="146" y="106"/>
                </a:cubicBezTo>
                <a:cubicBezTo>
                  <a:pt x="147" y="104"/>
                  <a:pt x="149" y="102"/>
                  <a:pt x="152" y="102"/>
                </a:cubicBezTo>
                <a:cubicBezTo>
                  <a:pt x="160" y="102"/>
                  <a:pt x="160" y="102"/>
                  <a:pt x="160" y="102"/>
                </a:cubicBezTo>
                <a:cubicBezTo>
                  <a:pt x="165" y="102"/>
                  <a:pt x="170" y="97"/>
                  <a:pt x="170" y="91"/>
                </a:cubicBezTo>
                <a:cubicBezTo>
                  <a:pt x="170" y="78"/>
                  <a:pt x="170" y="78"/>
                  <a:pt x="170" y="78"/>
                </a:cubicBezTo>
                <a:cubicBezTo>
                  <a:pt x="170" y="72"/>
                  <a:pt x="165" y="68"/>
                  <a:pt x="160" y="68"/>
                </a:cubicBezTo>
                <a:close/>
                <a:moveTo>
                  <a:pt x="116" y="85"/>
                </a:moveTo>
                <a:cubicBezTo>
                  <a:pt x="116" y="101"/>
                  <a:pt x="102" y="115"/>
                  <a:pt x="85" y="115"/>
                </a:cubicBezTo>
                <a:cubicBezTo>
                  <a:pt x="68" y="115"/>
                  <a:pt x="55" y="101"/>
                  <a:pt x="55" y="85"/>
                </a:cubicBezTo>
                <a:cubicBezTo>
                  <a:pt x="55" y="68"/>
                  <a:pt x="68" y="54"/>
                  <a:pt x="85" y="54"/>
                </a:cubicBezTo>
                <a:cubicBezTo>
                  <a:pt x="102" y="54"/>
                  <a:pt x="116" y="68"/>
                  <a:pt x="116" y="85"/>
                </a:cubicBezTo>
                <a:close/>
                <a:moveTo>
                  <a:pt x="116" y="85"/>
                </a:moveTo>
                <a:cubicBezTo>
                  <a:pt x="116" y="85"/>
                  <a:pt x="116" y="85"/>
                  <a:pt x="116" y="85"/>
                </a:cubicBezTo>
              </a:path>
            </a:pathLst>
          </a:custGeom>
          <a:solidFill>
            <a:schemeClr val="bg1"/>
          </a:solidFill>
          <a:ln>
            <a:noFill/>
          </a:ln>
        </p:spPr>
        <p:txBody>
          <a:bodyPr vert="horz" wrap="square" lIns="91440" tIns="45720" rIns="91440" bIns="45720" numCol="1" anchor="t" anchorCtr="0" compatLnSpc="1"/>
          <a:lstStyle/>
          <a:p>
            <a:endParaRPr lang="en-IN"/>
          </a:p>
        </p:txBody>
      </p:sp>
      <p:sp>
        <p:nvSpPr>
          <p:cNvPr id="35" name="PA-任意多边形 15"/>
          <p:cNvSpPr>
            <a:spLocks noEditPoints="1"/>
          </p:cNvSpPr>
          <p:nvPr>
            <p:custDataLst>
              <p:tags r:id="rId10"/>
            </p:custDataLst>
          </p:nvPr>
        </p:nvSpPr>
        <p:spPr bwMode="auto">
          <a:xfrm>
            <a:off x="4573017" y="2442350"/>
            <a:ext cx="307477" cy="310198"/>
          </a:xfrm>
          <a:custGeom>
            <a:avLst/>
            <a:gdLst>
              <a:gd name="T0" fmla="*/ 149 w 183"/>
              <a:gd name="T1" fmla="*/ 117 h 184"/>
              <a:gd name="T2" fmla="*/ 123 w 183"/>
              <a:gd name="T3" fmla="*/ 129 h 184"/>
              <a:gd name="T4" fmla="*/ 66 w 183"/>
              <a:gd name="T5" fmla="*/ 100 h 184"/>
              <a:gd name="T6" fmla="*/ 67 w 183"/>
              <a:gd name="T7" fmla="*/ 92 h 184"/>
              <a:gd name="T8" fmla="*/ 66 w 183"/>
              <a:gd name="T9" fmla="*/ 82 h 184"/>
              <a:gd name="T10" fmla="*/ 122 w 183"/>
              <a:gd name="T11" fmla="*/ 53 h 184"/>
              <a:gd name="T12" fmla="*/ 149 w 183"/>
              <a:gd name="T13" fmla="*/ 67 h 184"/>
              <a:gd name="T14" fmla="*/ 183 w 183"/>
              <a:gd name="T15" fmla="*/ 33 h 184"/>
              <a:gd name="T16" fmla="*/ 149 w 183"/>
              <a:gd name="T17" fmla="*/ 0 h 184"/>
              <a:gd name="T18" fmla="*/ 116 w 183"/>
              <a:gd name="T19" fmla="*/ 33 h 184"/>
              <a:gd name="T20" fmla="*/ 117 w 183"/>
              <a:gd name="T21" fmla="*/ 42 h 184"/>
              <a:gd name="T22" fmla="*/ 60 w 183"/>
              <a:gd name="T23" fmla="*/ 71 h 184"/>
              <a:gd name="T24" fmla="*/ 34 w 183"/>
              <a:gd name="T25" fmla="*/ 58 h 184"/>
              <a:gd name="T26" fmla="*/ 0 w 183"/>
              <a:gd name="T27" fmla="*/ 92 h 184"/>
              <a:gd name="T28" fmla="*/ 34 w 183"/>
              <a:gd name="T29" fmla="*/ 125 h 184"/>
              <a:gd name="T30" fmla="*/ 60 w 183"/>
              <a:gd name="T31" fmla="*/ 112 h 184"/>
              <a:gd name="T32" fmla="*/ 117 w 183"/>
              <a:gd name="T33" fmla="*/ 141 h 184"/>
              <a:gd name="T34" fmla="*/ 115 w 183"/>
              <a:gd name="T35" fmla="*/ 150 h 184"/>
              <a:gd name="T36" fmla="*/ 149 w 183"/>
              <a:gd name="T37" fmla="*/ 184 h 184"/>
              <a:gd name="T38" fmla="*/ 183 w 183"/>
              <a:gd name="T39" fmla="*/ 150 h 184"/>
              <a:gd name="T40" fmla="*/ 149 w 183"/>
              <a:gd name="T41" fmla="*/ 117 h 184"/>
              <a:gd name="T42" fmla="*/ 149 w 183"/>
              <a:gd name="T43" fmla="*/ 117 h 184"/>
              <a:gd name="T44" fmla="*/ 149 w 183"/>
              <a:gd name="T45" fmla="*/ 11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3" h="184">
                <a:moveTo>
                  <a:pt x="149" y="117"/>
                </a:moveTo>
                <a:cubicBezTo>
                  <a:pt x="138" y="117"/>
                  <a:pt x="129" y="122"/>
                  <a:pt x="123" y="129"/>
                </a:cubicBezTo>
                <a:cubicBezTo>
                  <a:pt x="66" y="100"/>
                  <a:pt x="66" y="100"/>
                  <a:pt x="66" y="100"/>
                </a:cubicBezTo>
                <a:cubicBezTo>
                  <a:pt x="67" y="98"/>
                  <a:pt x="67" y="95"/>
                  <a:pt x="67" y="92"/>
                </a:cubicBezTo>
                <a:cubicBezTo>
                  <a:pt x="67" y="88"/>
                  <a:pt x="67" y="85"/>
                  <a:pt x="66" y="82"/>
                </a:cubicBezTo>
                <a:cubicBezTo>
                  <a:pt x="122" y="53"/>
                  <a:pt x="122" y="53"/>
                  <a:pt x="122" y="53"/>
                </a:cubicBezTo>
                <a:cubicBezTo>
                  <a:pt x="128" y="61"/>
                  <a:pt x="138" y="67"/>
                  <a:pt x="149" y="67"/>
                </a:cubicBezTo>
                <a:cubicBezTo>
                  <a:pt x="168" y="67"/>
                  <a:pt x="183" y="52"/>
                  <a:pt x="183" y="33"/>
                </a:cubicBezTo>
                <a:cubicBezTo>
                  <a:pt x="183" y="15"/>
                  <a:pt x="168" y="0"/>
                  <a:pt x="149" y="0"/>
                </a:cubicBezTo>
                <a:cubicBezTo>
                  <a:pt x="131" y="0"/>
                  <a:pt x="116" y="15"/>
                  <a:pt x="116" y="33"/>
                </a:cubicBezTo>
                <a:cubicBezTo>
                  <a:pt x="116" y="36"/>
                  <a:pt x="116" y="39"/>
                  <a:pt x="117" y="42"/>
                </a:cubicBezTo>
                <a:cubicBezTo>
                  <a:pt x="60" y="71"/>
                  <a:pt x="60" y="71"/>
                  <a:pt x="60" y="71"/>
                </a:cubicBezTo>
                <a:cubicBezTo>
                  <a:pt x="54" y="63"/>
                  <a:pt x="44" y="58"/>
                  <a:pt x="34" y="58"/>
                </a:cubicBezTo>
                <a:cubicBezTo>
                  <a:pt x="15" y="58"/>
                  <a:pt x="0" y="73"/>
                  <a:pt x="0" y="92"/>
                </a:cubicBezTo>
                <a:cubicBezTo>
                  <a:pt x="0" y="110"/>
                  <a:pt x="15" y="125"/>
                  <a:pt x="34" y="125"/>
                </a:cubicBezTo>
                <a:cubicBezTo>
                  <a:pt x="45" y="125"/>
                  <a:pt x="54" y="120"/>
                  <a:pt x="60" y="112"/>
                </a:cubicBezTo>
                <a:cubicBezTo>
                  <a:pt x="117" y="141"/>
                  <a:pt x="117" y="141"/>
                  <a:pt x="117" y="141"/>
                </a:cubicBezTo>
                <a:cubicBezTo>
                  <a:pt x="116" y="144"/>
                  <a:pt x="115" y="147"/>
                  <a:pt x="115" y="150"/>
                </a:cubicBezTo>
                <a:cubicBezTo>
                  <a:pt x="115" y="169"/>
                  <a:pt x="131" y="184"/>
                  <a:pt x="149" y="184"/>
                </a:cubicBezTo>
                <a:cubicBezTo>
                  <a:pt x="168" y="184"/>
                  <a:pt x="183" y="169"/>
                  <a:pt x="183" y="150"/>
                </a:cubicBezTo>
                <a:cubicBezTo>
                  <a:pt x="183" y="132"/>
                  <a:pt x="168" y="117"/>
                  <a:pt x="149" y="117"/>
                </a:cubicBezTo>
                <a:close/>
                <a:moveTo>
                  <a:pt x="149" y="117"/>
                </a:moveTo>
                <a:cubicBezTo>
                  <a:pt x="149" y="117"/>
                  <a:pt x="149" y="117"/>
                  <a:pt x="149" y="117"/>
                </a:cubicBezTo>
              </a:path>
            </a:pathLst>
          </a:custGeom>
          <a:solidFill>
            <a:schemeClr val="bg1"/>
          </a:solidFill>
          <a:ln>
            <a:noFill/>
          </a:ln>
        </p:spPr>
        <p:txBody>
          <a:bodyPr vert="horz" wrap="square" lIns="91440" tIns="45720" rIns="91440" bIns="45720" numCol="1" anchor="t" anchorCtr="0" compatLnSpc="1"/>
          <a:lstStyle/>
          <a:p>
            <a:endParaRPr lang="en-IN"/>
          </a:p>
        </p:txBody>
      </p:sp>
      <p:sp>
        <p:nvSpPr>
          <p:cNvPr id="36" name="PA-任意多边形 16"/>
          <p:cNvSpPr>
            <a:spLocks noEditPoints="1"/>
          </p:cNvSpPr>
          <p:nvPr>
            <p:custDataLst>
              <p:tags r:id="rId11"/>
            </p:custDataLst>
          </p:nvPr>
        </p:nvSpPr>
        <p:spPr bwMode="auto">
          <a:xfrm>
            <a:off x="6530804" y="3949756"/>
            <a:ext cx="82992" cy="163262"/>
          </a:xfrm>
          <a:custGeom>
            <a:avLst/>
            <a:gdLst>
              <a:gd name="T0" fmla="*/ 30 w 50"/>
              <a:gd name="T1" fmla="*/ 40 h 97"/>
              <a:gd name="T2" fmla="*/ 18 w 50"/>
              <a:gd name="T3" fmla="*/ 31 h 97"/>
              <a:gd name="T4" fmla="*/ 24 w 50"/>
              <a:gd name="T5" fmla="*/ 25 h 97"/>
              <a:gd name="T6" fmla="*/ 32 w 50"/>
              <a:gd name="T7" fmla="*/ 28 h 97"/>
              <a:gd name="T8" fmla="*/ 38 w 50"/>
              <a:gd name="T9" fmla="*/ 31 h 97"/>
              <a:gd name="T10" fmla="*/ 46 w 50"/>
              <a:gd name="T11" fmla="*/ 22 h 97"/>
              <a:gd name="T12" fmla="*/ 41 w 50"/>
              <a:gd name="T13" fmla="*/ 15 h 97"/>
              <a:gd name="T14" fmla="*/ 33 w 50"/>
              <a:gd name="T15" fmla="*/ 11 h 97"/>
              <a:gd name="T16" fmla="*/ 33 w 50"/>
              <a:gd name="T17" fmla="*/ 7 h 97"/>
              <a:gd name="T18" fmla="*/ 27 w 50"/>
              <a:gd name="T19" fmla="*/ 0 h 97"/>
              <a:gd name="T20" fmla="*/ 22 w 50"/>
              <a:gd name="T21" fmla="*/ 0 h 97"/>
              <a:gd name="T22" fmla="*/ 15 w 50"/>
              <a:gd name="T23" fmla="*/ 7 h 97"/>
              <a:gd name="T24" fmla="*/ 15 w 50"/>
              <a:gd name="T25" fmla="*/ 11 h 97"/>
              <a:gd name="T26" fmla="*/ 1 w 50"/>
              <a:gd name="T27" fmla="*/ 31 h 97"/>
              <a:gd name="T28" fmla="*/ 23 w 50"/>
              <a:gd name="T29" fmla="*/ 54 h 97"/>
              <a:gd name="T30" fmla="*/ 33 w 50"/>
              <a:gd name="T31" fmla="*/ 64 h 97"/>
              <a:gd name="T32" fmla="*/ 23 w 50"/>
              <a:gd name="T33" fmla="*/ 72 h 97"/>
              <a:gd name="T34" fmla="*/ 14 w 50"/>
              <a:gd name="T35" fmla="*/ 69 h 97"/>
              <a:gd name="T36" fmla="*/ 8 w 50"/>
              <a:gd name="T37" fmla="*/ 66 h 97"/>
              <a:gd name="T38" fmla="*/ 0 w 50"/>
              <a:gd name="T39" fmla="*/ 75 h 97"/>
              <a:gd name="T40" fmla="*/ 4 w 50"/>
              <a:gd name="T41" fmla="*/ 82 h 97"/>
              <a:gd name="T42" fmla="*/ 15 w 50"/>
              <a:gd name="T43" fmla="*/ 87 h 97"/>
              <a:gd name="T44" fmla="*/ 15 w 50"/>
              <a:gd name="T45" fmla="*/ 90 h 97"/>
              <a:gd name="T46" fmla="*/ 22 w 50"/>
              <a:gd name="T47" fmla="*/ 97 h 97"/>
              <a:gd name="T48" fmla="*/ 27 w 50"/>
              <a:gd name="T49" fmla="*/ 97 h 97"/>
              <a:gd name="T50" fmla="*/ 33 w 50"/>
              <a:gd name="T51" fmla="*/ 90 h 97"/>
              <a:gd name="T52" fmla="*/ 33 w 50"/>
              <a:gd name="T53" fmla="*/ 87 h 97"/>
              <a:gd name="T54" fmla="*/ 50 w 50"/>
              <a:gd name="T55" fmla="*/ 63 h 97"/>
              <a:gd name="T56" fmla="*/ 30 w 50"/>
              <a:gd name="T57" fmla="*/ 40 h 97"/>
              <a:gd name="T58" fmla="*/ 30 w 50"/>
              <a:gd name="T59" fmla="*/ 40 h 97"/>
              <a:gd name="T60" fmla="*/ 30 w 50"/>
              <a:gd name="T61" fmla="*/ 4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97">
                <a:moveTo>
                  <a:pt x="30" y="40"/>
                </a:moveTo>
                <a:cubicBezTo>
                  <a:pt x="24" y="37"/>
                  <a:pt x="18" y="36"/>
                  <a:pt x="18" y="31"/>
                </a:cubicBezTo>
                <a:cubicBezTo>
                  <a:pt x="18" y="27"/>
                  <a:pt x="20" y="25"/>
                  <a:pt x="24" y="25"/>
                </a:cubicBezTo>
                <a:cubicBezTo>
                  <a:pt x="27" y="25"/>
                  <a:pt x="29" y="26"/>
                  <a:pt x="32" y="28"/>
                </a:cubicBezTo>
                <a:cubicBezTo>
                  <a:pt x="33" y="30"/>
                  <a:pt x="35" y="31"/>
                  <a:pt x="38" y="31"/>
                </a:cubicBezTo>
                <a:cubicBezTo>
                  <a:pt x="42" y="31"/>
                  <a:pt x="46" y="26"/>
                  <a:pt x="46" y="22"/>
                </a:cubicBezTo>
                <a:cubicBezTo>
                  <a:pt x="46" y="19"/>
                  <a:pt x="44" y="17"/>
                  <a:pt x="41" y="15"/>
                </a:cubicBezTo>
                <a:cubicBezTo>
                  <a:pt x="39" y="13"/>
                  <a:pt x="36" y="12"/>
                  <a:pt x="33" y="11"/>
                </a:cubicBezTo>
                <a:cubicBezTo>
                  <a:pt x="33" y="7"/>
                  <a:pt x="33" y="7"/>
                  <a:pt x="33" y="7"/>
                </a:cubicBezTo>
                <a:cubicBezTo>
                  <a:pt x="33" y="3"/>
                  <a:pt x="30" y="0"/>
                  <a:pt x="27" y="0"/>
                </a:cubicBezTo>
                <a:cubicBezTo>
                  <a:pt x="22" y="0"/>
                  <a:pt x="22" y="0"/>
                  <a:pt x="22" y="0"/>
                </a:cubicBezTo>
                <a:cubicBezTo>
                  <a:pt x="18" y="0"/>
                  <a:pt x="15" y="3"/>
                  <a:pt x="15" y="7"/>
                </a:cubicBezTo>
                <a:cubicBezTo>
                  <a:pt x="15" y="11"/>
                  <a:pt x="15" y="11"/>
                  <a:pt x="15" y="11"/>
                </a:cubicBezTo>
                <a:cubicBezTo>
                  <a:pt x="6" y="15"/>
                  <a:pt x="1" y="23"/>
                  <a:pt x="1" y="31"/>
                </a:cubicBezTo>
                <a:cubicBezTo>
                  <a:pt x="1" y="44"/>
                  <a:pt x="13" y="50"/>
                  <a:pt x="23" y="54"/>
                </a:cubicBezTo>
                <a:cubicBezTo>
                  <a:pt x="31" y="58"/>
                  <a:pt x="33" y="60"/>
                  <a:pt x="33" y="64"/>
                </a:cubicBezTo>
                <a:cubicBezTo>
                  <a:pt x="33" y="69"/>
                  <a:pt x="28" y="72"/>
                  <a:pt x="23" y="72"/>
                </a:cubicBezTo>
                <a:cubicBezTo>
                  <a:pt x="20" y="72"/>
                  <a:pt x="17" y="72"/>
                  <a:pt x="14" y="69"/>
                </a:cubicBezTo>
                <a:cubicBezTo>
                  <a:pt x="12" y="68"/>
                  <a:pt x="10" y="66"/>
                  <a:pt x="8" y="66"/>
                </a:cubicBezTo>
                <a:cubicBezTo>
                  <a:pt x="3" y="66"/>
                  <a:pt x="0" y="71"/>
                  <a:pt x="0" y="75"/>
                </a:cubicBezTo>
                <a:cubicBezTo>
                  <a:pt x="0" y="78"/>
                  <a:pt x="1" y="80"/>
                  <a:pt x="4" y="82"/>
                </a:cubicBezTo>
                <a:cubicBezTo>
                  <a:pt x="7" y="84"/>
                  <a:pt x="11" y="86"/>
                  <a:pt x="15" y="87"/>
                </a:cubicBezTo>
                <a:cubicBezTo>
                  <a:pt x="15" y="90"/>
                  <a:pt x="15" y="90"/>
                  <a:pt x="15" y="90"/>
                </a:cubicBezTo>
                <a:cubicBezTo>
                  <a:pt x="15" y="94"/>
                  <a:pt x="18" y="97"/>
                  <a:pt x="22" y="97"/>
                </a:cubicBezTo>
                <a:cubicBezTo>
                  <a:pt x="27" y="97"/>
                  <a:pt x="27" y="97"/>
                  <a:pt x="27" y="97"/>
                </a:cubicBezTo>
                <a:cubicBezTo>
                  <a:pt x="30" y="97"/>
                  <a:pt x="33" y="94"/>
                  <a:pt x="33" y="90"/>
                </a:cubicBezTo>
                <a:cubicBezTo>
                  <a:pt x="33" y="87"/>
                  <a:pt x="33" y="87"/>
                  <a:pt x="33" y="87"/>
                </a:cubicBezTo>
                <a:cubicBezTo>
                  <a:pt x="43" y="83"/>
                  <a:pt x="50" y="75"/>
                  <a:pt x="50" y="63"/>
                </a:cubicBezTo>
                <a:cubicBezTo>
                  <a:pt x="50" y="51"/>
                  <a:pt x="41" y="46"/>
                  <a:pt x="30" y="40"/>
                </a:cubicBezTo>
                <a:close/>
                <a:moveTo>
                  <a:pt x="30" y="40"/>
                </a:moveTo>
                <a:cubicBezTo>
                  <a:pt x="30" y="40"/>
                  <a:pt x="30" y="40"/>
                  <a:pt x="30" y="40"/>
                </a:cubicBezTo>
              </a:path>
            </a:pathLst>
          </a:custGeom>
          <a:solidFill>
            <a:schemeClr val="bg1"/>
          </a:solidFill>
          <a:ln>
            <a:noFill/>
          </a:ln>
        </p:spPr>
        <p:txBody>
          <a:bodyPr vert="horz" wrap="square" lIns="91440" tIns="45720" rIns="91440" bIns="45720" numCol="1" anchor="t" anchorCtr="0" compatLnSpc="1"/>
          <a:lstStyle/>
          <a:p>
            <a:endParaRPr lang="en-IN"/>
          </a:p>
        </p:txBody>
      </p:sp>
      <p:sp>
        <p:nvSpPr>
          <p:cNvPr id="37" name="PA-任意多边形 17"/>
          <p:cNvSpPr>
            <a:spLocks noEditPoints="1"/>
          </p:cNvSpPr>
          <p:nvPr>
            <p:custDataLst>
              <p:tags r:id="rId12"/>
            </p:custDataLst>
          </p:nvPr>
        </p:nvSpPr>
        <p:spPr bwMode="auto">
          <a:xfrm>
            <a:off x="6419241" y="3876288"/>
            <a:ext cx="306117" cy="306117"/>
          </a:xfrm>
          <a:custGeom>
            <a:avLst/>
            <a:gdLst>
              <a:gd name="T0" fmla="*/ 91 w 182"/>
              <a:gd name="T1" fmla="*/ 0 h 182"/>
              <a:gd name="T2" fmla="*/ 0 w 182"/>
              <a:gd name="T3" fmla="*/ 91 h 182"/>
              <a:gd name="T4" fmla="*/ 91 w 182"/>
              <a:gd name="T5" fmla="*/ 182 h 182"/>
              <a:gd name="T6" fmla="*/ 182 w 182"/>
              <a:gd name="T7" fmla="*/ 91 h 182"/>
              <a:gd name="T8" fmla="*/ 91 w 182"/>
              <a:gd name="T9" fmla="*/ 0 h 182"/>
              <a:gd name="T10" fmla="*/ 91 w 182"/>
              <a:gd name="T11" fmla="*/ 156 h 182"/>
              <a:gd name="T12" fmla="*/ 26 w 182"/>
              <a:gd name="T13" fmla="*/ 91 h 182"/>
              <a:gd name="T14" fmla="*/ 91 w 182"/>
              <a:gd name="T15" fmla="*/ 26 h 182"/>
              <a:gd name="T16" fmla="*/ 156 w 182"/>
              <a:gd name="T17" fmla="*/ 91 h 182"/>
              <a:gd name="T18" fmla="*/ 91 w 182"/>
              <a:gd name="T19" fmla="*/ 156 h 182"/>
              <a:gd name="T20" fmla="*/ 91 w 182"/>
              <a:gd name="T21" fmla="*/ 156 h 182"/>
              <a:gd name="T22" fmla="*/ 91 w 182"/>
              <a:gd name="T23" fmla="*/ 15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82">
                <a:moveTo>
                  <a:pt x="91" y="0"/>
                </a:moveTo>
                <a:cubicBezTo>
                  <a:pt x="40" y="0"/>
                  <a:pt x="0" y="41"/>
                  <a:pt x="0" y="91"/>
                </a:cubicBezTo>
                <a:cubicBezTo>
                  <a:pt x="0" y="142"/>
                  <a:pt x="40" y="182"/>
                  <a:pt x="91" y="182"/>
                </a:cubicBezTo>
                <a:cubicBezTo>
                  <a:pt x="141" y="182"/>
                  <a:pt x="182" y="142"/>
                  <a:pt x="182" y="91"/>
                </a:cubicBezTo>
                <a:cubicBezTo>
                  <a:pt x="182" y="41"/>
                  <a:pt x="141" y="0"/>
                  <a:pt x="91" y="0"/>
                </a:cubicBezTo>
                <a:close/>
                <a:moveTo>
                  <a:pt x="91" y="156"/>
                </a:moveTo>
                <a:cubicBezTo>
                  <a:pt x="55" y="156"/>
                  <a:pt x="26" y="127"/>
                  <a:pt x="26" y="91"/>
                </a:cubicBezTo>
                <a:cubicBezTo>
                  <a:pt x="26" y="55"/>
                  <a:pt x="55" y="26"/>
                  <a:pt x="91" y="26"/>
                </a:cubicBezTo>
                <a:cubicBezTo>
                  <a:pt x="127" y="26"/>
                  <a:pt x="156" y="55"/>
                  <a:pt x="156" y="91"/>
                </a:cubicBezTo>
                <a:cubicBezTo>
                  <a:pt x="156" y="127"/>
                  <a:pt x="127" y="156"/>
                  <a:pt x="91" y="156"/>
                </a:cubicBezTo>
                <a:close/>
                <a:moveTo>
                  <a:pt x="91" y="156"/>
                </a:moveTo>
                <a:cubicBezTo>
                  <a:pt x="91" y="156"/>
                  <a:pt x="91" y="156"/>
                  <a:pt x="91" y="156"/>
                </a:cubicBezTo>
              </a:path>
            </a:pathLst>
          </a:custGeom>
          <a:solidFill>
            <a:schemeClr val="bg1"/>
          </a:solidFill>
          <a:ln>
            <a:noFill/>
          </a:ln>
        </p:spPr>
        <p:txBody>
          <a:bodyPr vert="horz" wrap="square" lIns="91440" tIns="45720" rIns="91440" bIns="45720" numCol="1" anchor="t" anchorCtr="0" compatLnSpc="1"/>
          <a:lstStyle/>
          <a:p>
            <a:endParaRPr lang="en-IN"/>
          </a:p>
        </p:txBody>
      </p:sp>
      <p:sp>
        <p:nvSpPr>
          <p:cNvPr id="38" name="PA-任意多边形 18"/>
          <p:cNvSpPr>
            <a:spLocks noEditPoints="1"/>
          </p:cNvSpPr>
          <p:nvPr>
            <p:custDataLst>
              <p:tags r:id="rId13"/>
            </p:custDataLst>
          </p:nvPr>
        </p:nvSpPr>
        <p:spPr bwMode="auto">
          <a:xfrm>
            <a:off x="4583901" y="3926626"/>
            <a:ext cx="285709" cy="216323"/>
          </a:xfrm>
          <a:custGeom>
            <a:avLst/>
            <a:gdLst>
              <a:gd name="T0" fmla="*/ 160 w 170"/>
              <a:gd name="T1" fmla="*/ 0 h 128"/>
              <a:gd name="T2" fmla="*/ 11 w 170"/>
              <a:gd name="T3" fmla="*/ 0 h 128"/>
              <a:gd name="T4" fmla="*/ 0 w 170"/>
              <a:gd name="T5" fmla="*/ 10 h 128"/>
              <a:gd name="T6" fmla="*/ 0 w 170"/>
              <a:gd name="T7" fmla="*/ 117 h 128"/>
              <a:gd name="T8" fmla="*/ 11 w 170"/>
              <a:gd name="T9" fmla="*/ 128 h 128"/>
              <a:gd name="T10" fmla="*/ 160 w 170"/>
              <a:gd name="T11" fmla="*/ 128 h 128"/>
              <a:gd name="T12" fmla="*/ 170 w 170"/>
              <a:gd name="T13" fmla="*/ 117 h 128"/>
              <a:gd name="T14" fmla="*/ 170 w 170"/>
              <a:gd name="T15" fmla="*/ 10 h 128"/>
              <a:gd name="T16" fmla="*/ 160 w 170"/>
              <a:gd name="T17" fmla="*/ 0 h 128"/>
              <a:gd name="T18" fmla="*/ 157 w 170"/>
              <a:gd name="T19" fmla="*/ 110 h 128"/>
              <a:gd name="T20" fmla="*/ 13 w 170"/>
              <a:gd name="T21" fmla="*/ 110 h 128"/>
              <a:gd name="T22" fmla="*/ 13 w 170"/>
              <a:gd name="T23" fmla="*/ 14 h 128"/>
              <a:gd name="T24" fmla="*/ 157 w 170"/>
              <a:gd name="T25" fmla="*/ 14 h 128"/>
              <a:gd name="T26" fmla="*/ 157 w 170"/>
              <a:gd name="T27" fmla="*/ 110 h 128"/>
              <a:gd name="T28" fmla="*/ 157 w 170"/>
              <a:gd name="T29" fmla="*/ 110 h 128"/>
              <a:gd name="T30" fmla="*/ 157 w 170"/>
              <a:gd name="T31" fmla="*/ 11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 h="128">
                <a:moveTo>
                  <a:pt x="160" y="0"/>
                </a:moveTo>
                <a:cubicBezTo>
                  <a:pt x="11" y="0"/>
                  <a:pt x="11" y="0"/>
                  <a:pt x="11" y="0"/>
                </a:cubicBezTo>
                <a:cubicBezTo>
                  <a:pt x="5" y="0"/>
                  <a:pt x="0" y="4"/>
                  <a:pt x="0" y="10"/>
                </a:cubicBezTo>
                <a:cubicBezTo>
                  <a:pt x="0" y="117"/>
                  <a:pt x="0" y="117"/>
                  <a:pt x="0" y="117"/>
                </a:cubicBezTo>
                <a:cubicBezTo>
                  <a:pt x="0" y="123"/>
                  <a:pt x="5" y="128"/>
                  <a:pt x="11" y="128"/>
                </a:cubicBezTo>
                <a:cubicBezTo>
                  <a:pt x="160" y="128"/>
                  <a:pt x="160" y="128"/>
                  <a:pt x="160" y="128"/>
                </a:cubicBezTo>
                <a:cubicBezTo>
                  <a:pt x="166" y="128"/>
                  <a:pt x="170" y="123"/>
                  <a:pt x="170" y="117"/>
                </a:cubicBezTo>
                <a:cubicBezTo>
                  <a:pt x="170" y="10"/>
                  <a:pt x="170" y="10"/>
                  <a:pt x="170" y="10"/>
                </a:cubicBezTo>
                <a:cubicBezTo>
                  <a:pt x="170" y="4"/>
                  <a:pt x="166" y="0"/>
                  <a:pt x="160" y="0"/>
                </a:cubicBezTo>
                <a:close/>
                <a:moveTo>
                  <a:pt x="157" y="110"/>
                </a:moveTo>
                <a:cubicBezTo>
                  <a:pt x="13" y="110"/>
                  <a:pt x="13" y="110"/>
                  <a:pt x="13" y="110"/>
                </a:cubicBezTo>
                <a:cubicBezTo>
                  <a:pt x="13" y="14"/>
                  <a:pt x="13" y="14"/>
                  <a:pt x="13" y="14"/>
                </a:cubicBezTo>
                <a:cubicBezTo>
                  <a:pt x="157" y="14"/>
                  <a:pt x="157" y="14"/>
                  <a:pt x="157" y="14"/>
                </a:cubicBezTo>
                <a:lnTo>
                  <a:pt x="157" y="110"/>
                </a:lnTo>
                <a:close/>
                <a:moveTo>
                  <a:pt x="157" y="110"/>
                </a:moveTo>
                <a:cubicBezTo>
                  <a:pt x="157" y="110"/>
                  <a:pt x="157" y="110"/>
                  <a:pt x="157" y="110"/>
                </a:cubicBezTo>
              </a:path>
            </a:pathLst>
          </a:custGeom>
          <a:solidFill>
            <a:schemeClr val="bg1"/>
          </a:solidFill>
          <a:ln>
            <a:noFill/>
          </a:ln>
        </p:spPr>
        <p:txBody>
          <a:bodyPr vert="horz" wrap="square" lIns="91440" tIns="45720" rIns="91440" bIns="45720" numCol="1" anchor="t" anchorCtr="0" compatLnSpc="1"/>
          <a:lstStyle/>
          <a:p>
            <a:endParaRPr lang="en-IN"/>
          </a:p>
        </p:txBody>
      </p:sp>
      <p:sp>
        <p:nvSpPr>
          <p:cNvPr id="39" name="PA-任意多边形 19"/>
          <p:cNvSpPr>
            <a:spLocks noEditPoints="1"/>
          </p:cNvSpPr>
          <p:nvPr>
            <p:custDataLst>
              <p:tags r:id="rId14"/>
            </p:custDataLst>
          </p:nvPr>
        </p:nvSpPr>
        <p:spPr bwMode="auto">
          <a:xfrm>
            <a:off x="4662130" y="4149752"/>
            <a:ext cx="129250" cy="32652"/>
          </a:xfrm>
          <a:custGeom>
            <a:avLst/>
            <a:gdLst>
              <a:gd name="T0" fmla="*/ 23 w 95"/>
              <a:gd name="T1" fmla="*/ 0 h 24"/>
              <a:gd name="T2" fmla="*/ 0 w 95"/>
              <a:gd name="T3" fmla="*/ 24 h 24"/>
              <a:gd name="T4" fmla="*/ 95 w 95"/>
              <a:gd name="T5" fmla="*/ 24 h 24"/>
              <a:gd name="T6" fmla="*/ 71 w 95"/>
              <a:gd name="T7" fmla="*/ 0 h 24"/>
              <a:gd name="T8" fmla="*/ 23 w 95"/>
              <a:gd name="T9" fmla="*/ 0 h 24"/>
              <a:gd name="T10" fmla="*/ 23 w 95"/>
              <a:gd name="T11" fmla="*/ 0 h 24"/>
              <a:gd name="T12" fmla="*/ 23 w 9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95" h="24">
                <a:moveTo>
                  <a:pt x="23" y="0"/>
                </a:moveTo>
                <a:lnTo>
                  <a:pt x="0" y="24"/>
                </a:lnTo>
                <a:lnTo>
                  <a:pt x="95" y="24"/>
                </a:lnTo>
                <a:lnTo>
                  <a:pt x="71" y="0"/>
                </a:lnTo>
                <a:lnTo>
                  <a:pt x="23" y="0"/>
                </a:lnTo>
                <a:close/>
                <a:moveTo>
                  <a:pt x="23" y="0"/>
                </a:moveTo>
                <a:lnTo>
                  <a:pt x="23" y="0"/>
                </a:lnTo>
                <a:close/>
              </a:path>
            </a:pathLst>
          </a:custGeom>
          <a:solidFill>
            <a:schemeClr val="bg1"/>
          </a:solidFill>
          <a:ln>
            <a:noFill/>
          </a:ln>
        </p:spPr>
        <p:txBody>
          <a:bodyPr vert="horz" wrap="square" lIns="91440" tIns="45720" rIns="91440" bIns="45720" numCol="1" anchor="t" anchorCtr="0" compatLnSpc="1"/>
          <a:lstStyle/>
          <a:p>
            <a:endParaRPr lang="en-IN"/>
          </a:p>
        </p:txBody>
      </p:sp>
      <p:sp>
        <p:nvSpPr>
          <p:cNvPr id="40" name="PA-任意多边形 20"/>
          <p:cNvSpPr>
            <a:spLocks noEditPoints="1"/>
          </p:cNvSpPr>
          <p:nvPr>
            <p:custDataLst>
              <p:tags r:id="rId15"/>
            </p:custDataLst>
          </p:nvPr>
        </p:nvSpPr>
        <p:spPr bwMode="auto">
          <a:xfrm>
            <a:off x="4662130" y="4149752"/>
            <a:ext cx="129250" cy="32652"/>
          </a:xfrm>
          <a:custGeom>
            <a:avLst/>
            <a:gdLst>
              <a:gd name="T0" fmla="*/ 23 w 95"/>
              <a:gd name="T1" fmla="*/ 0 h 24"/>
              <a:gd name="T2" fmla="*/ 0 w 95"/>
              <a:gd name="T3" fmla="*/ 24 h 24"/>
              <a:gd name="T4" fmla="*/ 95 w 95"/>
              <a:gd name="T5" fmla="*/ 24 h 24"/>
              <a:gd name="T6" fmla="*/ 71 w 95"/>
              <a:gd name="T7" fmla="*/ 0 h 24"/>
              <a:gd name="T8" fmla="*/ 23 w 95"/>
              <a:gd name="T9" fmla="*/ 0 h 24"/>
              <a:gd name="T10" fmla="*/ 23 w 95"/>
              <a:gd name="T11" fmla="*/ 0 h 24"/>
              <a:gd name="T12" fmla="*/ 23 w 9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95" h="24">
                <a:moveTo>
                  <a:pt x="23" y="0"/>
                </a:moveTo>
                <a:lnTo>
                  <a:pt x="0" y="24"/>
                </a:lnTo>
                <a:lnTo>
                  <a:pt x="95" y="24"/>
                </a:lnTo>
                <a:lnTo>
                  <a:pt x="71" y="0"/>
                </a:lnTo>
                <a:lnTo>
                  <a:pt x="23" y="0"/>
                </a:lnTo>
                <a:moveTo>
                  <a:pt x="23" y="0"/>
                </a:moveTo>
                <a:lnTo>
                  <a:pt x="23" y="0"/>
                </a:lnTo>
              </a:path>
            </a:pathLst>
          </a:custGeom>
          <a:solidFill>
            <a:schemeClr val="bg1"/>
          </a:solidFill>
          <a:ln>
            <a:noFill/>
          </a:ln>
        </p:spPr>
        <p:txBody>
          <a:bodyPr vert="horz" wrap="square" lIns="91440" tIns="45720" rIns="91440" bIns="45720" numCol="1" anchor="t" anchorCtr="0" compatLnSpc="1"/>
          <a:lstStyle/>
          <a:p>
            <a:endParaRPr lang="en-IN"/>
          </a:p>
        </p:txBody>
      </p:sp>
      <p:pic>
        <p:nvPicPr>
          <p:cNvPr id="64" name="PA-图片 63"/>
          <p:cNvPicPr>
            <a:picLocks noChangeAspect="1"/>
          </p:cNvPicPr>
          <p:nvPr>
            <p:custDataLst>
              <p:tags r:id="rId16"/>
            </p:custDataLst>
          </p:nvPr>
        </p:nvPicPr>
        <p:blipFill rotWithShape="1">
          <a:blip r:embed="rId17" cstate="screen">
            <a:extLst>
              <a:ext uri="{BEBA8EAE-BF5A-486C-A8C5-ECC9F3942E4B}">
                <a14:imgProps xmlns:a14="http://schemas.microsoft.com/office/drawing/2010/main">
                  <a14:imgLayer r:embed="rId18">
                    <a14:imgEffect>
                      <a14:brightnessContrast bright="7000" contrast="-76000"/>
                    </a14:imgEffect>
                  </a14:imgLayer>
                </a14:imgProps>
              </a:ext>
            </a:extLst>
          </a:blip>
          <a:srcRect/>
          <a:stretch>
            <a:fillRect/>
          </a:stretch>
        </p:blipFill>
        <p:spPr>
          <a:xfrm rot="5400000" flipH="1">
            <a:off x="5478363" y="2266344"/>
            <a:ext cx="353895" cy="2122174"/>
          </a:xfrm>
          <a:custGeom>
            <a:avLst/>
            <a:gdLst>
              <a:gd name="connsiteX0" fmla="*/ 353895 w 353895"/>
              <a:gd name="connsiteY0" fmla="*/ 974695 h 2122174"/>
              <a:gd name="connsiteX1" fmla="*/ 353895 w 353895"/>
              <a:gd name="connsiteY1" fmla="*/ 0 h 2122174"/>
              <a:gd name="connsiteX2" fmla="*/ 0 w 353895"/>
              <a:gd name="connsiteY2" fmla="*/ 0 h 2122174"/>
              <a:gd name="connsiteX3" fmla="*/ 0 w 353895"/>
              <a:gd name="connsiteY3" fmla="*/ 974695 h 2122174"/>
              <a:gd name="connsiteX4" fmla="*/ 353895 w 353895"/>
              <a:gd name="connsiteY4" fmla="*/ 2122174 h 2122174"/>
              <a:gd name="connsiteX5" fmla="*/ 353895 w 353895"/>
              <a:gd name="connsiteY5" fmla="*/ 1189657 h 2122174"/>
              <a:gd name="connsiteX6" fmla="*/ 0 w 353895"/>
              <a:gd name="connsiteY6" fmla="*/ 1189657 h 2122174"/>
              <a:gd name="connsiteX7" fmla="*/ 0 w 353895"/>
              <a:gd name="connsiteY7" fmla="*/ 2122174 h 2122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895" h="2122174">
                <a:moveTo>
                  <a:pt x="353895" y="974695"/>
                </a:moveTo>
                <a:lnTo>
                  <a:pt x="353895" y="0"/>
                </a:lnTo>
                <a:lnTo>
                  <a:pt x="0" y="0"/>
                </a:lnTo>
                <a:lnTo>
                  <a:pt x="0" y="974695"/>
                </a:lnTo>
                <a:close/>
                <a:moveTo>
                  <a:pt x="353895" y="2122174"/>
                </a:moveTo>
                <a:lnTo>
                  <a:pt x="353895" y="1189657"/>
                </a:lnTo>
                <a:lnTo>
                  <a:pt x="0" y="1189657"/>
                </a:lnTo>
                <a:lnTo>
                  <a:pt x="0" y="2122174"/>
                </a:lnTo>
                <a:close/>
              </a:path>
            </a:pathLst>
          </a:custGeom>
        </p:spPr>
      </p:pic>
      <p:grpSp>
        <p:nvGrpSpPr>
          <p:cNvPr id="8" name="PA-组合 7"/>
          <p:cNvGrpSpPr/>
          <p:nvPr>
            <p:custDataLst>
              <p:tags r:id="rId19"/>
            </p:custDataLst>
          </p:nvPr>
        </p:nvGrpSpPr>
        <p:grpSpPr>
          <a:xfrm>
            <a:off x="925597" y="856115"/>
            <a:ext cx="9966157" cy="3559699"/>
            <a:chOff x="1127343" y="1432695"/>
            <a:chExt cx="9966157" cy="3559699"/>
          </a:xfrm>
        </p:grpSpPr>
        <p:grpSp>
          <p:nvGrpSpPr>
            <p:cNvPr id="7" name="组合 6"/>
            <p:cNvGrpSpPr/>
            <p:nvPr/>
          </p:nvGrpSpPr>
          <p:grpSpPr>
            <a:xfrm>
              <a:off x="1127343" y="1432695"/>
              <a:ext cx="2354733" cy="3559699"/>
              <a:chOff x="1127343" y="1455078"/>
              <a:chExt cx="2354733" cy="3559699"/>
            </a:xfrm>
          </p:grpSpPr>
          <p:grpSp>
            <p:nvGrpSpPr>
              <p:cNvPr id="4" name="组合 3"/>
              <p:cNvGrpSpPr/>
              <p:nvPr/>
            </p:nvGrpSpPr>
            <p:grpSpPr>
              <a:xfrm>
                <a:off x="1127343" y="1455078"/>
                <a:ext cx="2354733" cy="1048142"/>
                <a:chOff x="1134387" y="997492"/>
                <a:chExt cx="2354733" cy="1048142"/>
              </a:xfrm>
            </p:grpSpPr>
            <p:sp>
              <p:nvSpPr>
                <p:cNvPr id="66" name="PA-矩形 65"/>
                <p:cNvSpPr/>
                <p:nvPr>
                  <p:custDataLst>
                    <p:tags r:id="rId20"/>
                  </p:custDataLst>
                </p:nvPr>
              </p:nvSpPr>
              <p:spPr>
                <a:xfrm>
                  <a:off x="1134387" y="1585259"/>
                  <a:ext cx="2354733" cy="460375"/>
                </a:xfrm>
                <a:prstGeom prst="rect">
                  <a:avLst/>
                </a:prstGeom>
              </p:spPr>
              <p:txBody>
                <a:bodyPr wrap="square">
                  <a:spAutoFit/>
                </a:bodyPr>
                <a:lstStyle/>
                <a:p>
                  <a:pPr>
                    <a:lnSpc>
                      <a:spcPct val="200000"/>
                    </a:lnSpc>
                  </a:pPr>
                  <a:endParaRPr lang="zh-CN" altLang="en-US" sz="12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67" name="PA-矩形 66"/>
                <p:cNvSpPr/>
                <p:nvPr>
                  <p:custDataLst>
                    <p:tags r:id="rId21"/>
                  </p:custDataLst>
                </p:nvPr>
              </p:nvSpPr>
              <p:spPr>
                <a:xfrm>
                  <a:off x="1397912" y="997492"/>
                  <a:ext cx="1554480" cy="368300"/>
                </a:xfrm>
                <a:prstGeom prst="rect">
                  <a:avLst/>
                </a:prstGeom>
              </p:spPr>
              <p:txBody>
                <a:bodyPr wrap="none">
                  <a:spAutoFit/>
                </a:bodyPr>
                <a:lstStyle/>
                <a:p>
                  <a:r>
                    <a:rPr lang="zh-CN" altLang="en-US" dirty="0">
                      <a:solidFill>
                        <a:schemeClr val="tx1">
                          <a:lumMod val="65000"/>
                          <a:lumOff val="35000"/>
                        </a:schemeClr>
                      </a:solidFill>
                      <a:latin typeface="华文细黑" panose="02010600040101010101" pitchFamily="2" charset="-122"/>
                      <a:ea typeface="华文细黑" panose="02010600040101010101" pitchFamily="2" charset="-122"/>
                    </a:rPr>
                    <a:t>动植物</a:t>
                  </a:r>
                  <a:r>
                    <a:rPr lang="zh-CN" altLang="en-US" dirty="0">
                      <a:solidFill>
                        <a:schemeClr val="tx1">
                          <a:lumMod val="65000"/>
                          <a:lumOff val="35000"/>
                        </a:schemeClr>
                      </a:solidFill>
                      <a:latin typeface="华文细黑" panose="02010600040101010101" pitchFamily="2" charset="-122"/>
                      <a:ea typeface="华文细黑" panose="02010600040101010101" pitchFamily="2" charset="-122"/>
                    </a:rPr>
                    <a:t>形态学</a:t>
                  </a:r>
                  <a:endParaRPr lang="zh-CN" altLang="en-US" dirty="0">
                    <a:solidFill>
                      <a:schemeClr val="tx1">
                        <a:lumMod val="65000"/>
                        <a:lumOff val="35000"/>
                      </a:schemeClr>
                    </a:solidFill>
                    <a:latin typeface="华文细黑" panose="02010600040101010101" pitchFamily="2" charset="-122"/>
                    <a:ea typeface="华文细黑" panose="02010600040101010101" pitchFamily="2" charset="-122"/>
                  </a:endParaRPr>
                </a:p>
              </p:txBody>
            </p:sp>
          </p:grpSp>
          <p:grpSp>
            <p:nvGrpSpPr>
              <p:cNvPr id="78" name="组合 77"/>
              <p:cNvGrpSpPr/>
              <p:nvPr/>
            </p:nvGrpSpPr>
            <p:grpSpPr>
              <a:xfrm>
                <a:off x="1127343" y="4305090"/>
                <a:ext cx="2354733" cy="709687"/>
                <a:chOff x="1134387" y="1335947"/>
                <a:chExt cx="2354733" cy="709687"/>
              </a:xfrm>
            </p:grpSpPr>
            <p:sp>
              <p:nvSpPr>
                <p:cNvPr id="79" name="PA-矩形 78"/>
                <p:cNvSpPr/>
                <p:nvPr>
                  <p:custDataLst>
                    <p:tags r:id="rId22"/>
                  </p:custDataLst>
                </p:nvPr>
              </p:nvSpPr>
              <p:spPr>
                <a:xfrm>
                  <a:off x="1134387" y="1585259"/>
                  <a:ext cx="2354733" cy="460375"/>
                </a:xfrm>
                <a:prstGeom prst="rect">
                  <a:avLst/>
                </a:prstGeom>
              </p:spPr>
              <p:txBody>
                <a:bodyPr wrap="square">
                  <a:spAutoFit/>
                </a:bodyPr>
                <a:lstStyle/>
                <a:p>
                  <a:pPr>
                    <a:lnSpc>
                      <a:spcPct val="200000"/>
                    </a:lnSpc>
                  </a:pPr>
                  <a:endParaRPr lang="zh-CN" altLang="en-US" sz="12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80" name="PA-矩形 79"/>
                <p:cNvSpPr/>
                <p:nvPr>
                  <p:custDataLst>
                    <p:tags r:id="rId23"/>
                  </p:custDataLst>
                </p:nvPr>
              </p:nvSpPr>
              <p:spPr>
                <a:xfrm>
                  <a:off x="1134387" y="1335947"/>
                  <a:ext cx="1325880" cy="368300"/>
                </a:xfrm>
                <a:prstGeom prst="rect">
                  <a:avLst/>
                </a:prstGeom>
              </p:spPr>
              <p:txBody>
                <a:bodyPr wrap="none">
                  <a:spAutoFit/>
                </a:bodyPr>
                <a:lstStyle/>
                <a:p>
                  <a:r>
                    <a:rPr lang="zh-CN" altLang="en-US" dirty="0">
                      <a:solidFill>
                        <a:schemeClr val="tx1">
                          <a:lumMod val="65000"/>
                          <a:lumOff val="35000"/>
                        </a:schemeClr>
                      </a:solidFill>
                      <a:latin typeface="华文细黑" panose="02010600040101010101" pitchFamily="2" charset="-122"/>
                      <a:ea typeface="华文细黑" panose="02010600040101010101" pitchFamily="2" charset="-122"/>
                    </a:rPr>
                    <a:t>分子生物学</a:t>
                  </a:r>
                  <a:endParaRPr lang="zh-CN" altLang="en-US" dirty="0">
                    <a:solidFill>
                      <a:schemeClr val="tx1">
                        <a:lumMod val="65000"/>
                        <a:lumOff val="35000"/>
                      </a:schemeClr>
                    </a:solidFill>
                    <a:latin typeface="华文细黑" panose="02010600040101010101" pitchFamily="2" charset="-122"/>
                    <a:ea typeface="华文细黑" panose="02010600040101010101" pitchFamily="2" charset="-122"/>
                  </a:endParaRPr>
                </a:p>
              </p:txBody>
            </p:sp>
          </p:grpSp>
        </p:grpSp>
        <p:grpSp>
          <p:nvGrpSpPr>
            <p:cNvPr id="81" name="组合 80"/>
            <p:cNvGrpSpPr/>
            <p:nvPr/>
          </p:nvGrpSpPr>
          <p:grpSpPr>
            <a:xfrm>
              <a:off x="8738767" y="1432695"/>
              <a:ext cx="2354733" cy="3559699"/>
              <a:chOff x="1127343" y="1455078"/>
              <a:chExt cx="2354733" cy="3559699"/>
            </a:xfrm>
          </p:grpSpPr>
          <p:grpSp>
            <p:nvGrpSpPr>
              <p:cNvPr id="82" name="组合 81"/>
              <p:cNvGrpSpPr/>
              <p:nvPr/>
            </p:nvGrpSpPr>
            <p:grpSpPr>
              <a:xfrm>
                <a:off x="1127343" y="1455078"/>
                <a:ext cx="2354733" cy="1048142"/>
                <a:chOff x="1134387" y="997492"/>
                <a:chExt cx="2354733" cy="1048142"/>
              </a:xfrm>
            </p:grpSpPr>
            <p:sp>
              <p:nvSpPr>
                <p:cNvPr id="86" name="PA-矩形 85"/>
                <p:cNvSpPr/>
                <p:nvPr>
                  <p:custDataLst>
                    <p:tags r:id="rId24"/>
                  </p:custDataLst>
                </p:nvPr>
              </p:nvSpPr>
              <p:spPr>
                <a:xfrm>
                  <a:off x="1134387" y="1585259"/>
                  <a:ext cx="2354733" cy="460375"/>
                </a:xfrm>
                <a:prstGeom prst="rect">
                  <a:avLst/>
                </a:prstGeom>
              </p:spPr>
              <p:txBody>
                <a:bodyPr wrap="square">
                  <a:spAutoFit/>
                </a:bodyPr>
                <a:lstStyle/>
                <a:p>
                  <a:pPr>
                    <a:lnSpc>
                      <a:spcPct val="200000"/>
                    </a:lnSpc>
                  </a:pPr>
                  <a:endParaRPr lang="zh-CN" altLang="en-US" sz="12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87" name="PA-矩形 86"/>
                <p:cNvSpPr/>
                <p:nvPr>
                  <p:custDataLst>
                    <p:tags r:id="rId25"/>
                  </p:custDataLst>
                </p:nvPr>
              </p:nvSpPr>
              <p:spPr>
                <a:xfrm>
                  <a:off x="1134387" y="997492"/>
                  <a:ext cx="868680" cy="368300"/>
                </a:xfrm>
                <a:prstGeom prst="rect">
                  <a:avLst/>
                </a:prstGeom>
              </p:spPr>
              <p:txBody>
                <a:bodyPr wrap="none">
                  <a:spAutoFit/>
                </a:bodyPr>
                <a:lstStyle/>
                <a:p>
                  <a:r>
                    <a:rPr lang="zh-CN" altLang="en-US" dirty="0">
                      <a:solidFill>
                        <a:schemeClr val="tx1">
                          <a:lumMod val="65000"/>
                          <a:lumOff val="35000"/>
                        </a:schemeClr>
                      </a:solidFill>
                      <a:latin typeface="华文细黑" panose="02010600040101010101" pitchFamily="2" charset="-122"/>
                      <a:ea typeface="华文细黑" panose="02010600040101010101" pitchFamily="2" charset="-122"/>
                    </a:rPr>
                    <a:t>生理学</a:t>
                  </a:r>
                  <a:endParaRPr lang="zh-CN" altLang="en-US" dirty="0">
                    <a:solidFill>
                      <a:schemeClr val="tx1">
                        <a:lumMod val="65000"/>
                        <a:lumOff val="35000"/>
                      </a:schemeClr>
                    </a:solidFill>
                    <a:latin typeface="华文细黑" panose="02010600040101010101" pitchFamily="2" charset="-122"/>
                    <a:ea typeface="华文细黑" panose="02010600040101010101" pitchFamily="2" charset="-122"/>
                  </a:endParaRPr>
                </a:p>
              </p:txBody>
            </p:sp>
          </p:grpSp>
          <p:grpSp>
            <p:nvGrpSpPr>
              <p:cNvPr id="83" name="组合 82"/>
              <p:cNvGrpSpPr/>
              <p:nvPr/>
            </p:nvGrpSpPr>
            <p:grpSpPr>
              <a:xfrm>
                <a:off x="1127343" y="4309535"/>
                <a:ext cx="2354733" cy="705242"/>
                <a:chOff x="1134387" y="1340392"/>
                <a:chExt cx="2354733" cy="705242"/>
              </a:xfrm>
            </p:grpSpPr>
            <p:sp>
              <p:nvSpPr>
                <p:cNvPr id="84" name="PA-矩形 83"/>
                <p:cNvSpPr/>
                <p:nvPr>
                  <p:custDataLst>
                    <p:tags r:id="rId26"/>
                  </p:custDataLst>
                </p:nvPr>
              </p:nvSpPr>
              <p:spPr>
                <a:xfrm>
                  <a:off x="1134387" y="1585259"/>
                  <a:ext cx="2354733" cy="460375"/>
                </a:xfrm>
                <a:prstGeom prst="rect">
                  <a:avLst/>
                </a:prstGeom>
              </p:spPr>
              <p:txBody>
                <a:bodyPr wrap="square">
                  <a:spAutoFit/>
                </a:bodyPr>
                <a:lstStyle/>
                <a:p>
                  <a:pPr>
                    <a:lnSpc>
                      <a:spcPct val="200000"/>
                    </a:lnSpc>
                  </a:pPr>
                  <a:endParaRPr lang="zh-CN" altLang="en-US" sz="12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85" name="PA-矩形 84"/>
                <p:cNvSpPr/>
                <p:nvPr>
                  <p:custDataLst>
                    <p:tags r:id="rId27"/>
                  </p:custDataLst>
                </p:nvPr>
              </p:nvSpPr>
              <p:spPr>
                <a:xfrm>
                  <a:off x="1134387" y="1340392"/>
                  <a:ext cx="1325880" cy="368300"/>
                </a:xfrm>
                <a:prstGeom prst="rect">
                  <a:avLst/>
                </a:prstGeom>
              </p:spPr>
              <p:txBody>
                <a:bodyPr wrap="none">
                  <a:spAutoFit/>
                </a:bodyPr>
                <a:lstStyle/>
                <a:p>
                  <a:r>
                    <a:rPr lang="zh-CN" altLang="en-US" dirty="0">
                      <a:solidFill>
                        <a:schemeClr val="tx1">
                          <a:lumMod val="65000"/>
                          <a:lumOff val="35000"/>
                        </a:schemeClr>
                      </a:solidFill>
                      <a:latin typeface="华文细黑" panose="02010600040101010101" pitchFamily="2" charset="-122"/>
                      <a:ea typeface="华文细黑" panose="02010600040101010101" pitchFamily="2" charset="-122"/>
                    </a:rPr>
                    <a:t>细胞生物学</a:t>
                  </a:r>
                  <a:endParaRPr lang="zh-CN" altLang="en-US" dirty="0">
                    <a:solidFill>
                      <a:schemeClr val="tx1">
                        <a:lumMod val="65000"/>
                        <a:lumOff val="35000"/>
                      </a:schemeClr>
                    </a:solidFill>
                    <a:latin typeface="华文细黑" panose="02010600040101010101" pitchFamily="2" charset="-122"/>
                    <a:ea typeface="华文细黑" panose="02010600040101010101" pitchFamily="2" charset="-122"/>
                  </a:endParaRPr>
                </a:p>
              </p:txBody>
            </p:sp>
          </p:grpSp>
        </p:grpSp>
      </p:grpSp>
      <p:pic>
        <p:nvPicPr>
          <p:cNvPr id="2" name="图片 1"/>
          <p:cNvPicPr/>
          <p:nvPr/>
        </p:nvPicPr>
        <p:blipFill>
          <a:blip r:embed="rId28"/>
          <a:srcRect t="9583" b="9340"/>
        </p:blipFill>
        <p:spPr>
          <a:xfrm>
            <a:off x="1615440" y="1346835"/>
            <a:ext cx="1766570" cy="2004695"/>
          </a:xfrm>
          <a:prstGeom prst="rect">
            <a:avLst/>
          </a:prstGeom>
        </p:spPr>
      </p:pic>
      <p:pic>
        <p:nvPicPr>
          <p:cNvPr id="3" name="图片 2"/>
          <p:cNvPicPr>
            <a:picLocks noChangeAspect="1"/>
          </p:cNvPicPr>
          <p:nvPr/>
        </p:nvPicPr>
        <p:blipFill>
          <a:blip r:embed="rId29"/>
          <a:stretch>
            <a:fillRect/>
          </a:stretch>
        </p:blipFill>
        <p:spPr>
          <a:xfrm>
            <a:off x="7928610" y="1343660"/>
            <a:ext cx="3374390" cy="2115820"/>
          </a:xfrm>
          <a:prstGeom prst="rect">
            <a:avLst/>
          </a:prstGeom>
        </p:spPr>
      </p:pic>
      <p:pic>
        <p:nvPicPr>
          <p:cNvPr id="10" name="图片 9"/>
          <p:cNvPicPr/>
          <p:nvPr/>
        </p:nvPicPr>
        <p:blipFill>
          <a:blip r:embed="rId30"/>
        </p:blipFill>
        <p:spPr>
          <a:xfrm>
            <a:off x="299085" y="4182110"/>
            <a:ext cx="3202940" cy="2324735"/>
          </a:xfrm>
          <a:prstGeom prst="rect">
            <a:avLst/>
          </a:prstGeom>
        </p:spPr>
      </p:pic>
      <p:pic>
        <p:nvPicPr>
          <p:cNvPr id="12" name="图片 11"/>
          <p:cNvPicPr/>
          <p:nvPr/>
        </p:nvPicPr>
        <p:blipFill>
          <a:blip r:embed="rId31"/>
        </p:blipFill>
        <p:spPr>
          <a:xfrm>
            <a:off x="7858760" y="4112895"/>
            <a:ext cx="3703320" cy="2136775"/>
          </a:xfrm>
          <a:prstGeom prst="rect">
            <a:avLst/>
          </a:prstGeom>
        </p:spPr>
      </p:pic>
      <p:sp>
        <p:nvSpPr>
          <p:cNvPr id="14" name="矩形 13"/>
          <p:cNvSpPr/>
          <p:nvPr/>
        </p:nvSpPr>
        <p:spPr>
          <a:xfrm>
            <a:off x="4370070" y="403225"/>
            <a:ext cx="3679190" cy="70294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A-矩形 17"/>
          <p:cNvSpPr/>
          <p:nvPr>
            <p:custDataLst>
              <p:tags r:id="rId1"/>
            </p:custDataLst>
          </p:nvPr>
        </p:nvSpPr>
        <p:spPr>
          <a:xfrm rot="18900000">
            <a:off x="4546771" y="-3493450"/>
            <a:ext cx="4191000" cy="12993556"/>
          </a:xfrm>
          <a:prstGeom prst="rect">
            <a:avLst/>
          </a:prstGeom>
          <a:solidFill>
            <a:srgbClr val="F4D0D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矩形 9"/>
          <p:cNvSpPr/>
          <p:nvPr>
            <p:custDataLst>
              <p:tags r:id="rId2"/>
            </p:custDataLst>
          </p:nvPr>
        </p:nvSpPr>
        <p:spPr>
          <a:xfrm rot="18900000">
            <a:off x="564285" y="1622983"/>
            <a:ext cx="5779067" cy="6057900"/>
          </a:xfrm>
          <a:prstGeom prst="rect">
            <a:avLst/>
          </a:prstGeom>
          <a:solidFill>
            <a:srgbClr val="AEBBD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矩形 16"/>
          <p:cNvSpPr/>
          <p:nvPr>
            <p:custDataLst>
              <p:tags r:id="rId3"/>
            </p:custDataLst>
          </p:nvPr>
        </p:nvSpPr>
        <p:spPr>
          <a:xfrm rot="18900000">
            <a:off x="7013161" y="1682669"/>
            <a:ext cx="4010237" cy="4255217"/>
          </a:xfrm>
          <a:prstGeom prst="rect">
            <a:avLst/>
          </a:prstGeom>
          <a:solidFill>
            <a:srgbClr val="D97A8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PA-图片 28"/>
          <p:cNvPicPr>
            <a:picLocks noChangeAspect="1"/>
          </p:cNvPicPr>
          <p:nvPr>
            <p:custDataLst>
              <p:tags r:id="rId4"/>
            </p:custDataLst>
          </p:nvPr>
        </p:nvPicPr>
        <p:blipFill rotWithShape="1">
          <a:blip r:embed="rId5" cstate="screen">
            <a:extLst>
              <a:ext uri="{BEBA8EAE-BF5A-486C-A8C5-ECC9F3942E4B}">
                <a14:imgProps xmlns:a14="http://schemas.microsoft.com/office/drawing/2010/main">
                  <a14:imgLayer r:embed="rId6">
                    <a14:imgEffect>
                      <a14:brightnessContrast bright="7000" contrast="-76000"/>
                    </a14:imgEffect>
                  </a14:imgLayer>
                </a14:imgProps>
              </a:ext>
            </a:extLst>
          </a:blip>
          <a:srcRect/>
          <a:stretch>
            <a:fillRect/>
          </a:stretch>
        </p:blipFill>
        <p:spPr>
          <a:xfrm rot="5400000" flipH="1">
            <a:off x="3960241" y="214495"/>
            <a:ext cx="1821611" cy="9742096"/>
          </a:xfrm>
          <a:prstGeom prst="rect">
            <a:avLst/>
          </a:prstGeom>
        </p:spPr>
      </p:pic>
      <p:pic>
        <p:nvPicPr>
          <p:cNvPr id="33" name="PA-图片 32"/>
          <p:cNvPicPr>
            <a:picLocks noChangeAspect="1"/>
          </p:cNvPicPr>
          <p:nvPr>
            <p:custDataLst>
              <p:tags r:id="rId7"/>
            </p:custDataLst>
          </p:nvPr>
        </p:nvPicPr>
        <p:blipFill rotWithShape="1">
          <a:blip r:embed="rId5" cstate="screen">
            <a:extLst>
              <a:ext uri="{BEBA8EAE-BF5A-486C-A8C5-ECC9F3942E4B}">
                <a14:imgProps xmlns:a14="http://schemas.microsoft.com/office/drawing/2010/main">
                  <a14:imgLayer r:embed="rId6">
                    <a14:imgEffect>
                      <a14:brightnessContrast bright="7000" contrast="-76000"/>
                    </a14:imgEffect>
                  </a14:imgLayer>
                </a14:imgProps>
              </a:ext>
            </a:extLst>
          </a:blip>
          <a:srcRect/>
          <a:stretch>
            <a:fillRect/>
          </a:stretch>
        </p:blipFill>
        <p:spPr>
          <a:xfrm flipH="1">
            <a:off x="9645544" y="2233485"/>
            <a:ext cx="370223" cy="2391027"/>
          </a:xfrm>
          <a:prstGeom prst="rect">
            <a:avLst/>
          </a:prstGeom>
        </p:spPr>
      </p:pic>
      <p:sp>
        <p:nvSpPr>
          <p:cNvPr id="40" name="PA-矩形 39"/>
          <p:cNvSpPr/>
          <p:nvPr>
            <p:custDataLst>
              <p:tags r:id="rId8"/>
            </p:custDataLst>
          </p:nvPr>
        </p:nvSpPr>
        <p:spPr>
          <a:xfrm>
            <a:off x="-2" y="2241250"/>
            <a:ext cx="9742097" cy="241068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PA-文本框 31"/>
          <p:cNvSpPr txBox="1"/>
          <p:nvPr>
            <p:custDataLst>
              <p:tags r:id="rId9"/>
            </p:custDataLst>
          </p:nvPr>
        </p:nvSpPr>
        <p:spPr>
          <a:xfrm>
            <a:off x="753201" y="2702282"/>
            <a:ext cx="7446010" cy="1106805"/>
          </a:xfrm>
          <a:prstGeom prst="rect">
            <a:avLst/>
          </a:prstGeom>
          <a:noFill/>
          <a:effectLst>
            <a:outerShdw blurRad="50800" dist="50800" dir="5400000" sx="1000" sy="1000" algn="ctr" rotWithShape="0">
              <a:srgbClr val="2B7D1E"/>
            </a:outerShdw>
          </a:effectLst>
        </p:spPr>
        <p:txBody>
          <a:bodyPr wrap="none" rtlCol="0">
            <a:spAutoFit/>
          </a:bodyPr>
          <a:lstStyle/>
          <a:p>
            <a:r>
              <a:rPr lang="en-US" altLang="zh-CN" sz="6600" spc="-150" dirty="0">
                <a:solidFill>
                  <a:srgbClr val="DA7B84"/>
                </a:solidFill>
                <a:latin typeface="华文细黑" panose="02010600040101010101" pitchFamily="2" charset="-122"/>
                <a:ea typeface="华文细黑" panose="02010600040101010101" pitchFamily="2" charset="-122"/>
              </a:rPr>
              <a:t>T</a:t>
            </a:r>
            <a:r>
              <a:rPr lang="en-US" altLang="zh-CN" sz="6600" spc="-150" dirty="0">
                <a:solidFill>
                  <a:srgbClr val="DA7B84"/>
                </a:solidFill>
                <a:latin typeface="华文细黑" panose="02010600040101010101" pitchFamily="2" charset="-122"/>
                <a:ea typeface="华文细黑" panose="02010600040101010101" pitchFamily="2" charset="-122"/>
              </a:rPr>
              <a:t>hanks for Listening</a:t>
            </a:r>
            <a:endParaRPr lang="en-US" altLang="zh-CN" sz="6600" spc="-150" dirty="0">
              <a:solidFill>
                <a:srgbClr val="DA7B84"/>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PA" val="v5.2.4"/>
  <p:tag name="KSO_WM_DIAGRAM_VIRTUALLY_FRAME" val="{&quot;height&quot;:470.35157480314956,&quot;left&quot;:177.45,&quot;top&quot;:90.8484251968504,&quot;width&quot;:607.7255905511812}"/>
</p:tagLst>
</file>

<file path=ppt/tags/tag101.xml><?xml version="1.0" encoding="utf-8"?>
<p:tagLst xmlns:p="http://schemas.openxmlformats.org/presentationml/2006/main">
  <p:tag name="PA" val="v5.2.4"/>
  <p:tag name="KSO_WM_DIAGRAM_VIRTUALLY_FRAME" val="{&quot;height&quot;:470.35157480314956,&quot;left&quot;:177.45,&quot;top&quot;:90.8484251968504,&quot;width&quot;:607.7255905511812}"/>
</p:tagLst>
</file>

<file path=ppt/tags/tag102.xml><?xml version="1.0" encoding="utf-8"?>
<p:tagLst xmlns:p="http://schemas.openxmlformats.org/presentationml/2006/main">
  <p:tag name="PA" val="v5.2.4"/>
  <p:tag name="KSO_WM_DIAGRAM_VIRTUALLY_FRAME" val="{&quot;height&quot;:470.35157480314956,&quot;left&quot;:177.45,&quot;top&quot;:90.8484251968504,&quot;width&quot;:607.7255905511812}"/>
</p:tagLst>
</file>

<file path=ppt/tags/tag103.xml><?xml version="1.0" encoding="utf-8"?>
<p:tagLst xmlns:p="http://schemas.openxmlformats.org/presentationml/2006/main">
  <p:tag name="PA" val="v5.2.4"/>
  <p:tag name="KSO_WM_DIAGRAM_VIRTUALLY_FRAME" val="{&quot;height&quot;:470.35157480314956,&quot;left&quot;:177.45,&quot;top&quot;:90.8484251968504,&quot;width&quot;:607.7255905511812}"/>
</p:tagLst>
</file>

<file path=ppt/tags/tag104.xml><?xml version="1.0" encoding="utf-8"?>
<p:tagLst xmlns:p="http://schemas.openxmlformats.org/presentationml/2006/main">
  <p:tag name="PA" val="v5.2.4"/>
  <p:tag name="KSO_WM_DIAGRAM_VIRTUALLY_FRAME" val="{&quot;height&quot;:788.7761417322833,&quot;left&quot;:177.45133858267715,&quot;top&quot;:90.8484251968504,&quot;width&quot;:607.724251968504}"/>
</p:tagLst>
</file>

<file path=ppt/tags/tag105.xml><?xml version="1.0" encoding="utf-8"?>
<p:tagLst xmlns:p="http://schemas.openxmlformats.org/presentationml/2006/main">
  <p:tag name="PA" val="v5.2.4"/>
  <p:tag name="KSO_WM_DIAGRAM_VIRTUALLY_FRAME" val="{&quot;height&quot;:788.7761417322833,&quot;left&quot;:177.45133858267715,&quot;top&quot;:90.8484251968504,&quot;width&quot;:607.724251968504}"/>
</p:tagLst>
</file>

<file path=ppt/tags/tag106.xml><?xml version="1.0" encoding="utf-8"?>
<p:tagLst xmlns:p="http://schemas.openxmlformats.org/presentationml/2006/main">
  <p:tag name="PA" val="v5.2.4"/>
  <p:tag name="KSO_WM_DIAGRAM_VIRTUALLY_FRAME" val="{&quot;height&quot;:788.7761417322833,&quot;left&quot;:177.45133858267715,&quot;top&quot;:90.8484251968504,&quot;width&quot;:607.724251968504}"/>
</p:tagLst>
</file>

<file path=ppt/tags/tag107.xml><?xml version="1.0" encoding="utf-8"?>
<p:tagLst xmlns:p="http://schemas.openxmlformats.org/presentationml/2006/main">
  <p:tag name="PA" val="v5.2.4"/>
  <p:tag name="KSO_WM_DIAGRAM_VIRTUALLY_FRAME" val="{&quot;height&quot;:788.7761417322833,&quot;left&quot;:177.45133858267715,&quot;top&quot;:90.8484251968504,&quot;width&quot;:607.724251968504}"/>
</p:tagLst>
</file>

<file path=ppt/tags/tag108.xml><?xml version="1.0" encoding="utf-8"?>
<p:tagLst xmlns:p="http://schemas.openxmlformats.org/presentationml/2006/main">
  <p:tag name="PA" val="v5.2.4"/>
  <p:tag name="KSO_WM_DIAGRAM_VIRTUALLY_FRAME" val="{&quot;height&quot;:788.7761417322833,&quot;left&quot;:177.45133858267715,&quot;top&quot;:90.8484251968504,&quot;width&quot;:607.724251968504}"/>
</p:tagLst>
</file>

<file path=ppt/tags/tag109.xml><?xml version="1.0" encoding="utf-8"?>
<p:tagLst xmlns:p="http://schemas.openxmlformats.org/presentationml/2006/main">
  <p:tag name="PA" val="v5.2.4"/>
  <p:tag name="KSO_WM_DIAGRAM_VIRTUALLY_FRAME" val="{&quot;height&quot;:788.7761417322833,&quot;left&quot;:177.45133858267715,&quot;top&quot;:90.8484251968504,&quot;width&quot;:607.72425196850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PA" val="v5.2.4"/>
  <p:tag name="KSO_WM_DIAGRAM_VIRTUALLY_FRAME" val="{&quot;height&quot;:788.7761417322833,&quot;left&quot;:177.45133858267715,&quot;top&quot;:90.8484251968504,&quot;width&quot;:607.724251968504}"/>
</p:tagLst>
</file>

<file path=ppt/tags/tag111.xml><?xml version="1.0" encoding="utf-8"?>
<p:tagLst xmlns:p="http://schemas.openxmlformats.org/presentationml/2006/main">
  <p:tag name="PA" val="v5.2.4"/>
  <p:tag name="KSO_WM_DIAGRAM_VIRTUALLY_FRAME" val="{&quot;height&quot;:788.7761417322833,&quot;left&quot;:177.45133858267715,&quot;top&quot;:90.8484251968504,&quot;width&quot;:607.724251968504}"/>
</p:tagLst>
</file>

<file path=ppt/tags/tag112.xml><?xml version="1.0" encoding="utf-8"?>
<p:tagLst xmlns:p="http://schemas.openxmlformats.org/presentationml/2006/main">
  <p:tag name="PA" val="v5.2.4"/>
  <p:tag name="KSO_WM_DIAGRAM_VIRTUALLY_FRAME" val="{&quot;height&quot;:788.7761417322833,&quot;left&quot;:177.45133858267715,&quot;top&quot;:90.8484251968504,&quot;width&quot;:607.724251968504}"/>
</p:tagLst>
</file>

<file path=ppt/tags/tag113.xml><?xml version="1.0" encoding="utf-8"?>
<p:tagLst xmlns:p="http://schemas.openxmlformats.org/presentationml/2006/main">
  <p:tag name="PA" val="v5.2.4"/>
  <p:tag name="KSO_WM_DIAGRAM_VIRTUALLY_FRAME" val="{&quot;height&quot;:788.7761417322833,&quot;left&quot;:177.45133858267715,&quot;top&quot;:90.8484251968504,&quot;width&quot;:607.724251968504}"/>
</p:tagLst>
</file>

<file path=ppt/tags/tag114.xml><?xml version="1.0" encoding="utf-8"?>
<p:tagLst xmlns:p="http://schemas.openxmlformats.org/presentationml/2006/main">
  <p:tag name="PA" val="v5.2.4"/>
  <p:tag name="KSO_WM_DIAGRAM_VIRTUALLY_FRAME" val="{&quot;height&quot;:788.7761417322833,&quot;left&quot;:177.45133858267715,&quot;top&quot;:90.8484251968504,&quot;width&quot;:607.724251968504}"/>
</p:tagLst>
</file>

<file path=ppt/tags/tag115.xml><?xml version="1.0" encoding="utf-8"?>
<p:tagLst xmlns:p="http://schemas.openxmlformats.org/presentationml/2006/main">
  <p:tag name="PA" val="v5.2.4"/>
  <p:tag name="KSO_WM_DIAGRAM_VIRTUALLY_FRAME" val="{&quot;height&quot;:788.7761417322833,&quot;left&quot;:177.45133858267715,&quot;top&quot;:90.8484251968504,&quot;width&quot;:607.724251968504}"/>
</p:tagLst>
</file>

<file path=ppt/tags/tag116.xml><?xml version="1.0" encoding="utf-8"?>
<p:tagLst xmlns:p="http://schemas.openxmlformats.org/presentationml/2006/main">
  <p:tag name="PA" val="v5.2.4"/>
  <p:tag name="KSO_WM_DIAGRAM_VIRTUALLY_FRAME" val="{&quot;height&quot;:788.7761417322833,&quot;left&quot;:177.45133858267715,&quot;top&quot;:90.8484251968504,&quot;width&quot;:607.724251968504}"/>
</p:tagLst>
</file>

<file path=ppt/tags/tag117.xml><?xml version="1.0" encoding="utf-8"?>
<p:tagLst xmlns:p="http://schemas.openxmlformats.org/presentationml/2006/main">
  <p:tag name="PA" val="v5.2.4"/>
  <p:tag name="KSO_WM_DIAGRAM_VIRTUALLY_FRAME" val="{&quot;height&quot;:788.7761417322833,&quot;left&quot;:177.45133858267715,&quot;top&quot;:90.8484251968504,&quot;width&quot;:607.724251968504}"/>
</p:tagLst>
</file>

<file path=ppt/tags/tag118.xml><?xml version="1.0" encoding="utf-8"?>
<p:tagLst xmlns:p="http://schemas.openxmlformats.org/presentationml/2006/main">
  <p:tag name="PA" val="v5.2.4"/>
  <p:tag name="KSO_WM_DIAGRAM_VIRTUALLY_FRAME" val="{&quot;height&quot;:788.7761417322833,&quot;left&quot;:177.45133858267715,&quot;top&quot;:90.8484251968504,&quot;width&quot;:607.724251968504}"/>
</p:tagLst>
</file>

<file path=ppt/tags/tag119.xml><?xml version="1.0" encoding="utf-8"?>
<p:tagLst xmlns:p="http://schemas.openxmlformats.org/presentationml/2006/main">
  <p:tag name="PA" val="v5.2.4"/>
  <p:tag name="KSO_WM_DIAGRAM_VIRTUALLY_FRAME" val="{&quot;height&quot;:788.7761417322833,&quot;left&quot;:177.45133858267715,&quot;top&quot;:90.8484251968504,&quot;width&quot;:607.724251968504}"/>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PA" val="v5.2.4"/>
  <p:tag name="KSO_WM_DIAGRAM_VIRTUALLY_FRAME" val="{&quot;height&quot;:788.7761417322833,&quot;left&quot;:177.45133858267715,&quot;top&quot;:90.8484251968504,&quot;width&quot;:607.724251968504}"/>
</p:tagLst>
</file>

<file path=ppt/tags/tag121.xml><?xml version="1.0" encoding="utf-8"?>
<p:tagLst xmlns:p="http://schemas.openxmlformats.org/presentationml/2006/main">
  <p:tag name="PA" val="v5.2.4"/>
  <p:tag name="KSO_WM_DIAGRAM_VIRTUALLY_FRAME" val="{&quot;height&quot;:788.7761417322833,&quot;left&quot;:177.45133858267715,&quot;top&quot;:90.8484251968504,&quot;width&quot;:607.724251968504}"/>
</p:tagLst>
</file>

<file path=ppt/tags/tag122.xml><?xml version="1.0" encoding="utf-8"?>
<p:tagLst xmlns:p="http://schemas.openxmlformats.org/presentationml/2006/main">
  <p:tag name="PA" val="v5.2.4"/>
  <p:tag name="KSO_WM_DIAGRAM_VIRTUALLY_FRAME" val="{&quot;height&quot;:788.7761417322833,&quot;left&quot;:177.45133858267715,&quot;top&quot;:90.8484251968504,&quot;width&quot;:607.724251968504}"/>
</p:tagLst>
</file>

<file path=ppt/tags/tag123.xml><?xml version="1.0" encoding="utf-8"?>
<p:tagLst xmlns:p="http://schemas.openxmlformats.org/presentationml/2006/main">
  <p:tag name="PA" val="v5.2.4"/>
  <p:tag name="KSO_WM_DIAGRAM_VIRTUALLY_FRAME" val="{&quot;height&quot;:788.7761417322833,&quot;left&quot;:177.45133858267715,&quot;top&quot;:90.8484251968504,&quot;width&quot;:607.724251968504}"/>
</p:tagLst>
</file>

<file path=ppt/tags/tag124.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25.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26.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27.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28.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29.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31.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32.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33.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34.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35.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36.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37.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38.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39.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41.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42.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43.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44.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45.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46.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47.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48.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49.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51.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52.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53.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54.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55.xml><?xml version="1.0" encoding="utf-8"?>
<p:tagLst xmlns:p="http://schemas.openxmlformats.org/presentationml/2006/main">
  <p:tag name="PA" val="v5.2.4"/>
  <p:tag name="KSO_WM_DIAGRAM_VIRTUALLY_FRAME" val="{&quot;height&quot;:303.13889763779525,&quot;left&quot;:82.50425196850392,&quot;top&quot;:132.54062992125984,&quot;width&quot;:807.3255905511811}"/>
</p:tagLst>
</file>

<file path=ppt/tags/tag156.xml><?xml version="1.0" encoding="utf-8"?>
<p:tagLst xmlns:p="http://schemas.openxmlformats.org/presentationml/2006/main">
  <p:tag name="PA" val="v5.2.4"/>
</p:tagLst>
</file>

<file path=ppt/tags/tag157.xml><?xml version="1.0" encoding="utf-8"?>
<p:tagLst xmlns:p="http://schemas.openxmlformats.org/presentationml/2006/main">
  <p:tag name="PA" val="v5.2.4"/>
</p:tagLst>
</file>

<file path=ppt/tags/tag158.xml><?xml version="1.0" encoding="utf-8"?>
<p:tagLst xmlns:p="http://schemas.openxmlformats.org/presentationml/2006/main">
  <p:tag name="PA" val="v5.2.4"/>
</p:tagLst>
</file>

<file path=ppt/tags/tag159.xml><?xml version="1.0" encoding="utf-8"?>
<p:tagLst xmlns:p="http://schemas.openxmlformats.org/presentationml/2006/main">
  <p:tag name="PA" val="v5.2.4"/>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PA" val="v5.2.4"/>
</p:tagLst>
</file>

<file path=ppt/tags/tag161.xml><?xml version="1.0" encoding="utf-8"?>
<p:tagLst xmlns:p="http://schemas.openxmlformats.org/presentationml/2006/main">
  <p:tag name="PA" val="v5.2.4"/>
</p:tagLst>
</file>

<file path=ppt/tags/tag162.xml><?xml version="1.0" encoding="utf-8"?>
<p:tagLst xmlns:p="http://schemas.openxmlformats.org/presentationml/2006/main">
  <p:tag name="PA" val="v5.2.4"/>
</p:tagLst>
</file>

<file path=ppt/tags/tag163.xml><?xml version="1.0" encoding="utf-8"?>
<p:tagLst xmlns:p="http://schemas.openxmlformats.org/presentationml/2006/main">
  <p:tag name="PA" val="v5.2.4"/>
</p:tagLst>
</file>

<file path=ppt/tags/tag164.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65.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66.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67.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68.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69.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71.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72.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73.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74.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75.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76.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77.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78.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79.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81.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82.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83.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84.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85.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86.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87.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88.xml><?xml version="1.0" encoding="utf-8"?>
<p:tagLst xmlns:p="http://schemas.openxmlformats.org/presentationml/2006/main">
  <p:tag name="PA" val="v5.2.4"/>
  <p:tag name="KSO_WM_DIAGRAM_VIRTUALLY_FRAME" val="{&quot;height&quot;:307.0214960629921,&quot;left&quot;:87.63165354330708,&quot;top&quot;:139.81062992125985,&quot;width&quot;:784.7367716535433}"/>
</p:tagLst>
</file>

<file path=ppt/tags/tag189.xml><?xml version="1.0" encoding="utf-8"?>
<p:tagLst xmlns:p="http://schemas.openxmlformats.org/presentationml/2006/main">
  <p:tag name="PA" val="v5.2.4"/>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PA" val="v5.2.4"/>
</p:tagLst>
</file>

<file path=ppt/tags/tag191.xml><?xml version="1.0" encoding="utf-8"?>
<p:tagLst xmlns:p="http://schemas.openxmlformats.org/presentationml/2006/main">
  <p:tag name="PA" val="v5.2.4"/>
</p:tagLst>
</file>

<file path=ppt/tags/tag192.xml><?xml version="1.0" encoding="utf-8"?>
<p:tagLst xmlns:p="http://schemas.openxmlformats.org/presentationml/2006/main">
  <p:tag name="PA" val="v5.2.4"/>
</p:tagLst>
</file>

<file path=ppt/tags/tag193.xml><?xml version="1.0" encoding="utf-8"?>
<p:tagLst xmlns:p="http://schemas.openxmlformats.org/presentationml/2006/main">
  <p:tag name="PA" val="v5.2.4"/>
</p:tagLst>
</file>

<file path=ppt/tags/tag194.xml><?xml version="1.0" encoding="utf-8"?>
<p:tagLst xmlns:p="http://schemas.openxmlformats.org/presentationml/2006/main">
  <p:tag name="PA" val="v5.2.4"/>
</p:tagLst>
</file>

<file path=ppt/tags/tag195.xml><?xml version="1.0" encoding="utf-8"?>
<p:tagLst xmlns:p="http://schemas.openxmlformats.org/presentationml/2006/main">
  <p:tag name="PA" val="v5.2.4"/>
</p:tagLst>
</file>

<file path=ppt/tags/tag196.xml><?xml version="1.0" encoding="utf-8"?>
<p:tagLst xmlns:p="http://schemas.openxmlformats.org/presentationml/2006/main">
  <p:tag name="commondata" val="eyJoZGlkIjoiMTFlZjIzMmQyMjllNTBiODA2MDJmZDNlYzJmMTdmNmEifQ=="/>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PA" val="v5.2.4"/>
</p:tagLst>
</file>

<file path=ppt/tags/tag58.xml><?xml version="1.0" encoding="utf-8"?>
<p:tagLst xmlns:p="http://schemas.openxmlformats.org/presentationml/2006/main">
  <p:tag name="PA" val="v5.2.4"/>
</p:tagLst>
</file>

<file path=ppt/tags/tag59.xml><?xml version="1.0" encoding="utf-8"?>
<p:tagLst xmlns:p="http://schemas.openxmlformats.org/presentationml/2006/main">
  <p:tag name="PA" val="v5.2.4"/>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PA" val="v5.2.4"/>
</p:tagLst>
</file>

<file path=ppt/tags/tag61.xml><?xml version="1.0" encoding="utf-8"?>
<p:tagLst xmlns:p="http://schemas.openxmlformats.org/presentationml/2006/main">
  <p:tag name="PA" val="v5.2.4"/>
</p:tagLst>
</file>

<file path=ppt/tags/tag62.xml><?xml version="1.0" encoding="utf-8"?>
<p:tagLst xmlns:p="http://schemas.openxmlformats.org/presentationml/2006/main">
  <p:tag name="PA" val="v5.2.4"/>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9.xml><?xml version="1.0" encoding="utf-8"?>
<p:tagLst xmlns:p="http://schemas.openxmlformats.org/presentationml/2006/main">
  <p:tag name="PA" val="v5.2.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PA" val="v5.2.4"/>
</p:tagLst>
</file>

<file path=ppt/tags/tag71.xml><?xml version="1.0" encoding="utf-8"?>
<p:tagLst xmlns:p="http://schemas.openxmlformats.org/presentationml/2006/main">
  <p:tag name="PA" val="v5.2.4"/>
</p:tagLst>
</file>

<file path=ppt/tags/tag72.xml><?xml version="1.0" encoding="utf-8"?>
<p:tagLst xmlns:p="http://schemas.openxmlformats.org/presentationml/2006/main">
  <p:tag name="PA" val="v5.2.4"/>
</p:tagLst>
</file>

<file path=ppt/tags/tag73.xml><?xml version="1.0" encoding="utf-8"?>
<p:tagLst xmlns:p="http://schemas.openxmlformats.org/presentationml/2006/main">
  <p:tag name="PA" val="v5.2.4"/>
</p:tagLst>
</file>

<file path=ppt/tags/tag74.xml><?xml version="1.0" encoding="utf-8"?>
<p:tagLst xmlns:p="http://schemas.openxmlformats.org/presentationml/2006/main">
  <p:tag name="PA" val="v5.2.4"/>
</p:tagLst>
</file>

<file path=ppt/tags/tag75.xml><?xml version="1.0" encoding="utf-8"?>
<p:tagLst xmlns:p="http://schemas.openxmlformats.org/presentationml/2006/main">
  <p:tag name="PA" val="v5.2.4"/>
</p:tagLst>
</file>

<file path=ppt/tags/tag76.xml><?xml version="1.0" encoding="utf-8"?>
<p:tagLst xmlns:p="http://schemas.openxmlformats.org/presentationml/2006/main">
  <p:tag name="PA" val="v5.2.4"/>
</p:tagLst>
</file>

<file path=ppt/tags/tag77.xml><?xml version="1.0" encoding="utf-8"?>
<p:tagLst xmlns:p="http://schemas.openxmlformats.org/presentationml/2006/main">
  <p:tag name="PA" val="v5.2.4"/>
</p:tagLst>
</file>

<file path=ppt/tags/tag78.xml><?xml version="1.0" encoding="utf-8"?>
<p:tagLst xmlns:p="http://schemas.openxmlformats.org/presentationml/2006/main">
  <p:tag name="PA" val="v5.2.4"/>
</p:tagLst>
</file>

<file path=ppt/tags/tag79.xml><?xml version="1.0" encoding="utf-8"?>
<p:tagLst xmlns:p="http://schemas.openxmlformats.org/presentationml/2006/main">
  <p:tag name="PA" val="v5.2.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PA" val="v5.2.4"/>
</p:tagLst>
</file>

<file path=ppt/tags/tag81.xml><?xml version="1.0" encoding="utf-8"?>
<p:tagLst xmlns:p="http://schemas.openxmlformats.org/presentationml/2006/main">
  <p:tag name="PA" val="v5.2.4"/>
</p:tagLst>
</file>

<file path=ppt/tags/tag82.xml><?xml version="1.0" encoding="utf-8"?>
<p:tagLst xmlns:p="http://schemas.openxmlformats.org/presentationml/2006/main">
  <p:tag name="PA" val="v5.2.4"/>
</p:tagLst>
</file>

<file path=ppt/tags/tag83.xml><?xml version="1.0" encoding="utf-8"?>
<p:tagLst xmlns:p="http://schemas.openxmlformats.org/presentationml/2006/main">
  <p:tag name="PA" val="v5.2.4"/>
</p:tagLst>
</file>

<file path=ppt/tags/tag84.xml><?xml version="1.0" encoding="utf-8"?>
<p:tagLst xmlns:p="http://schemas.openxmlformats.org/presentationml/2006/main">
  <p:tag name="PA" val="v5.2.4"/>
  <p:tag name="KSO_WM_DIAGRAM_VIRTUALLY_FRAME" val="{&quot;height&quot;:470.35157480314956,&quot;left&quot;:177.45,&quot;top&quot;:90.8484251968504,&quot;width&quot;:607.7255905511812}"/>
</p:tagLst>
</file>

<file path=ppt/tags/tag85.xml><?xml version="1.0" encoding="utf-8"?>
<p:tagLst xmlns:p="http://schemas.openxmlformats.org/presentationml/2006/main">
  <p:tag name="PA" val="v5.2.4"/>
  <p:tag name="KSO_WM_DIAGRAM_VIRTUALLY_FRAME" val="{&quot;height&quot;:470.35157480314956,&quot;left&quot;:177.45,&quot;top&quot;:90.8484251968504,&quot;width&quot;:607.7255905511812}"/>
</p:tagLst>
</file>

<file path=ppt/tags/tag86.xml><?xml version="1.0" encoding="utf-8"?>
<p:tagLst xmlns:p="http://schemas.openxmlformats.org/presentationml/2006/main">
  <p:tag name="PA" val="v5.2.4"/>
  <p:tag name="KSO_WM_DIAGRAM_VIRTUALLY_FRAME" val="{&quot;height&quot;:470.35157480314956,&quot;left&quot;:177.45,&quot;top&quot;:90.8484251968504,&quot;width&quot;:607.7255905511812}"/>
</p:tagLst>
</file>

<file path=ppt/tags/tag87.xml><?xml version="1.0" encoding="utf-8"?>
<p:tagLst xmlns:p="http://schemas.openxmlformats.org/presentationml/2006/main">
  <p:tag name="PA" val="v5.2.4"/>
  <p:tag name="KSO_WM_DIAGRAM_VIRTUALLY_FRAME" val="{&quot;height&quot;:470.35157480314956,&quot;left&quot;:177.45,&quot;top&quot;:90.8484251968504,&quot;width&quot;:607.7255905511812}"/>
</p:tagLst>
</file>

<file path=ppt/tags/tag88.xml><?xml version="1.0" encoding="utf-8"?>
<p:tagLst xmlns:p="http://schemas.openxmlformats.org/presentationml/2006/main">
  <p:tag name="PA" val="v5.2.4"/>
  <p:tag name="KSO_WM_DIAGRAM_VIRTUALLY_FRAME" val="{&quot;height&quot;:470.35157480314956,&quot;left&quot;:177.45,&quot;top&quot;:90.8484251968504,&quot;width&quot;:607.7255905511812}"/>
</p:tagLst>
</file>

<file path=ppt/tags/tag89.xml><?xml version="1.0" encoding="utf-8"?>
<p:tagLst xmlns:p="http://schemas.openxmlformats.org/presentationml/2006/main">
  <p:tag name="PA" val="v5.2.4"/>
  <p:tag name="KSO_WM_DIAGRAM_VIRTUALLY_FRAME" val="{&quot;height&quot;:470.35157480314956,&quot;left&quot;:177.45,&quot;top&quot;:90.8484251968504,&quot;width&quot;:607.725590551181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PA" val="v5.2.4"/>
  <p:tag name="KSO_WM_DIAGRAM_VIRTUALLY_FRAME" val="{&quot;height&quot;:470.35157480314956,&quot;left&quot;:177.45,&quot;top&quot;:90.8484251968504,&quot;width&quot;:607.7255905511812}"/>
</p:tagLst>
</file>

<file path=ppt/tags/tag91.xml><?xml version="1.0" encoding="utf-8"?>
<p:tagLst xmlns:p="http://schemas.openxmlformats.org/presentationml/2006/main">
  <p:tag name="PA" val="v5.2.4"/>
  <p:tag name="KSO_WM_DIAGRAM_VIRTUALLY_FRAME" val="{&quot;height&quot;:470.35157480314956,&quot;left&quot;:177.45,&quot;top&quot;:90.8484251968504,&quot;width&quot;:607.7255905511812}"/>
</p:tagLst>
</file>

<file path=ppt/tags/tag92.xml><?xml version="1.0" encoding="utf-8"?>
<p:tagLst xmlns:p="http://schemas.openxmlformats.org/presentationml/2006/main">
  <p:tag name="PA" val="v5.2.4"/>
  <p:tag name="KSO_WM_DIAGRAM_VIRTUALLY_FRAME" val="{&quot;height&quot;:470.35157480314956,&quot;left&quot;:177.45,&quot;top&quot;:90.8484251968504,&quot;width&quot;:607.7255905511812}"/>
</p:tagLst>
</file>

<file path=ppt/tags/tag93.xml><?xml version="1.0" encoding="utf-8"?>
<p:tagLst xmlns:p="http://schemas.openxmlformats.org/presentationml/2006/main">
  <p:tag name="PA" val="v5.2.4"/>
  <p:tag name="KSO_WM_DIAGRAM_VIRTUALLY_FRAME" val="{&quot;height&quot;:470.35157480314956,&quot;left&quot;:177.45,&quot;top&quot;:90.8484251968504,&quot;width&quot;:607.7255905511812}"/>
</p:tagLst>
</file>

<file path=ppt/tags/tag94.xml><?xml version="1.0" encoding="utf-8"?>
<p:tagLst xmlns:p="http://schemas.openxmlformats.org/presentationml/2006/main">
  <p:tag name="PA" val="v5.2.4"/>
  <p:tag name="KSO_WM_DIAGRAM_VIRTUALLY_FRAME" val="{&quot;height&quot;:470.35157480314956,&quot;left&quot;:177.45,&quot;top&quot;:90.8484251968504,&quot;width&quot;:607.7255905511812}"/>
</p:tagLst>
</file>

<file path=ppt/tags/tag95.xml><?xml version="1.0" encoding="utf-8"?>
<p:tagLst xmlns:p="http://schemas.openxmlformats.org/presentationml/2006/main">
  <p:tag name="PA" val="v5.2.4"/>
  <p:tag name="KSO_WM_DIAGRAM_VIRTUALLY_FRAME" val="{&quot;height&quot;:470.35157480314956,&quot;left&quot;:177.45,&quot;top&quot;:90.8484251968504,&quot;width&quot;:607.7255905511812}"/>
</p:tagLst>
</file>

<file path=ppt/tags/tag96.xml><?xml version="1.0" encoding="utf-8"?>
<p:tagLst xmlns:p="http://schemas.openxmlformats.org/presentationml/2006/main">
  <p:tag name="PA" val="v5.2.4"/>
  <p:tag name="KSO_WM_DIAGRAM_VIRTUALLY_FRAME" val="{&quot;height&quot;:470.35157480314956,&quot;left&quot;:177.45,&quot;top&quot;:90.8484251968504,&quot;width&quot;:607.7255905511812}"/>
</p:tagLst>
</file>

<file path=ppt/tags/tag97.xml><?xml version="1.0" encoding="utf-8"?>
<p:tagLst xmlns:p="http://schemas.openxmlformats.org/presentationml/2006/main">
  <p:tag name="PA" val="v5.2.4"/>
  <p:tag name="KSO_WM_DIAGRAM_VIRTUALLY_FRAME" val="{&quot;height&quot;:470.35157480314956,&quot;left&quot;:177.45,&quot;top&quot;:90.8484251968504,&quot;width&quot;:607.7255905511812}"/>
</p:tagLst>
</file>

<file path=ppt/tags/tag98.xml><?xml version="1.0" encoding="utf-8"?>
<p:tagLst xmlns:p="http://schemas.openxmlformats.org/presentationml/2006/main">
  <p:tag name="PA" val="v5.2.4"/>
  <p:tag name="KSO_WM_DIAGRAM_VIRTUALLY_FRAME" val="{&quot;height&quot;:470.35157480314956,&quot;left&quot;:177.45,&quot;top&quot;:90.8484251968504,&quot;width&quot;:607.7255905511812}"/>
</p:tagLst>
</file>

<file path=ppt/tags/tag99.xml><?xml version="1.0" encoding="utf-8"?>
<p:tagLst xmlns:p="http://schemas.openxmlformats.org/presentationml/2006/main">
  <p:tag name="PA" val="v5.2.4"/>
  <p:tag name="KSO_WM_DIAGRAM_VIRTUALLY_FRAME" val="{&quot;height&quot;:470.35157480314956,&quot;left&quot;:177.45,&quot;top&quot;:90.8484251968504,&quot;width&quot;:607.7255905511812}"/>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617</Words>
  <Application>WPS 演示</Application>
  <PresentationFormat>宽屏</PresentationFormat>
  <Paragraphs>86</Paragraphs>
  <Slides>9</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宋体</vt:lpstr>
      <vt:lpstr>Wingdings</vt:lpstr>
      <vt:lpstr>Wingdings</vt:lpstr>
      <vt:lpstr>华文细黑</vt:lpstr>
      <vt:lpstr>微软雅黑</vt:lpstr>
      <vt:lpstr>思源黑体 CN Bold</vt:lpstr>
      <vt:lpstr>黑体</vt:lpstr>
      <vt:lpstr>Century Gothic</vt:lpstr>
      <vt:lpstr>思源黑体 CN Medium</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彩星、巧成拙</cp:lastModifiedBy>
  <cp:revision>156</cp:revision>
  <dcterms:created xsi:type="dcterms:W3CDTF">2019-06-19T02:08:00Z</dcterms:created>
  <dcterms:modified xsi:type="dcterms:W3CDTF">2024-10-23T12:37:46Z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786824287D984229BEDF30A860AA67BA_11</vt:lpwstr>
  </property>
</Properties>
</file>