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7"/>
  </p:notesMasterIdLst>
  <p:sldIdLst>
    <p:sldId id="256" r:id="rId2"/>
    <p:sldId id="318" r:id="rId3"/>
    <p:sldId id="326" r:id="rId4"/>
    <p:sldId id="327" r:id="rId5"/>
    <p:sldId id="332" r:id="rId6"/>
    <p:sldId id="277" r:id="rId7"/>
    <p:sldId id="325" r:id="rId8"/>
    <p:sldId id="321" r:id="rId9"/>
    <p:sldId id="322" r:id="rId10"/>
    <p:sldId id="323" r:id="rId11"/>
    <p:sldId id="324" r:id="rId12"/>
    <p:sldId id="331" r:id="rId13"/>
    <p:sldId id="328" r:id="rId14"/>
    <p:sldId id="329" r:id="rId15"/>
    <p:sldId id="330" r:id="rId1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6FF"/>
    <a:srgbClr val="E3F1DA"/>
    <a:srgbClr val="B4C864"/>
    <a:srgbClr val="288C29"/>
    <a:srgbClr val="B4B432"/>
    <a:srgbClr val="FFFAC8"/>
    <a:srgbClr val="F5763D"/>
    <a:srgbClr val="D1D3D4"/>
    <a:srgbClr val="433C44"/>
    <a:srgbClr val="E9DC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autoAdjust="0"/>
    <p:restoredTop sz="99117" autoAdjust="0"/>
  </p:normalViewPr>
  <p:slideViewPr>
    <p:cSldViewPr snapToGrid="0">
      <p:cViewPr varScale="1">
        <p:scale>
          <a:sx n="72" d="100"/>
          <a:sy n="72" d="100"/>
        </p:scale>
        <p:origin x="1458"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45234-1924-4C3B-AB5E-8748031CBD43}" type="datetimeFigureOut">
              <a:rPr lang="ko-KR" altLang="en-US" smtClean="0"/>
              <a:pPr/>
              <a:t>2017-12-07</a:t>
            </a:fld>
            <a:endParaRPr lang="ko-KR" altLang="en-US" dirty="0"/>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C1CC3-9048-40D0-8870-169278D9C599}" type="slidenum">
              <a:rPr lang="ko-KR" altLang="en-US" smtClean="0"/>
              <a:pPr/>
              <a:t>‹#›</a:t>
            </a:fld>
            <a:endParaRPr lang="ko-KR" altLang="en-US" dirty="0"/>
          </a:p>
        </p:txBody>
      </p:sp>
    </p:spTree>
    <p:extLst>
      <p:ext uri="{BB962C8B-B14F-4D97-AF65-F5344CB8AC3E}">
        <p14:creationId xmlns:p14="http://schemas.microsoft.com/office/powerpoint/2010/main" val="22258501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표지">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823452" y="2234556"/>
            <a:ext cx="4463845" cy="715581"/>
          </a:xfrm>
        </p:spPr>
        <p:txBody>
          <a:bodyPr wrap="square" anchor="b">
            <a:spAutoFit/>
          </a:bodyPr>
          <a:lstStyle>
            <a:lvl1pPr algn="l">
              <a:defRPr sz="4500" b="1" baseline="0">
                <a:solidFill>
                  <a:schemeClr val="accent1"/>
                </a:solidFill>
              </a:defRPr>
            </a:lvl1pPr>
          </a:lstStyle>
          <a:p>
            <a:r>
              <a:rPr lang="en-US" altLang="ko-KR" dirty="0"/>
              <a:t>The Text here</a:t>
            </a:r>
            <a:endParaRPr lang="ko-KR" altLang="en-US" dirty="0"/>
          </a:p>
        </p:txBody>
      </p:sp>
      <p:sp>
        <p:nvSpPr>
          <p:cNvPr id="3" name="부제목 2"/>
          <p:cNvSpPr>
            <a:spLocks noGrp="1"/>
          </p:cNvSpPr>
          <p:nvPr>
            <p:ph type="subTitle" idx="1" hasCustomPrompt="1"/>
          </p:nvPr>
        </p:nvSpPr>
        <p:spPr>
          <a:xfrm>
            <a:off x="823452" y="2946288"/>
            <a:ext cx="4463845" cy="424732"/>
          </a:xfrm>
        </p:spPr>
        <p:txBody>
          <a:bodyPr wrap="square">
            <a:spAutoFit/>
          </a:bodyPr>
          <a:lstStyle>
            <a:lvl1pPr marL="0" indent="0" algn="l">
              <a:buNone/>
              <a:defRPr lang="ko-KR" altLang="en-US" sz="2400" b="1" kern="1200" dirty="0">
                <a:solidFill>
                  <a:schemeClr val="bg1">
                    <a:lumMod val="65000"/>
                  </a:schemeClr>
                </a:solidFill>
                <a:latin typeface="+mn-lt"/>
                <a:ea typeface="+mn-ea"/>
                <a:cs typeface="+mn-cs"/>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ko-KR" dirty="0"/>
              <a:t>The Text here</a:t>
            </a:r>
            <a:endParaRPr lang="ko-KR" altLang="en-US" dirty="0"/>
          </a:p>
        </p:txBody>
      </p:sp>
      <p:sp>
        <p:nvSpPr>
          <p:cNvPr id="10" name="텍스트 개체 틀 9"/>
          <p:cNvSpPr>
            <a:spLocks noGrp="1"/>
          </p:cNvSpPr>
          <p:nvPr>
            <p:ph type="body" sz="quarter" idx="13" hasCustomPrompt="1"/>
          </p:nvPr>
        </p:nvSpPr>
        <p:spPr>
          <a:xfrm>
            <a:off x="823452" y="3385800"/>
            <a:ext cx="4174579" cy="216982"/>
          </a:xfrm>
        </p:spPr>
        <p:txBody>
          <a:bodyPr wrap="square">
            <a:spAutoFit/>
          </a:bodyPr>
          <a:lstStyle>
            <a:lvl1pPr marL="0" indent="0" algn="l">
              <a:buNone/>
              <a:defRPr sz="900">
                <a:solidFill>
                  <a:schemeClr val="bg1">
                    <a:lumMod val="65000"/>
                  </a:schemeClr>
                </a:solidFill>
              </a:defRPr>
            </a:lvl1pPr>
            <a:lvl2pPr marL="342900" indent="0">
              <a:buNone/>
              <a:defRPr sz="900"/>
            </a:lvl2pPr>
            <a:lvl3pPr marL="685800" indent="0">
              <a:buNone/>
              <a:defRPr sz="900"/>
            </a:lvl3pPr>
            <a:lvl4pPr marL="1028700" indent="0">
              <a:buNone/>
              <a:defRPr sz="900"/>
            </a:lvl4pPr>
            <a:lvl5pPr marL="1371600" indent="0">
              <a:buNone/>
              <a:defRPr sz="900"/>
            </a:lvl5pPr>
          </a:lstStyle>
          <a:p>
            <a:pPr lvl="0"/>
            <a:r>
              <a:rPr lang="en-US" altLang="ko-KR" dirty="0"/>
              <a:t>The Text here</a:t>
            </a:r>
            <a:endParaRPr lang="ko-KR" altLang="en-US" dirty="0"/>
          </a:p>
        </p:txBody>
      </p:sp>
      <p:sp>
        <p:nvSpPr>
          <p:cNvPr id="12" name="텍스트 개체 틀 11"/>
          <p:cNvSpPr>
            <a:spLocks noGrp="1"/>
          </p:cNvSpPr>
          <p:nvPr>
            <p:ph type="body" sz="quarter" idx="14" hasCustomPrompt="1"/>
          </p:nvPr>
        </p:nvSpPr>
        <p:spPr>
          <a:xfrm>
            <a:off x="823452" y="5426016"/>
            <a:ext cx="1300316" cy="300082"/>
          </a:xfrm>
        </p:spPr>
        <p:txBody>
          <a:bodyPr wrap="square">
            <a:spAutoFit/>
          </a:bodyPr>
          <a:lstStyle>
            <a:lvl1pPr marL="0" indent="0" algn="l">
              <a:buNone/>
              <a:defRPr sz="1500" b="1">
                <a:solidFill>
                  <a:schemeClr val="bg1">
                    <a:lumMod val="50000"/>
                  </a:schemeClr>
                </a:solidFill>
              </a:defRPr>
            </a:lvl1pPr>
          </a:lstStyle>
          <a:p>
            <a:pPr lvl="0"/>
            <a:r>
              <a:rPr lang="en-US" altLang="ko-KR" dirty="0"/>
              <a:t>Logo</a:t>
            </a:r>
            <a:endParaRPr lang="ko-KR" altLang="en-US" dirty="0"/>
          </a:p>
        </p:txBody>
      </p:sp>
      <p:sp>
        <p:nvSpPr>
          <p:cNvPr id="7" name="Freeform 5"/>
          <p:cNvSpPr>
            <a:spLocks/>
          </p:cNvSpPr>
          <p:nvPr userDrawn="1"/>
        </p:nvSpPr>
        <p:spPr bwMode="auto">
          <a:xfrm>
            <a:off x="4622800" y="0"/>
            <a:ext cx="4521200" cy="6858000"/>
          </a:xfrm>
          <a:custGeom>
            <a:avLst/>
            <a:gdLst>
              <a:gd name="T0" fmla="*/ 1138 w 2848"/>
              <a:gd name="T1" fmla="*/ 2160 h 4312"/>
              <a:gd name="T2" fmla="*/ 1132 w 2848"/>
              <a:gd name="T3" fmla="*/ 2322 h 4312"/>
              <a:gd name="T4" fmla="*/ 1118 w 2848"/>
              <a:gd name="T5" fmla="*/ 2482 h 4312"/>
              <a:gd name="T6" fmla="*/ 1092 w 2848"/>
              <a:gd name="T7" fmla="*/ 2638 h 4312"/>
              <a:gd name="T8" fmla="*/ 1058 w 2848"/>
              <a:gd name="T9" fmla="*/ 2792 h 4312"/>
              <a:gd name="T10" fmla="*/ 1014 w 2848"/>
              <a:gd name="T11" fmla="*/ 2942 h 4312"/>
              <a:gd name="T12" fmla="*/ 962 w 2848"/>
              <a:gd name="T13" fmla="*/ 3088 h 4312"/>
              <a:gd name="T14" fmla="*/ 900 w 2848"/>
              <a:gd name="T15" fmla="*/ 3232 h 4312"/>
              <a:gd name="T16" fmla="*/ 832 w 2848"/>
              <a:gd name="T17" fmla="*/ 3372 h 4312"/>
              <a:gd name="T18" fmla="*/ 754 w 2848"/>
              <a:gd name="T19" fmla="*/ 3506 h 4312"/>
              <a:gd name="T20" fmla="*/ 668 w 2848"/>
              <a:gd name="T21" fmla="*/ 3638 h 4312"/>
              <a:gd name="T22" fmla="*/ 576 w 2848"/>
              <a:gd name="T23" fmla="*/ 3762 h 4312"/>
              <a:gd name="T24" fmla="*/ 476 w 2848"/>
              <a:gd name="T25" fmla="*/ 3884 h 4312"/>
              <a:gd name="T26" fmla="*/ 370 w 2848"/>
              <a:gd name="T27" fmla="*/ 4000 h 4312"/>
              <a:gd name="T28" fmla="*/ 256 w 2848"/>
              <a:gd name="T29" fmla="*/ 4110 h 4312"/>
              <a:gd name="T30" fmla="*/ 136 w 2848"/>
              <a:gd name="T31" fmla="*/ 4214 h 4312"/>
              <a:gd name="T32" fmla="*/ 10 w 2848"/>
              <a:gd name="T33" fmla="*/ 4312 h 4312"/>
              <a:gd name="T34" fmla="*/ 2848 w 2848"/>
              <a:gd name="T35" fmla="*/ 0 h 4312"/>
              <a:gd name="T36" fmla="*/ 0 w 2848"/>
              <a:gd name="T37" fmla="*/ 0 h 4312"/>
              <a:gd name="T38" fmla="*/ 126 w 2848"/>
              <a:gd name="T39" fmla="*/ 98 h 4312"/>
              <a:gd name="T40" fmla="*/ 248 w 2848"/>
              <a:gd name="T41" fmla="*/ 202 h 4312"/>
              <a:gd name="T42" fmla="*/ 362 w 2848"/>
              <a:gd name="T43" fmla="*/ 314 h 4312"/>
              <a:gd name="T44" fmla="*/ 470 w 2848"/>
              <a:gd name="T45" fmla="*/ 430 h 4312"/>
              <a:gd name="T46" fmla="*/ 570 w 2848"/>
              <a:gd name="T47" fmla="*/ 550 h 4312"/>
              <a:gd name="T48" fmla="*/ 664 w 2848"/>
              <a:gd name="T49" fmla="*/ 676 h 4312"/>
              <a:gd name="T50" fmla="*/ 750 w 2848"/>
              <a:gd name="T51" fmla="*/ 808 h 4312"/>
              <a:gd name="T52" fmla="*/ 828 w 2848"/>
              <a:gd name="T53" fmla="*/ 944 h 4312"/>
              <a:gd name="T54" fmla="*/ 898 w 2848"/>
              <a:gd name="T55" fmla="*/ 1084 h 4312"/>
              <a:gd name="T56" fmla="*/ 960 w 2848"/>
              <a:gd name="T57" fmla="*/ 1228 h 4312"/>
              <a:gd name="T58" fmla="*/ 1014 w 2848"/>
              <a:gd name="T59" fmla="*/ 1374 h 4312"/>
              <a:gd name="T60" fmla="*/ 1058 w 2848"/>
              <a:gd name="T61" fmla="*/ 1526 h 4312"/>
              <a:gd name="T62" fmla="*/ 1092 w 2848"/>
              <a:gd name="T63" fmla="*/ 1680 h 4312"/>
              <a:gd name="T64" fmla="*/ 1116 w 2848"/>
              <a:gd name="T65" fmla="*/ 1838 h 4312"/>
              <a:gd name="T66" fmla="*/ 1132 w 2848"/>
              <a:gd name="T67" fmla="*/ 1998 h 4312"/>
              <a:gd name="T68" fmla="*/ 1138 w 2848"/>
              <a:gd name="T69" fmla="*/ 2160 h 4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48" h="4312">
                <a:moveTo>
                  <a:pt x="1138" y="2160"/>
                </a:moveTo>
                <a:lnTo>
                  <a:pt x="1138" y="2160"/>
                </a:lnTo>
                <a:lnTo>
                  <a:pt x="1136" y="2242"/>
                </a:lnTo>
                <a:lnTo>
                  <a:pt x="1132" y="2322"/>
                </a:lnTo>
                <a:lnTo>
                  <a:pt x="1126" y="2402"/>
                </a:lnTo>
                <a:lnTo>
                  <a:pt x="1118" y="2482"/>
                </a:lnTo>
                <a:lnTo>
                  <a:pt x="1106" y="2560"/>
                </a:lnTo>
                <a:lnTo>
                  <a:pt x="1092" y="2638"/>
                </a:lnTo>
                <a:lnTo>
                  <a:pt x="1076" y="2714"/>
                </a:lnTo>
                <a:lnTo>
                  <a:pt x="1058" y="2792"/>
                </a:lnTo>
                <a:lnTo>
                  <a:pt x="1038" y="2866"/>
                </a:lnTo>
                <a:lnTo>
                  <a:pt x="1014" y="2942"/>
                </a:lnTo>
                <a:lnTo>
                  <a:pt x="990" y="3016"/>
                </a:lnTo>
                <a:lnTo>
                  <a:pt x="962" y="3088"/>
                </a:lnTo>
                <a:lnTo>
                  <a:pt x="932" y="3160"/>
                </a:lnTo>
                <a:lnTo>
                  <a:pt x="900" y="3232"/>
                </a:lnTo>
                <a:lnTo>
                  <a:pt x="868" y="3302"/>
                </a:lnTo>
                <a:lnTo>
                  <a:pt x="832" y="3372"/>
                </a:lnTo>
                <a:lnTo>
                  <a:pt x="794" y="3440"/>
                </a:lnTo>
                <a:lnTo>
                  <a:pt x="754" y="3506"/>
                </a:lnTo>
                <a:lnTo>
                  <a:pt x="712" y="3572"/>
                </a:lnTo>
                <a:lnTo>
                  <a:pt x="668" y="3638"/>
                </a:lnTo>
                <a:lnTo>
                  <a:pt x="624" y="3700"/>
                </a:lnTo>
                <a:lnTo>
                  <a:pt x="576" y="3762"/>
                </a:lnTo>
                <a:lnTo>
                  <a:pt x="526" y="3824"/>
                </a:lnTo>
                <a:lnTo>
                  <a:pt x="476" y="3884"/>
                </a:lnTo>
                <a:lnTo>
                  <a:pt x="424" y="3942"/>
                </a:lnTo>
                <a:lnTo>
                  <a:pt x="370" y="4000"/>
                </a:lnTo>
                <a:lnTo>
                  <a:pt x="314" y="4056"/>
                </a:lnTo>
                <a:lnTo>
                  <a:pt x="256" y="4110"/>
                </a:lnTo>
                <a:lnTo>
                  <a:pt x="196" y="4162"/>
                </a:lnTo>
                <a:lnTo>
                  <a:pt x="136" y="4214"/>
                </a:lnTo>
                <a:lnTo>
                  <a:pt x="74" y="4264"/>
                </a:lnTo>
                <a:lnTo>
                  <a:pt x="10" y="4312"/>
                </a:lnTo>
                <a:lnTo>
                  <a:pt x="2848" y="4312"/>
                </a:lnTo>
                <a:lnTo>
                  <a:pt x="2848" y="0"/>
                </a:lnTo>
                <a:lnTo>
                  <a:pt x="0" y="0"/>
                </a:lnTo>
                <a:lnTo>
                  <a:pt x="0" y="0"/>
                </a:lnTo>
                <a:lnTo>
                  <a:pt x="64" y="48"/>
                </a:lnTo>
                <a:lnTo>
                  <a:pt x="126" y="98"/>
                </a:lnTo>
                <a:lnTo>
                  <a:pt x="188" y="150"/>
                </a:lnTo>
                <a:lnTo>
                  <a:pt x="248" y="202"/>
                </a:lnTo>
                <a:lnTo>
                  <a:pt x="306" y="258"/>
                </a:lnTo>
                <a:lnTo>
                  <a:pt x="362" y="314"/>
                </a:lnTo>
                <a:lnTo>
                  <a:pt x="416" y="370"/>
                </a:lnTo>
                <a:lnTo>
                  <a:pt x="470" y="430"/>
                </a:lnTo>
                <a:lnTo>
                  <a:pt x="522" y="490"/>
                </a:lnTo>
                <a:lnTo>
                  <a:pt x="570" y="550"/>
                </a:lnTo>
                <a:lnTo>
                  <a:pt x="618" y="612"/>
                </a:lnTo>
                <a:lnTo>
                  <a:pt x="664" y="676"/>
                </a:lnTo>
                <a:lnTo>
                  <a:pt x="708" y="742"/>
                </a:lnTo>
                <a:lnTo>
                  <a:pt x="750" y="808"/>
                </a:lnTo>
                <a:lnTo>
                  <a:pt x="790" y="874"/>
                </a:lnTo>
                <a:lnTo>
                  <a:pt x="828" y="944"/>
                </a:lnTo>
                <a:lnTo>
                  <a:pt x="864" y="1012"/>
                </a:lnTo>
                <a:lnTo>
                  <a:pt x="898" y="1084"/>
                </a:lnTo>
                <a:lnTo>
                  <a:pt x="930" y="1154"/>
                </a:lnTo>
                <a:lnTo>
                  <a:pt x="960" y="1228"/>
                </a:lnTo>
                <a:lnTo>
                  <a:pt x="988" y="1300"/>
                </a:lnTo>
                <a:lnTo>
                  <a:pt x="1014" y="1374"/>
                </a:lnTo>
                <a:lnTo>
                  <a:pt x="1036" y="1450"/>
                </a:lnTo>
                <a:lnTo>
                  <a:pt x="1058" y="1526"/>
                </a:lnTo>
                <a:lnTo>
                  <a:pt x="1076" y="1602"/>
                </a:lnTo>
                <a:lnTo>
                  <a:pt x="1092" y="1680"/>
                </a:lnTo>
                <a:lnTo>
                  <a:pt x="1106" y="1758"/>
                </a:lnTo>
                <a:lnTo>
                  <a:pt x="1116" y="1838"/>
                </a:lnTo>
                <a:lnTo>
                  <a:pt x="1126" y="1918"/>
                </a:lnTo>
                <a:lnTo>
                  <a:pt x="1132" y="1998"/>
                </a:lnTo>
                <a:lnTo>
                  <a:pt x="1136" y="2078"/>
                </a:lnTo>
                <a:lnTo>
                  <a:pt x="1138" y="2160"/>
                </a:lnTo>
                <a:lnTo>
                  <a:pt x="1138" y="21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dirty="0"/>
          </a:p>
        </p:txBody>
      </p:sp>
      <p:grpSp>
        <p:nvGrpSpPr>
          <p:cNvPr id="17" name="그룹 16"/>
          <p:cNvGrpSpPr/>
          <p:nvPr userDrawn="1"/>
        </p:nvGrpSpPr>
        <p:grpSpPr>
          <a:xfrm>
            <a:off x="4667250" y="0"/>
            <a:ext cx="4476750" cy="6845300"/>
            <a:chOff x="4667250" y="6350"/>
            <a:chExt cx="4476750" cy="6845300"/>
          </a:xfrm>
          <a:solidFill>
            <a:schemeClr val="bg1"/>
          </a:solidFill>
        </p:grpSpPr>
        <p:sp>
          <p:nvSpPr>
            <p:cNvPr id="8" name="Freeform 6"/>
            <p:cNvSpPr>
              <a:spLocks/>
            </p:cNvSpPr>
            <p:nvPr userDrawn="1"/>
          </p:nvSpPr>
          <p:spPr bwMode="auto">
            <a:xfrm>
              <a:off x="4765675" y="6350"/>
              <a:ext cx="117475" cy="114300"/>
            </a:xfrm>
            <a:custGeom>
              <a:avLst/>
              <a:gdLst>
                <a:gd name="T0" fmla="*/ 0 w 74"/>
                <a:gd name="T1" fmla="*/ 70 h 72"/>
                <a:gd name="T2" fmla="*/ 0 w 74"/>
                <a:gd name="T3" fmla="*/ 70 h 72"/>
                <a:gd name="T4" fmla="*/ 2 w 74"/>
                <a:gd name="T5" fmla="*/ 72 h 72"/>
                <a:gd name="T6" fmla="*/ 74 w 74"/>
                <a:gd name="T7" fmla="*/ 0 h 72"/>
                <a:gd name="T8" fmla="*/ 70 w 74"/>
                <a:gd name="T9" fmla="*/ 0 h 72"/>
                <a:gd name="T10" fmla="*/ 0 w 74"/>
                <a:gd name="T11" fmla="*/ 70 h 72"/>
              </a:gdLst>
              <a:ahLst/>
              <a:cxnLst>
                <a:cxn ang="0">
                  <a:pos x="T0" y="T1"/>
                </a:cxn>
                <a:cxn ang="0">
                  <a:pos x="T2" y="T3"/>
                </a:cxn>
                <a:cxn ang="0">
                  <a:pos x="T4" y="T5"/>
                </a:cxn>
                <a:cxn ang="0">
                  <a:pos x="T6" y="T7"/>
                </a:cxn>
                <a:cxn ang="0">
                  <a:pos x="T8" y="T9"/>
                </a:cxn>
                <a:cxn ang="0">
                  <a:pos x="T10" y="T11"/>
                </a:cxn>
              </a:cxnLst>
              <a:rect l="0" t="0" r="r" b="b"/>
              <a:pathLst>
                <a:path w="74" h="72">
                  <a:moveTo>
                    <a:pt x="0" y="70"/>
                  </a:moveTo>
                  <a:lnTo>
                    <a:pt x="0" y="70"/>
                  </a:lnTo>
                  <a:lnTo>
                    <a:pt x="2" y="72"/>
                  </a:lnTo>
                  <a:lnTo>
                    <a:pt x="74" y="0"/>
                  </a:lnTo>
                  <a:lnTo>
                    <a:pt x="70" y="0"/>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9" name="Freeform 7"/>
            <p:cNvSpPr>
              <a:spLocks/>
            </p:cNvSpPr>
            <p:nvPr userDrawn="1"/>
          </p:nvSpPr>
          <p:spPr bwMode="auto">
            <a:xfrm>
              <a:off x="8870950" y="6350"/>
              <a:ext cx="273050" cy="273050"/>
            </a:xfrm>
            <a:custGeom>
              <a:avLst/>
              <a:gdLst>
                <a:gd name="T0" fmla="*/ 4 w 172"/>
                <a:gd name="T1" fmla="*/ 0 h 172"/>
                <a:gd name="T2" fmla="*/ 0 w 172"/>
                <a:gd name="T3" fmla="*/ 0 h 172"/>
                <a:gd name="T4" fmla="*/ 172 w 172"/>
                <a:gd name="T5" fmla="*/ 172 h 172"/>
                <a:gd name="T6" fmla="*/ 172 w 172"/>
                <a:gd name="T7" fmla="*/ 168 h 172"/>
                <a:gd name="T8" fmla="*/ 4 w 172"/>
                <a:gd name="T9" fmla="*/ 0 h 172"/>
              </a:gdLst>
              <a:ahLst/>
              <a:cxnLst>
                <a:cxn ang="0">
                  <a:pos x="T0" y="T1"/>
                </a:cxn>
                <a:cxn ang="0">
                  <a:pos x="T2" y="T3"/>
                </a:cxn>
                <a:cxn ang="0">
                  <a:pos x="T4" y="T5"/>
                </a:cxn>
                <a:cxn ang="0">
                  <a:pos x="T6" y="T7"/>
                </a:cxn>
                <a:cxn ang="0">
                  <a:pos x="T8" y="T9"/>
                </a:cxn>
              </a:cxnLst>
              <a:rect l="0" t="0" r="r" b="b"/>
              <a:pathLst>
                <a:path w="172" h="172">
                  <a:moveTo>
                    <a:pt x="4" y="0"/>
                  </a:moveTo>
                  <a:lnTo>
                    <a:pt x="0" y="0"/>
                  </a:lnTo>
                  <a:lnTo>
                    <a:pt x="172" y="172"/>
                  </a:lnTo>
                  <a:lnTo>
                    <a:pt x="172" y="168"/>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11" name="Freeform 8"/>
            <p:cNvSpPr>
              <a:spLocks noEditPoints="1"/>
            </p:cNvSpPr>
            <p:nvPr userDrawn="1"/>
          </p:nvSpPr>
          <p:spPr bwMode="auto">
            <a:xfrm>
              <a:off x="5197475" y="6350"/>
              <a:ext cx="3946525" cy="6845300"/>
            </a:xfrm>
            <a:custGeom>
              <a:avLst/>
              <a:gdLst>
                <a:gd name="T0" fmla="*/ 1832 w 2486"/>
                <a:gd name="T1" fmla="*/ 284 h 4312"/>
                <a:gd name="T2" fmla="*/ 1828 w 2486"/>
                <a:gd name="T3" fmla="*/ 284 h 4312"/>
                <a:gd name="T4" fmla="*/ 1444 w 2486"/>
                <a:gd name="T5" fmla="*/ 670 h 4312"/>
                <a:gd name="T6" fmla="*/ 1342 w 2486"/>
                <a:gd name="T7" fmla="*/ 0 h 4312"/>
                <a:gd name="T8" fmla="*/ 1056 w 2486"/>
                <a:gd name="T9" fmla="*/ 286 h 4312"/>
                <a:gd name="T10" fmla="*/ 288 w 2486"/>
                <a:gd name="T11" fmla="*/ 286 h 4312"/>
                <a:gd name="T12" fmla="*/ 4 w 2486"/>
                <a:gd name="T13" fmla="*/ 0 h 4312"/>
                <a:gd name="T14" fmla="*/ 124 w 2486"/>
                <a:gd name="T15" fmla="*/ 448 h 4312"/>
                <a:gd name="T16" fmla="*/ 442 w 2486"/>
                <a:gd name="T17" fmla="*/ 900 h 4312"/>
                <a:gd name="T18" fmla="*/ 1056 w 2486"/>
                <a:gd name="T19" fmla="*/ 1056 h 4312"/>
                <a:gd name="T20" fmla="*/ 672 w 2486"/>
                <a:gd name="T21" fmla="*/ 1442 h 4312"/>
                <a:gd name="T22" fmla="*/ 1056 w 2486"/>
                <a:gd name="T23" fmla="*/ 1830 h 4312"/>
                <a:gd name="T24" fmla="*/ 776 w 2486"/>
                <a:gd name="T25" fmla="*/ 2116 h 4312"/>
                <a:gd name="T26" fmla="*/ 770 w 2486"/>
                <a:gd name="T27" fmla="*/ 2316 h 4312"/>
                <a:gd name="T28" fmla="*/ 672 w 2486"/>
                <a:gd name="T29" fmla="*/ 2986 h 4312"/>
                <a:gd name="T30" fmla="*/ 618 w 2486"/>
                <a:gd name="T31" fmla="*/ 3040 h 4312"/>
                <a:gd name="T32" fmla="*/ 1056 w 2486"/>
                <a:gd name="T33" fmla="*/ 3374 h 4312"/>
                <a:gd name="T34" fmla="*/ 672 w 2486"/>
                <a:gd name="T35" fmla="*/ 3760 h 4312"/>
                <a:gd name="T36" fmla="*/ 72 w 2486"/>
                <a:gd name="T37" fmla="*/ 3930 h 4312"/>
                <a:gd name="T38" fmla="*/ 286 w 2486"/>
                <a:gd name="T39" fmla="*/ 4148 h 4312"/>
                <a:gd name="T40" fmla="*/ 288 w 2486"/>
                <a:gd name="T41" fmla="*/ 4148 h 4312"/>
                <a:gd name="T42" fmla="*/ 672 w 2486"/>
                <a:gd name="T43" fmla="*/ 3762 h 4312"/>
                <a:gd name="T44" fmla="*/ 896 w 2486"/>
                <a:gd name="T45" fmla="*/ 4312 h 4312"/>
                <a:gd name="T46" fmla="*/ 1060 w 2486"/>
                <a:gd name="T47" fmla="*/ 4148 h 4312"/>
                <a:gd name="T48" fmla="*/ 1828 w 2486"/>
                <a:gd name="T49" fmla="*/ 4146 h 4312"/>
                <a:gd name="T50" fmla="*/ 1992 w 2486"/>
                <a:gd name="T51" fmla="*/ 4312 h 4312"/>
                <a:gd name="T52" fmla="*/ 2214 w 2486"/>
                <a:gd name="T53" fmla="*/ 3762 h 4312"/>
                <a:gd name="T54" fmla="*/ 2486 w 2486"/>
                <a:gd name="T55" fmla="*/ 3492 h 4312"/>
                <a:gd name="T56" fmla="*/ 1832 w 2486"/>
                <a:gd name="T57" fmla="*/ 3376 h 4312"/>
                <a:gd name="T58" fmla="*/ 2486 w 2486"/>
                <a:gd name="T59" fmla="*/ 3260 h 4312"/>
                <a:gd name="T60" fmla="*/ 2216 w 2486"/>
                <a:gd name="T61" fmla="*/ 2986 h 4312"/>
                <a:gd name="T62" fmla="*/ 2214 w 2486"/>
                <a:gd name="T63" fmla="*/ 2218 h 4312"/>
                <a:gd name="T64" fmla="*/ 2486 w 2486"/>
                <a:gd name="T65" fmla="*/ 1948 h 4312"/>
                <a:gd name="T66" fmla="*/ 1832 w 2486"/>
                <a:gd name="T67" fmla="*/ 1830 h 4312"/>
                <a:gd name="T68" fmla="*/ 2486 w 2486"/>
                <a:gd name="T69" fmla="*/ 1716 h 4312"/>
                <a:gd name="T70" fmla="*/ 2216 w 2486"/>
                <a:gd name="T71" fmla="*/ 1442 h 4312"/>
                <a:gd name="T72" fmla="*/ 2214 w 2486"/>
                <a:gd name="T73" fmla="*/ 674 h 4312"/>
                <a:gd name="T74" fmla="*/ 2486 w 2486"/>
                <a:gd name="T75" fmla="*/ 402 h 4312"/>
                <a:gd name="T76" fmla="*/ 1444 w 2486"/>
                <a:gd name="T77" fmla="*/ 1442 h 4312"/>
                <a:gd name="T78" fmla="*/ 1444 w 2486"/>
                <a:gd name="T79" fmla="*/ 674 h 4312"/>
                <a:gd name="T80" fmla="*/ 1828 w 2486"/>
                <a:gd name="T81" fmla="*/ 1058 h 4312"/>
                <a:gd name="T82" fmla="*/ 674 w 2486"/>
                <a:gd name="T83" fmla="*/ 1444 h 4312"/>
                <a:gd name="T84" fmla="*/ 1060 w 2486"/>
                <a:gd name="T85" fmla="*/ 1830 h 4312"/>
                <a:gd name="T86" fmla="*/ 1828 w 2486"/>
                <a:gd name="T87" fmla="*/ 1830 h 4312"/>
                <a:gd name="T88" fmla="*/ 1444 w 2486"/>
                <a:gd name="T89" fmla="*/ 2214 h 4312"/>
                <a:gd name="T90" fmla="*/ 1828 w 2486"/>
                <a:gd name="T91" fmla="*/ 2602 h 4312"/>
                <a:gd name="T92" fmla="*/ 1060 w 2486"/>
                <a:gd name="T93" fmla="*/ 2604 h 4312"/>
                <a:gd name="T94" fmla="*/ 1444 w 2486"/>
                <a:gd name="T95" fmla="*/ 3760 h 4312"/>
                <a:gd name="T96" fmla="*/ 1060 w 2486"/>
                <a:gd name="T97" fmla="*/ 3374 h 4312"/>
                <a:gd name="T98" fmla="*/ 1826 w 2486"/>
                <a:gd name="T99" fmla="*/ 3374 h 4312"/>
                <a:gd name="T100" fmla="*/ 674 w 2486"/>
                <a:gd name="T101" fmla="*/ 2988 h 4312"/>
                <a:gd name="T102" fmla="*/ 2214 w 2486"/>
                <a:gd name="T103" fmla="*/ 3760 h 4312"/>
                <a:gd name="T104" fmla="*/ 1830 w 2486"/>
                <a:gd name="T105" fmla="*/ 3372 h 4312"/>
                <a:gd name="T106" fmla="*/ 1446 w 2486"/>
                <a:gd name="T107" fmla="*/ 2216 h 4312"/>
                <a:gd name="T108" fmla="*/ 1830 w 2486"/>
                <a:gd name="T109" fmla="*/ 1060 h 4312"/>
                <a:gd name="T110" fmla="*/ 1830 w 2486"/>
                <a:gd name="T111" fmla="*/ 1056 h 4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86" h="4312">
                  <a:moveTo>
                    <a:pt x="2216" y="670"/>
                  </a:moveTo>
                  <a:lnTo>
                    <a:pt x="2214" y="670"/>
                  </a:lnTo>
                  <a:lnTo>
                    <a:pt x="1832" y="286"/>
                  </a:lnTo>
                  <a:lnTo>
                    <a:pt x="1832" y="286"/>
                  </a:lnTo>
                  <a:lnTo>
                    <a:pt x="1832" y="286"/>
                  </a:lnTo>
                  <a:lnTo>
                    <a:pt x="1832" y="284"/>
                  </a:lnTo>
                  <a:lnTo>
                    <a:pt x="2116" y="0"/>
                  </a:lnTo>
                  <a:lnTo>
                    <a:pt x="2112" y="0"/>
                  </a:lnTo>
                  <a:lnTo>
                    <a:pt x="1830" y="282"/>
                  </a:lnTo>
                  <a:lnTo>
                    <a:pt x="1546" y="0"/>
                  </a:lnTo>
                  <a:lnTo>
                    <a:pt x="1544" y="0"/>
                  </a:lnTo>
                  <a:lnTo>
                    <a:pt x="1828" y="284"/>
                  </a:lnTo>
                  <a:lnTo>
                    <a:pt x="1828" y="284"/>
                  </a:lnTo>
                  <a:lnTo>
                    <a:pt x="1826" y="286"/>
                  </a:lnTo>
                  <a:lnTo>
                    <a:pt x="1828" y="286"/>
                  </a:lnTo>
                  <a:lnTo>
                    <a:pt x="1444" y="670"/>
                  </a:lnTo>
                  <a:lnTo>
                    <a:pt x="1444" y="670"/>
                  </a:lnTo>
                  <a:lnTo>
                    <a:pt x="1444" y="670"/>
                  </a:lnTo>
                  <a:lnTo>
                    <a:pt x="1060" y="286"/>
                  </a:lnTo>
                  <a:lnTo>
                    <a:pt x="1060" y="286"/>
                  </a:lnTo>
                  <a:lnTo>
                    <a:pt x="1060" y="286"/>
                  </a:lnTo>
                  <a:lnTo>
                    <a:pt x="1060" y="284"/>
                  </a:lnTo>
                  <a:lnTo>
                    <a:pt x="1344" y="0"/>
                  </a:lnTo>
                  <a:lnTo>
                    <a:pt x="1342" y="0"/>
                  </a:lnTo>
                  <a:lnTo>
                    <a:pt x="1058" y="282"/>
                  </a:lnTo>
                  <a:lnTo>
                    <a:pt x="776" y="0"/>
                  </a:lnTo>
                  <a:lnTo>
                    <a:pt x="772" y="0"/>
                  </a:lnTo>
                  <a:lnTo>
                    <a:pt x="1056" y="284"/>
                  </a:lnTo>
                  <a:lnTo>
                    <a:pt x="1056" y="284"/>
                  </a:lnTo>
                  <a:lnTo>
                    <a:pt x="1056" y="286"/>
                  </a:lnTo>
                  <a:lnTo>
                    <a:pt x="1056" y="286"/>
                  </a:lnTo>
                  <a:lnTo>
                    <a:pt x="672" y="670"/>
                  </a:lnTo>
                  <a:lnTo>
                    <a:pt x="672" y="670"/>
                  </a:lnTo>
                  <a:lnTo>
                    <a:pt x="672" y="670"/>
                  </a:lnTo>
                  <a:lnTo>
                    <a:pt x="288" y="286"/>
                  </a:lnTo>
                  <a:lnTo>
                    <a:pt x="288" y="286"/>
                  </a:lnTo>
                  <a:lnTo>
                    <a:pt x="290" y="286"/>
                  </a:lnTo>
                  <a:lnTo>
                    <a:pt x="288" y="284"/>
                  </a:lnTo>
                  <a:lnTo>
                    <a:pt x="574" y="0"/>
                  </a:lnTo>
                  <a:lnTo>
                    <a:pt x="570" y="0"/>
                  </a:lnTo>
                  <a:lnTo>
                    <a:pt x="286" y="282"/>
                  </a:lnTo>
                  <a:lnTo>
                    <a:pt x="4" y="0"/>
                  </a:lnTo>
                  <a:lnTo>
                    <a:pt x="0" y="0"/>
                  </a:lnTo>
                  <a:lnTo>
                    <a:pt x="286" y="284"/>
                  </a:lnTo>
                  <a:lnTo>
                    <a:pt x="286" y="284"/>
                  </a:lnTo>
                  <a:lnTo>
                    <a:pt x="284" y="286"/>
                  </a:lnTo>
                  <a:lnTo>
                    <a:pt x="286" y="286"/>
                  </a:lnTo>
                  <a:lnTo>
                    <a:pt x="124" y="448"/>
                  </a:lnTo>
                  <a:lnTo>
                    <a:pt x="124" y="448"/>
                  </a:lnTo>
                  <a:lnTo>
                    <a:pt x="126" y="450"/>
                  </a:lnTo>
                  <a:lnTo>
                    <a:pt x="286" y="288"/>
                  </a:lnTo>
                  <a:lnTo>
                    <a:pt x="670" y="672"/>
                  </a:lnTo>
                  <a:lnTo>
                    <a:pt x="442" y="900"/>
                  </a:lnTo>
                  <a:lnTo>
                    <a:pt x="442" y="900"/>
                  </a:lnTo>
                  <a:lnTo>
                    <a:pt x="444" y="902"/>
                  </a:lnTo>
                  <a:lnTo>
                    <a:pt x="672" y="674"/>
                  </a:lnTo>
                  <a:lnTo>
                    <a:pt x="672" y="674"/>
                  </a:lnTo>
                  <a:lnTo>
                    <a:pt x="672" y="674"/>
                  </a:lnTo>
                  <a:lnTo>
                    <a:pt x="1056" y="1056"/>
                  </a:lnTo>
                  <a:lnTo>
                    <a:pt x="1056" y="1056"/>
                  </a:lnTo>
                  <a:lnTo>
                    <a:pt x="1056" y="1058"/>
                  </a:lnTo>
                  <a:lnTo>
                    <a:pt x="1056" y="1058"/>
                  </a:lnTo>
                  <a:lnTo>
                    <a:pt x="672" y="1442"/>
                  </a:lnTo>
                  <a:lnTo>
                    <a:pt x="672" y="1442"/>
                  </a:lnTo>
                  <a:lnTo>
                    <a:pt x="672" y="1442"/>
                  </a:lnTo>
                  <a:lnTo>
                    <a:pt x="672" y="1442"/>
                  </a:lnTo>
                  <a:lnTo>
                    <a:pt x="672" y="1442"/>
                  </a:lnTo>
                  <a:lnTo>
                    <a:pt x="672" y="1442"/>
                  </a:lnTo>
                  <a:lnTo>
                    <a:pt x="674" y="1446"/>
                  </a:lnTo>
                  <a:lnTo>
                    <a:pt x="674" y="1446"/>
                  </a:lnTo>
                  <a:lnTo>
                    <a:pt x="674" y="1446"/>
                  </a:lnTo>
                  <a:lnTo>
                    <a:pt x="1056" y="1830"/>
                  </a:lnTo>
                  <a:lnTo>
                    <a:pt x="1056" y="1830"/>
                  </a:lnTo>
                  <a:lnTo>
                    <a:pt x="1056" y="1830"/>
                  </a:lnTo>
                  <a:lnTo>
                    <a:pt x="1056" y="1830"/>
                  </a:lnTo>
                  <a:lnTo>
                    <a:pt x="774" y="2112"/>
                  </a:lnTo>
                  <a:lnTo>
                    <a:pt x="774" y="2112"/>
                  </a:lnTo>
                  <a:lnTo>
                    <a:pt x="776" y="2116"/>
                  </a:lnTo>
                  <a:lnTo>
                    <a:pt x="1058" y="1832"/>
                  </a:lnTo>
                  <a:lnTo>
                    <a:pt x="1442" y="2216"/>
                  </a:lnTo>
                  <a:lnTo>
                    <a:pt x="1058" y="2600"/>
                  </a:lnTo>
                  <a:lnTo>
                    <a:pt x="770" y="2312"/>
                  </a:lnTo>
                  <a:lnTo>
                    <a:pt x="770" y="2312"/>
                  </a:lnTo>
                  <a:lnTo>
                    <a:pt x="770" y="2316"/>
                  </a:lnTo>
                  <a:lnTo>
                    <a:pt x="1056" y="2602"/>
                  </a:lnTo>
                  <a:lnTo>
                    <a:pt x="1056" y="2602"/>
                  </a:lnTo>
                  <a:lnTo>
                    <a:pt x="1056" y="2602"/>
                  </a:lnTo>
                  <a:lnTo>
                    <a:pt x="1056" y="2604"/>
                  </a:lnTo>
                  <a:lnTo>
                    <a:pt x="672" y="2986"/>
                  </a:lnTo>
                  <a:lnTo>
                    <a:pt x="672" y="2986"/>
                  </a:lnTo>
                  <a:lnTo>
                    <a:pt x="672" y="2986"/>
                  </a:lnTo>
                  <a:lnTo>
                    <a:pt x="646" y="2960"/>
                  </a:lnTo>
                  <a:lnTo>
                    <a:pt x="646" y="2960"/>
                  </a:lnTo>
                  <a:lnTo>
                    <a:pt x="646" y="2964"/>
                  </a:lnTo>
                  <a:lnTo>
                    <a:pt x="670" y="2988"/>
                  </a:lnTo>
                  <a:lnTo>
                    <a:pt x="618" y="3040"/>
                  </a:lnTo>
                  <a:lnTo>
                    <a:pt x="618" y="3040"/>
                  </a:lnTo>
                  <a:lnTo>
                    <a:pt x="616" y="3046"/>
                  </a:lnTo>
                  <a:lnTo>
                    <a:pt x="672" y="2990"/>
                  </a:lnTo>
                  <a:lnTo>
                    <a:pt x="672" y="2990"/>
                  </a:lnTo>
                  <a:lnTo>
                    <a:pt x="672" y="2990"/>
                  </a:lnTo>
                  <a:lnTo>
                    <a:pt x="1056" y="3374"/>
                  </a:lnTo>
                  <a:lnTo>
                    <a:pt x="1056" y="3374"/>
                  </a:lnTo>
                  <a:lnTo>
                    <a:pt x="1056" y="3374"/>
                  </a:lnTo>
                  <a:lnTo>
                    <a:pt x="1056" y="3376"/>
                  </a:lnTo>
                  <a:lnTo>
                    <a:pt x="672" y="3760"/>
                  </a:lnTo>
                  <a:lnTo>
                    <a:pt x="672" y="3758"/>
                  </a:lnTo>
                  <a:lnTo>
                    <a:pt x="672" y="3760"/>
                  </a:lnTo>
                  <a:lnTo>
                    <a:pt x="402" y="3490"/>
                  </a:lnTo>
                  <a:lnTo>
                    <a:pt x="402" y="3490"/>
                  </a:lnTo>
                  <a:lnTo>
                    <a:pt x="402" y="3492"/>
                  </a:lnTo>
                  <a:lnTo>
                    <a:pt x="670" y="3760"/>
                  </a:lnTo>
                  <a:lnTo>
                    <a:pt x="286" y="4144"/>
                  </a:lnTo>
                  <a:lnTo>
                    <a:pt x="72" y="3930"/>
                  </a:lnTo>
                  <a:lnTo>
                    <a:pt x="72" y="3930"/>
                  </a:lnTo>
                  <a:lnTo>
                    <a:pt x="70" y="3932"/>
                  </a:lnTo>
                  <a:lnTo>
                    <a:pt x="286" y="4146"/>
                  </a:lnTo>
                  <a:lnTo>
                    <a:pt x="286" y="4146"/>
                  </a:lnTo>
                  <a:lnTo>
                    <a:pt x="284" y="4148"/>
                  </a:lnTo>
                  <a:lnTo>
                    <a:pt x="286" y="4148"/>
                  </a:lnTo>
                  <a:lnTo>
                    <a:pt x="120" y="4312"/>
                  </a:lnTo>
                  <a:lnTo>
                    <a:pt x="124" y="4312"/>
                  </a:lnTo>
                  <a:lnTo>
                    <a:pt x="286" y="4150"/>
                  </a:lnTo>
                  <a:lnTo>
                    <a:pt x="450" y="4312"/>
                  </a:lnTo>
                  <a:lnTo>
                    <a:pt x="454" y="4312"/>
                  </a:lnTo>
                  <a:lnTo>
                    <a:pt x="288" y="4148"/>
                  </a:lnTo>
                  <a:lnTo>
                    <a:pt x="288" y="4148"/>
                  </a:lnTo>
                  <a:lnTo>
                    <a:pt x="290" y="4148"/>
                  </a:lnTo>
                  <a:lnTo>
                    <a:pt x="288" y="4146"/>
                  </a:lnTo>
                  <a:lnTo>
                    <a:pt x="672" y="3762"/>
                  </a:lnTo>
                  <a:lnTo>
                    <a:pt x="672" y="3762"/>
                  </a:lnTo>
                  <a:lnTo>
                    <a:pt x="672" y="3762"/>
                  </a:lnTo>
                  <a:lnTo>
                    <a:pt x="1056" y="4146"/>
                  </a:lnTo>
                  <a:lnTo>
                    <a:pt x="1056" y="4146"/>
                  </a:lnTo>
                  <a:lnTo>
                    <a:pt x="1056" y="4148"/>
                  </a:lnTo>
                  <a:lnTo>
                    <a:pt x="1056" y="4148"/>
                  </a:lnTo>
                  <a:lnTo>
                    <a:pt x="892" y="4312"/>
                  </a:lnTo>
                  <a:lnTo>
                    <a:pt x="896" y="4312"/>
                  </a:lnTo>
                  <a:lnTo>
                    <a:pt x="1058" y="4150"/>
                  </a:lnTo>
                  <a:lnTo>
                    <a:pt x="1222" y="4312"/>
                  </a:lnTo>
                  <a:lnTo>
                    <a:pt x="1224" y="4312"/>
                  </a:lnTo>
                  <a:lnTo>
                    <a:pt x="1060" y="4148"/>
                  </a:lnTo>
                  <a:lnTo>
                    <a:pt x="1060" y="4148"/>
                  </a:lnTo>
                  <a:lnTo>
                    <a:pt x="1060" y="4148"/>
                  </a:lnTo>
                  <a:lnTo>
                    <a:pt x="1060" y="4146"/>
                  </a:lnTo>
                  <a:lnTo>
                    <a:pt x="1444" y="3762"/>
                  </a:lnTo>
                  <a:lnTo>
                    <a:pt x="1444" y="3762"/>
                  </a:lnTo>
                  <a:lnTo>
                    <a:pt x="1444" y="3762"/>
                  </a:lnTo>
                  <a:lnTo>
                    <a:pt x="1828" y="4146"/>
                  </a:lnTo>
                  <a:lnTo>
                    <a:pt x="1828" y="4146"/>
                  </a:lnTo>
                  <a:lnTo>
                    <a:pt x="1826" y="4148"/>
                  </a:lnTo>
                  <a:lnTo>
                    <a:pt x="1828" y="4148"/>
                  </a:lnTo>
                  <a:lnTo>
                    <a:pt x="1664" y="4312"/>
                  </a:lnTo>
                  <a:lnTo>
                    <a:pt x="1666" y="4312"/>
                  </a:lnTo>
                  <a:lnTo>
                    <a:pt x="1830" y="4150"/>
                  </a:lnTo>
                  <a:lnTo>
                    <a:pt x="1992" y="4312"/>
                  </a:lnTo>
                  <a:lnTo>
                    <a:pt x="1996" y="4312"/>
                  </a:lnTo>
                  <a:lnTo>
                    <a:pt x="1832" y="4148"/>
                  </a:lnTo>
                  <a:lnTo>
                    <a:pt x="1832" y="4148"/>
                  </a:lnTo>
                  <a:lnTo>
                    <a:pt x="1832" y="4148"/>
                  </a:lnTo>
                  <a:lnTo>
                    <a:pt x="1832" y="4146"/>
                  </a:lnTo>
                  <a:lnTo>
                    <a:pt x="2214" y="3762"/>
                  </a:lnTo>
                  <a:lnTo>
                    <a:pt x="2216" y="3762"/>
                  </a:lnTo>
                  <a:lnTo>
                    <a:pt x="2216" y="3762"/>
                  </a:lnTo>
                  <a:lnTo>
                    <a:pt x="2486" y="4032"/>
                  </a:lnTo>
                  <a:lnTo>
                    <a:pt x="2486" y="4030"/>
                  </a:lnTo>
                  <a:lnTo>
                    <a:pt x="2218" y="3760"/>
                  </a:lnTo>
                  <a:lnTo>
                    <a:pt x="2486" y="3492"/>
                  </a:lnTo>
                  <a:lnTo>
                    <a:pt x="2486" y="3488"/>
                  </a:lnTo>
                  <a:lnTo>
                    <a:pt x="2216" y="3760"/>
                  </a:lnTo>
                  <a:lnTo>
                    <a:pt x="2216" y="3758"/>
                  </a:lnTo>
                  <a:lnTo>
                    <a:pt x="2214" y="3760"/>
                  </a:lnTo>
                  <a:lnTo>
                    <a:pt x="1832" y="3376"/>
                  </a:lnTo>
                  <a:lnTo>
                    <a:pt x="1832" y="3376"/>
                  </a:lnTo>
                  <a:lnTo>
                    <a:pt x="1832" y="3374"/>
                  </a:lnTo>
                  <a:lnTo>
                    <a:pt x="1832" y="3374"/>
                  </a:lnTo>
                  <a:lnTo>
                    <a:pt x="2214" y="2990"/>
                  </a:lnTo>
                  <a:lnTo>
                    <a:pt x="2216" y="2990"/>
                  </a:lnTo>
                  <a:lnTo>
                    <a:pt x="2216" y="2990"/>
                  </a:lnTo>
                  <a:lnTo>
                    <a:pt x="2486" y="3260"/>
                  </a:lnTo>
                  <a:lnTo>
                    <a:pt x="2486" y="3258"/>
                  </a:lnTo>
                  <a:lnTo>
                    <a:pt x="2218" y="2988"/>
                  </a:lnTo>
                  <a:lnTo>
                    <a:pt x="2486" y="2720"/>
                  </a:lnTo>
                  <a:lnTo>
                    <a:pt x="2486" y="2716"/>
                  </a:lnTo>
                  <a:lnTo>
                    <a:pt x="2216" y="2986"/>
                  </a:lnTo>
                  <a:lnTo>
                    <a:pt x="2216" y="2986"/>
                  </a:lnTo>
                  <a:lnTo>
                    <a:pt x="2214" y="2986"/>
                  </a:lnTo>
                  <a:lnTo>
                    <a:pt x="1832" y="2604"/>
                  </a:lnTo>
                  <a:lnTo>
                    <a:pt x="1832" y="2604"/>
                  </a:lnTo>
                  <a:lnTo>
                    <a:pt x="1832" y="2602"/>
                  </a:lnTo>
                  <a:lnTo>
                    <a:pt x="1832" y="2602"/>
                  </a:lnTo>
                  <a:lnTo>
                    <a:pt x="2214" y="2218"/>
                  </a:lnTo>
                  <a:lnTo>
                    <a:pt x="2216" y="2218"/>
                  </a:lnTo>
                  <a:lnTo>
                    <a:pt x="2216" y="2218"/>
                  </a:lnTo>
                  <a:lnTo>
                    <a:pt x="2486" y="2488"/>
                  </a:lnTo>
                  <a:lnTo>
                    <a:pt x="2486" y="2484"/>
                  </a:lnTo>
                  <a:lnTo>
                    <a:pt x="2218" y="2216"/>
                  </a:lnTo>
                  <a:lnTo>
                    <a:pt x="2486" y="1948"/>
                  </a:lnTo>
                  <a:lnTo>
                    <a:pt x="2486" y="1944"/>
                  </a:lnTo>
                  <a:lnTo>
                    <a:pt x="2216" y="2214"/>
                  </a:lnTo>
                  <a:lnTo>
                    <a:pt x="2216" y="2214"/>
                  </a:lnTo>
                  <a:lnTo>
                    <a:pt x="2214" y="2214"/>
                  </a:lnTo>
                  <a:lnTo>
                    <a:pt x="1832" y="1830"/>
                  </a:lnTo>
                  <a:lnTo>
                    <a:pt x="1832" y="1830"/>
                  </a:lnTo>
                  <a:lnTo>
                    <a:pt x="1832" y="1830"/>
                  </a:lnTo>
                  <a:lnTo>
                    <a:pt x="1832" y="1830"/>
                  </a:lnTo>
                  <a:lnTo>
                    <a:pt x="2214" y="1446"/>
                  </a:lnTo>
                  <a:lnTo>
                    <a:pt x="2216" y="1446"/>
                  </a:lnTo>
                  <a:lnTo>
                    <a:pt x="2216" y="1446"/>
                  </a:lnTo>
                  <a:lnTo>
                    <a:pt x="2486" y="1716"/>
                  </a:lnTo>
                  <a:lnTo>
                    <a:pt x="2486" y="1712"/>
                  </a:lnTo>
                  <a:lnTo>
                    <a:pt x="2218" y="1444"/>
                  </a:lnTo>
                  <a:lnTo>
                    <a:pt x="2486" y="1176"/>
                  </a:lnTo>
                  <a:lnTo>
                    <a:pt x="2486" y="1172"/>
                  </a:lnTo>
                  <a:lnTo>
                    <a:pt x="2216" y="1442"/>
                  </a:lnTo>
                  <a:lnTo>
                    <a:pt x="2216" y="1442"/>
                  </a:lnTo>
                  <a:lnTo>
                    <a:pt x="2214" y="1442"/>
                  </a:lnTo>
                  <a:lnTo>
                    <a:pt x="1832" y="1058"/>
                  </a:lnTo>
                  <a:lnTo>
                    <a:pt x="1832" y="1058"/>
                  </a:lnTo>
                  <a:lnTo>
                    <a:pt x="1832" y="1058"/>
                  </a:lnTo>
                  <a:lnTo>
                    <a:pt x="1832" y="1056"/>
                  </a:lnTo>
                  <a:lnTo>
                    <a:pt x="2214" y="674"/>
                  </a:lnTo>
                  <a:lnTo>
                    <a:pt x="2216" y="674"/>
                  </a:lnTo>
                  <a:lnTo>
                    <a:pt x="2216" y="674"/>
                  </a:lnTo>
                  <a:lnTo>
                    <a:pt x="2486" y="944"/>
                  </a:lnTo>
                  <a:lnTo>
                    <a:pt x="2486" y="940"/>
                  </a:lnTo>
                  <a:lnTo>
                    <a:pt x="2218" y="672"/>
                  </a:lnTo>
                  <a:lnTo>
                    <a:pt x="2486" y="402"/>
                  </a:lnTo>
                  <a:lnTo>
                    <a:pt x="2486" y="400"/>
                  </a:lnTo>
                  <a:lnTo>
                    <a:pt x="2216" y="670"/>
                  </a:lnTo>
                  <a:lnTo>
                    <a:pt x="2216" y="670"/>
                  </a:lnTo>
                  <a:close/>
                  <a:moveTo>
                    <a:pt x="1828" y="1058"/>
                  </a:moveTo>
                  <a:lnTo>
                    <a:pt x="1444" y="1442"/>
                  </a:lnTo>
                  <a:lnTo>
                    <a:pt x="1444" y="1442"/>
                  </a:lnTo>
                  <a:lnTo>
                    <a:pt x="1444" y="1442"/>
                  </a:lnTo>
                  <a:lnTo>
                    <a:pt x="1060" y="1058"/>
                  </a:lnTo>
                  <a:lnTo>
                    <a:pt x="1060" y="1058"/>
                  </a:lnTo>
                  <a:lnTo>
                    <a:pt x="1060" y="1058"/>
                  </a:lnTo>
                  <a:lnTo>
                    <a:pt x="1060" y="1056"/>
                  </a:lnTo>
                  <a:lnTo>
                    <a:pt x="1444" y="674"/>
                  </a:lnTo>
                  <a:lnTo>
                    <a:pt x="1444" y="674"/>
                  </a:lnTo>
                  <a:lnTo>
                    <a:pt x="1444" y="674"/>
                  </a:lnTo>
                  <a:lnTo>
                    <a:pt x="1828" y="1056"/>
                  </a:lnTo>
                  <a:lnTo>
                    <a:pt x="1828" y="1056"/>
                  </a:lnTo>
                  <a:lnTo>
                    <a:pt x="1826" y="1058"/>
                  </a:lnTo>
                  <a:lnTo>
                    <a:pt x="1828" y="1058"/>
                  </a:lnTo>
                  <a:close/>
                  <a:moveTo>
                    <a:pt x="674" y="672"/>
                  </a:moveTo>
                  <a:lnTo>
                    <a:pt x="1058" y="288"/>
                  </a:lnTo>
                  <a:lnTo>
                    <a:pt x="1442" y="672"/>
                  </a:lnTo>
                  <a:lnTo>
                    <a:pt x="1058" y="1056"/>
                  </a:lnTo>
                  <a:lnTo>
                    <a:pt x="674" y="672"/>
                  </a:lnTo>
                  <a:close/>
                  <a:moveTo>
                    <a:pt x="674" y="1444"/>
                  </a:moveTo>
                  <a:lnTo>
                    <a:pt x="1058" y="1060"/>
                  </a:lnTo>
                  <a:lnTo>
                    <a:pt x="1442" y="1444"/>
                  </a:lnTo>
                  <a:lnTo>
                    <a:pt x="1058" y="1828"/>
                  </a:lnTo>
                  <a:lnTo>
                    <a:pt x="674" y="1444"/>
                  </a:lnTo>
                  <a:close/>
                  <a:moveTo>
                    <a:pt x="1060" y="1830"/>
                  </a:moveTo>
                  <a:lnTo>
                    <a:pt x="1060" y="1830"/>
                  </a:lnTo>
                  <a:lnTo>
                    <a:pt x="1060" y="1830"/>
                  </a:lnTo>
                  <a:lnTo>
                    <a:pt x="1060" y="1830"/>
                  </a:lnTo>
                  <a:lnTo>
                    <a:pt x="1444" y="1446"/>
                  </a:lnTo>
                  <a:lnTo>
                    <a:pt x="1444" y="1446"/>
                  </a:lnTo>
                  <a:lnTo>
                    <a:pt x="1444" y="1446"/>
                  </a:lnTo>
                  <a:lnTo>
                    <a:pt x="1828" y="1830"/>
                  </a:lnTo>
                  <a:lnTo>
                    <a:pt x="1828" y="1830"/>
                  </a:lnTo>
                  <a:lnTo>
                    <a:pt x="1826" y="1830"/>
                  </a:lnTo>
                  <a:lnTo>
                    <a:pt x="1828" y="1830"/>
                  </a:lnTo>
                  <a:lnTo>
                    <a:pt x="1444" y="2214"/>
                  </a:lnTo>
                  <a:lnTo>
                    <a:pt x="1444" y="2214"/>
                  </a:lnTo>
                  <a:lnTo>
                    <a:pt x="1444" y="2214"/>
                  </a:lnTo>
                  <a:lnTo>
                    <a:pt x="1060" y="1830"/>
                  </a:lnTo>
                  <a:close/>
                  <a:moveTo>
                    <a:pt x="1444" y="2218"/>
                  </a:moveTo>
                  <a:lnTo>
                    <a:pt x="1444" y="2218"/>
                  </a:lnTo>
                  <a:lnTo>
                    <a:pt x="1444" y="2218"/>
                  </a:lnTo>
                  <a:lnTo>
                    <a:pt x="1828" y="2602"/>
                  </a:lnTo>
                  <a:lnTo>
                    <a:pt x="1828" y="2602"/>
                  </a:lnTo>
                  <a:lnTo>
                    <a:pt x="1826" y="2602"/>
                  </a:lnTo>
                  <a:lnTo>
                    <a:pt x="1828" y="2604"/>
                  </a:lnTo>
                  <a:lnTo>
                    <a:pt x="1444" y="2986"/>
                  </a:lnTo>
                  <a:lnTo>
                    <a:pt x="1444" y="2986"/>
                  </a:lnTo>
                  <a:lnTo>
                    <a:pt x="1444" y="2986"/>
                  </a:lnTo>
                  <a:lnTo>
                    <a:pt x="1060" y="2604"/>
                  </a:lnTo>
                  <a:lnTo>
                    <a:pt x="1060" y="2604"/>
                  </a:lnTo>
                  <a:lnTo>
                    <a:pt x="1060" y="2602"/>
                  </a:lnTo>
                  <a:lnTo>
                    <a:pt x="1060" y="2602"/>
                  </a:lnTo>
                  <a:lnTo>
                    <a:pt x="1444" y="2218"/>
                  </a:lnTo>
                  <a:close/>
                  <a:moveTo>
                    <a:pt x="1828" y="3376"/>
                  </a:moveTo>
                  <a:lnTo>
                    <a:pt x="1444" y="3760"/>
                  </a:lnTo>
                  <a:lnTo>
                    <a:pt x="1444" y="3758"/>
                  </a:lnTo>
                  <a:lnTo>
                    <a:pt x="1444" y="3760"/>
                  </a:lnTo>
                  <a:lnTo>
                    <a:pt x="1060" y="3376"/>
                  </a:lnTo>
                  <a:lnTo>
                    <a:pt x="1060" y="3376"/>
                  </a:lnTo>
                  <a:lnTo>
                    <a:pt x="1060" y="3374"/>
                  </a:lnTo>
                  <a:lnTo>
                    <a:pt x="1060" y="3374"/>
                  </a:lnTo>
                  <a:lnTo>
                    <a:pt x="1444" y="2990"/>
                  </a:lnTo>
                  <a:lnTo>
                    <a:pt x="1444" y="2990"/>
                  </a:lnTo>
                  <a:lnTo>
                    <a:pt x="1444" y="2990"/>
                  </a:lnTo>
                  <a:lnTo>
                    <a:pt x="1828" y="3374"/>
                  </a:lnTo>
                  <a:lnTo>
                    <a:pt x="1828" y="3374"/>
                  </a:lnTo>
                  <a:lnTo>
                    <a:pt x="1826" y="3374"/>
                  </a:lnTo>
                  <a:lnTo>
                    <a:pt x="1828" y="3376"/>
                  </a:lnTo>
                  <a:close/>
                  <a:moveTo>
                    <a:pt x="674" y="2988"/>
                  </a:moveTo>
                  <a:lnTo>
                    <a:pt x="1058" y="2604"/>
                  </a:lnTo>
                  <a:lnTo>
                    <a:pt x="1442" y="2988"/>
                  </a:lnTo>
                  <a:lnTo>
                    <a:pt x="1058" y="3372"/>
                  </a:lnTo>
                  <a:lnTo>
                    <a:pt x="674" y="2988"/>
                  </a:lnTo>
                  <a:close/>
                  <a:moveTo>
                    <a:pt x="1058" y="4144"/>
                  </a:moveTo>
                  <a:lnTo>
                    <a:pt x="674" y="3760"/>
                  </a:lnTo>
                  <a:lnTo>
                    <a:pt x="1058" y="3378"/>
                  </a:lnTo>
                  <a:lnTo>
                    <a:pt x="1442" y="3760"/>
                  </a:lnTo>
                  <a:lnTo>
                    <a:pt x="1058" y="4144"/>
                  </a:lnTo>
                  <a:close/>
                  <a:moveTo>
                    <a:pt x="2214" y="3760"/>
                  </a:moveTo>
                  <a:lnTo>
                    <a:pt x="1830" y="4144"/>
                  </a:lnTo>
                  <a:lnTo>
                    <a:pt x="1446" y="3760"/>
                  </a:lnTo>
                  <a:lnTo>
                    <a:pt x="1830" y="3378"/>
                  </a:lnTo>
                  <a:lnTo>
                    <a:pt x="2214" y="3760"/>
                  </a:lnTo>
                  <a:close/>
                  <a:moveTo>
                    <a:pt x="2214" y="2988"/>
                  </a:moveTo>
                  <a:lnTo>
                    <a:pt x="1830" y="3372"/>
                  </a:lnTo>
                  <a:lnTo>
                    <a:pt x="1446" y="2988"/>
                  </a:lnTo>
                  <a:lnTo>
                    <a:pt x="1830" y="2604"/>
                  </a:lnTo>
                  <a:lnTo>
                    <a:pt x="2214" y="2988"/>
                  </a:lnTo>
                  <a:close/>
                  <a:moveTo>
                    <a:pt x="2214" y="2216"/>
                  </a:moveTo>
                  <a:lnTo>
                    <a:pt x="1830" y="2600"/>
                  </a:lnTo>
                  <a:lnTo>
                    <a:pt x="1446" y="2216"/>
                  </a:lnTo>
                  <a:lnTo>
                    <a:pt x="1830" y="1832"/>
                  </a:lnTo>
                  <a:lnTo>
                    <a:pt x="2214" y="2216"/>
                  </a:lnTo>
                  <a:close/>
                  <a:moveTo>
                    <a:pt x="2214" y="1444"/>
                  </a:moveTo>
                  <a:lnTo>
                    <a:pt x="1830" y="1828"/>
                  </a:lnTo>
                  <a:lnTo>
                    <a:pt x="1446" y="1444"/>
                  </a:lnTo>
                  <a:lnTo>
                    <a:pt x="1830" y="1060"/>
                  </a:lnTo>
                  <a:lnTo>
                    <a:pt x="2214" y="1444"/>
                  </a:lnTo>
                  <a:close/>
                  <a:moveTo>
                    <a:pt x="1830" y="1056"/>
                  </a:moveTo>
                  <a:lnTo>
                    <a:pt x="1446" y="672"/>
                  </a:lnTo>
                  <a:lnTo>
                    <a:pt x="1830" y="288"/>
                  </a:lnTo>
                  <a:lnTo>
                    <a:pt x="2214" y="672"/>
                  </a:lnTo>
                  <a:lnTo>
                    <a:pt x="1830" y="10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13" name="Freeform 9"/>
            <p:cNvSpPr>
              <a:spLocks/>
            </p:cNvSpPr>
            <p:nvPr userDrawn="1"/>
          </p:nvSpPr>
          <p:spPr bwMode="auto">
            <a:xfrm>
              <a:off x="4667250" y="6829425"/>
              <a:ext cx="25400" cy="22225"/>
            </a:xfrm>
            <a:custGeom>
              <a:avLst/>
              <a:gdLst>
                <a:gd name="T0" fmla="*/ 0 w 16"/>
                <a:gd name="T1" fmla="*/ 2 h 14"/>
                <a:gd name="T2" fmla="*/ 12 w 16"/>
                <a:gd name="T3" fmla="*/ 14 h 14"/>
                <a:gd name="T4" fmla="*/ 16 w 16"/>
                <a:gd name="T5" fmla="*/ 14 h 14"/>
                <a:gd name="T6" fmla="*/ 2 w 16"/>
                <a:gd name="T7" fmla="*/ 0 h 14"/>
                <a:gd name="T8" fmla="*/ 2 w 16"/>
                <a:gd name="T9" fmla="*/ 0 h 14"/>
                <a:gd name="T10" fmla="*/ 0 w 16"/>
                <a:gd name="T11" fmla="*/ 2 h 14"/>
                <a:gd name="T12" fmla="*/ 0 w 16"/>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0" y="2"/>
                  </a:moveTo>
                  <a:lnTo>
                    <a:pt x="12" y="14"/>
                  </a:lnTo>
                  <a:lnTo>
                    <a:pt x="16" y="14"/>
                  </a:lnTo>
                  <a:lnTo>
                    <a:pt x="2" y="0"/>
                  </a:lnTo>
                  <a:lnTo>
                    <a:pt x="2"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14" name="Freeform 10"/>
            <p:cNvSpPr>
              <a:spLocks/>
            </p:cNvSpPr>
            <p:nvPr userDrawn="1"/>
          </p:nvSpPr>
          <p:spPr bwMode="auto">
            <a:xfrm>
              <a:off x="9061450" y="6772275"/>
              <a:ext cx="82550" cy="79375"/>
            </a:xfrm>
            <a:custGeom>
              <a:avLst/>
              <a:gdLst>
                <a:gd name="T0" fmla="*/ 4 w 52"/>
                <a:gd name="T1" fmla="*/ 50 h 50"/>
                <a:gd name="T2" fmla="*/ 52 w 52"/>
                <a:gd name="T3" fmla="*/ 2 h 50"/>
                <a:gd name="T4" fmla="*/ 52 w 52"/>
                <a:gd name="T5" fmla="*/ 0 h 50"/>
                <a:gd name="T6" fmla="*/ 0 w 52"/>
                <a:gd name="T7" fmla="*/ 50 h 50"/>
                <a:gd name="T8" fmla="*/ 4 w 52"/>
                <a:gd name="T9" fmla="*/ 50 h 50"/>
              </a:gdLst>
              <a:ahLst/>
              <a:cxnLst>
                <a:cxn ang="0">
                  <a:pos x="T0" y="T1"/>
                </a:cxn>
                <a:cxn ang="0">
                  <a:pos x="T2" y="T3"/>
                </a:cxn>
                <a:cxn ang="0">
                  <a:pos x="T4" y="T5"/>
                </a:cxn>
                <a:cxn ang="0">
                  <a:pos x="T6" y="T7"/>
                </a:cxn>
                <a:cxn ang="0">
                  <a:pos x="T8" y="T9"/>
                </a:cxn>
              </a:cxnLst>
              <a:rect l="0" t="0" r="r" b="b"/>
              <a:pathLst>
                <a:path w="52" h="50">
                  <a:moveTo>
                    <a:pt x="4" y="50"/>
                  </a:moveTo>
                  <a:lnTo>
                    <a:pt x="52" y="2"/>
                  </a:lnTo>
                  <a:lnTo>
                    <a:pt x="52" y="0"/>
                  </a:lnTo>
                  <a:lnTo>
                    <a:pt x="0" y="50"/>
                  </a:lnTo>
                  <a:lnTo>
                    <a:pt x="4"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spTree>
    <p:extLst>
      <p:ext uri="{BB962C8B-B14F-4D97-AF65-F5344CB8AC3E}">
        <p14:creationId xmlns:p14="http://schemas.microsoft.com/office/powerpoint/2010/main" val="191391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내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16000"/>
            <a:ext cx="7886700" cy="584517"/>
          </a:xfrm>
        </p:spPr>
        <p:txBody>
          <a:bodyPr>
            <a:normAutofit/>
          </a:bodyPr>
          <a:lstStyle>
            <a:lvl1pPr>
              <a:defRPr lang="en-US" sz="3500" b="1" kern="1200" dirty="0">
                <a:solidFill>
                  <a:schemeClr val="bg1">
                    <a:lumMod val="50000"/>
                  </a:schemeClr>
                </a:solidFill>
                <a:latin typeface="+mj-lt"/>
                <a:ea typeface="+mj-ea"/>
                <a:cs typeface="+mj-cs"/>
              </a:defRPr>
            </a:lvl1pPr>
          </a:lstStyle>
          <a:p>
            <a:r>
              <a:rPr lang="en-US" altLang="ko-KR" dirty="0"/>
              <a:t>The Text here</a:t>
            </a:r>
            <a:endParaRPr lang="en-US" dirty="0"/>
          </a:p>
        </p:txBody>
      </p:sp>
      <p:sp>
        <p:nvSpPr>
          <p:cNvPr id="3" name="Date Placeholder 2"/>
          <p:cNvSpPr>
            <a:spLocks noGrp="1"/>
          </p:cNvSpPr>
          <p:nvPr>
            <p:ph type="dt" sz="half" idx="10"/>
          </p:nvPr>
        </p:nvSpPr>
        <p:spPr/>
        <p:txBody>
          <a:bodyPr/>
          <a:lstStyle/>
          <a:p>
            <a:endParaRPr lang="ko-KR" altLang="en-US" dirty="0"/>
          </a:p>
        </p:txBody>
      </p:sp>
      <p:sp>
        <p:nvSpPr>
          <p:cNvPr id="4" name="Footer Placeholder 3"/>
          <p:cNvSpPr>
            <a:spLocks noGrp="1"/>
          </p:cNvSpPr>
          <p:nvPr>
            <p:ph type="ftr" sz="quarter" idx="11"/>
          </p:nvPr>
        </p:nvSpPr>
        <p:spPr/>
        <p:txBody>
          <a:bodyPr/>
          <a:lstStyle/>
          <a:p>
            <a:endParaRPr lang="ko-KR" altLang="en-US" dirty="0"/>
          </a:p>
        </p:txBody>
      </p:sp>
      <p:sp>
        <p:nvSpPr>
          <p:cNvPr id="5" name="Slide Number Placeholder 4"/>
          <p:cNvSpPr>
            <a:spLocks noGrp="1"/>
          </p:cNvSpPr>
          <p:nvPr>
            <p:ph type="sldNum" sz="quarter" idx="12"/>
          </p:nvPr>
        </p:nvSpPr>
        <p:spPr>
          <a:xfrm>
            <a:off x="8515350" y="6356351"/>
            <a:ext cx="418754" cy="365125"/>
          </a:xfrm>
        </p:spPr>
        <p:txBody>
          <a:bodyPr/>
          <a:lstStyle/>
          <a:p>
            <a:fld id="{2F943411-7C57-481C-BA3E-8A56C2B72D05}" type="slidenum">
              <a:rPr lang="ko-KR" altLang="en-US" smtClean="0"/>
              <a:pPr/>
              <a:t>‹#›</a:t>
            </a:fld>
            <a:endParaRPr lang="ko-KR" altLang="en-US" dirty="0"/>
          </a:p>
        </p:txBody>
      </p:sp>
      <p:sp>
        <p:nvSpPr>
          <p:cNvPr id="6" name="Freeform 9"/>
          <p:cNvSpPr>
            <a:spLocks noChangeAspect="1"/>
          </p:cNvSpPr>
          <p:nvPr userDrawn="1"/>
        </p:nvSpPr>
        <p:spPr bwMode="auto">
          <a:xfrm>
            <a:off x="0" y="0"/>
            <a:ext cx="554370" cy="720000"/>
          </a:xfrm>
          <a:custGeom>
            <a:avLst/>
            <a:gdLst>
              <a:gd name="T0" fmla="*/ 1466 w 1466"/>
              <a:gd name="T1" fmla="*/ 952 h 1904"/>
              <a:gd name="T2" fmla="*/ 1466 w 1466"/>
              <a:gd name="T3" fmla="*/ 952 h 1904"/>
              <a:gd name="T4" fmla="*/ 1464 w 1466"/>
              <a:gd name="T5" fmla="*/ 880 h 1904"/>
              <a:gd name="T6" fmla="*/ 1458 w 1466"/>
              <a:gd name="T7" fmla="*/ 810 h 1904"/>
              <a:gd name="T8" fmla="*/ 1446 w 1466"/>
              <a:gd name="T9" fmla="*/ 740 h 1904"/>
              <a:gd name="T10" fmla="*/ 1430 w 1466"/>
              <a:gd name="T11" fmla="*/ 672 h 1904"/>
              <a:gd name="T12" fmla="*/ 1412 w 1466"/>
              <a:gd name="T13" fmla="*/ 606 h 1904"/>
              <a:gd name="T14" fmla="*/ 1388 w 1466"/>
              <a:gd name="T15" fmla="*/ 542 h 1904"/>
              <a:gd name="T16" fmla="*/ 1362 w 1466"/>
              <a:gd name="T17" fmla="*/ 478 h 1904"/>
              <a:gd name="T18" fmla="*/ 1330 w 1466"/>
              <a:gd name="T19" fmla="*/ 416 h 1904"/>
              <a:gd name="T20" fmla="*/ 1296 w 1466"/>
              <a:gd name="T21" fmla="*/ 356 h 1904"/>
              <a:gd name="T22" fmla="*/ 1258 w 1466"/>
              <a:gd name="T23" fmla="*/ 298 h 1904"/>
              <a:gd name="T24" fmla="*/ 1216 w 1466"/>
              <a:gd name="T25" fmla="*/ 244 h 1904"/>
              <a:gd name="T26" fmla="*/ 1172 w 1466"/>
              <a:gd name="T27" fmla="*/ 190 h 1904"/>
              <a:gd name="T28" fmla="*/ 1124 w 1466"/>
              <a:gd name="T29" fmla="*/ 138 h 1904"/>
              <a:gd name="T30" fmla="*/ 1074 w 1466"/>
              <a:gd name="T31" fmla="*/ 90 h 1904"/>
              <a:gd name="T32" fmla="*/ 1022 w 1466"/>
              <a:gd name="T33" fmla="*/ 44 h 1904"/>
              <a:gd name="T34" fmla="*/ 966 w 1466"/>
              <a:gd name="T35" fmla="*/ 0 h 1904"/>
              <a:gd name="T36" fmla="*/ 0 w 1466"/>
              <a:gd name="T37" fmla="*/ 0 h 1904"/>
              <a:gd name="T38" fmla="*/ 0 w 1466"/>
              <a:gd name="T39" fmla="*/ 1904 h 1904"/>
              <a:gd name="T40" fmla="*/ 966 w 1466"/>
              <a:gd name="T41" fmla="*/ 1904 h 1904"/>
              <a:gd name="T42" fmla="*/ 966 w 1466"/>
              <a:gd name="T43" fmla="*/ 1904 h 1904"/>
              <a:gd name="T44" fmla="*/ 1022 w 1466"/>
              <a:gd name="T45" fmla="*/ 1860 h 1904"/>
              <a:gd name="T46" fmla="*/ 1074 w 1466"/>
              <a:gd name="T47" fmla="*/ 1814 h 1904"/>
              <a:gd name="T48" fmla="*/ 1124 w 1466"/>
              <a:gd name="T49" fmla="*/ 1766 h 1904"/>
              <a:gd name="T50" fmla="*/ 1172 w 1466"/>
              <a:gd name="T51" fmla="*/ 1714 h 1904"/>
              <a:gd name="T52" fmla="*/ 1216 w 1466"/>
              <a:gd name="T53" fmla="*/ 1660 h 1904"/>
              <a:gd name="T54" fmla="*/ 1258 w 1466"/>
              <a:gd name="T55" fmla="*/ 1606 h 1904"/>
              <a:gd name="T56" fmla="*/ 1296 w 1466"/>
              <a:gd name="T57" fmla="*/ 1548 h 1904"/>
              <a:gd name="T58" fmla="*/ 1330 w 1466"/>
              <a:gd name="T59" fmla="*/ 1488 h 1904"/>
              <a:gd name="T60" fmla="*/ 1362 w 1466"/>
              <a:gd name="T61" fmla="*/ 1426 h 1904"/>
              <a:gd name="T62" fmla="*/ 1388 w 1466"/>
              <a:gd name="T63" fmla="*/ 1362 h 1904"/>
              <a:gd name="T64" fmla="*/ 1412 w 1466"/>
              <a:gd name="T65" fmla="*/ 1298 h 1904"/>
              <a:gd name="T66" fmla="*/ 1430 w 1466"/>
              <a:gd name="T67" fmla="*/ 1232 h 1904"/>
              <a:gd name="T68" fmla="*/ 1446 w 1466"/>
              <a:gd name="T69" fmla="*/ 1164 h 1904"/>
              <a:gd name="T70" fmla="*/ 1458 w 1466"/>
              <a:gd name="T71" fmla="*/ 1094 h 1904"/>
              <a:gd name="T72" fmla="*/ 1464 w 1466"/>
              <a:gd name="T73" fmla="*/ 1024 h 1904"/>
              <a:gd name="T74" fmla="*/ 1466 w 1466"/>
              <a:gd name="T75" fmla="*/ 952 h 1904"/>
              <a:gd name="T76" fmla="*/ 1466 w 1466"/>
              <a:gd name="T77" fmla="*/ 952 h 1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6" h="1904">
                <a:moveTo>
                  <a:pt x="1466" y="952"/>
                </a:moveTo>
                <a:lnTo>
                  <a:pt x="1466" y="952"/>
                </a:lnTo>
                <a:lnTo>
                  <a:pt x="1464" y="880"/>
                </a:lnTo>
                <a:lnTo>
                  <a:pt x="1458" y="810"/>
                </a:lnTo>
                <a:lnTo>
                  <a:pt x="1446" y="740"/>
                </a:lnTo>
                <a:lnTo>
                  <a:pt x="1430" y="672"/>
                </a:lnTo>
                <a:lnTo>
                  <a:pt x="1412" y="606"/>
                </a:lnTo>
                <a:lnTo>
                  <a:pt x="1388" y="542"/>
                </a:lnTo>
                <a:lnTo>
                  <a:pt x="1362" y="478"/>
                </a:lnTo>
                <a:lnTo>
                  <a:pt x="1330" y="416"/>
                </a:lnTo>
                <a:lnTo>
                  <a:pt x="1296" y="356"/>
                </a:lnTo>
                <a:lnTo>
                  <a:pt x="1258" y="298"/>
                </a:lnTo>
                <a:lnTo>
                  <a:pt x="1216" y="244"/>
                </a:lnTo>
                <a:lnTo>
                  <a:pt x="1172" y="190"/>
                </a:lnTo>
                <a:lnTo>
                  <a:pt x="1124" y="138"/>
                </a:lnTo>
                <a:lnTo>
                  <a:pt x="1074" y="90"/>
                </a:lnTo>
                <a:lnTo>
                  <a:pt x="1022" y="44"/>
                </a:lnTo>
                <a:lnTo>
                  <a:pt x="966" y="0"/>
                </a:lnTo>
                <a:lnTo>
                  <a:pt x="0" y="0"/>
                </a:lnTo>
                <a:lnTo>
                  <a:pt x="0" y="1904"/>
                </a:lnTo>
                <a:lnTo>
                  <a:pt x="966" y="1904"/>
                </a:lnTo>
                <a:lnTo>
                  <a:pt x="966" y="1904"/>
                </a:lnTo>
                <a:lnTo>
                  <a:pt x="1022" y="1860"/>
                </a:lnTo>
                <a:lnTo>
                  <a:pt x="1074" y="1814"/>
                </a:lnTo>
                <a:lnTo>
                  <a:pt x="1124" y="1766"/>
                </a:lnTo>
                <a:lnTo>
                  <a:pt x="1172" y="1714"/>
                </a:lnTo>
                <a:lnTo>
                  <a:pt x="1216" y="1660"/>
                </a:lnTo>
                <a:lnTo>
                  <a:pt x="1258" y="1606"/>
                </a:lnTo>
                <a:lnTo>
                  <a:pt x="1296" y="1548"/>
                </a:lnTo>
                <a:lnTo>
                  <a:pt x="1330" y="1488"/>
                </a:lnTo>
                <a:lnTo>
                  <a:pt x="1362" y="1426"/>
                </a:lnTo>
                <a:lnTo>
                  <a:pt x="1388" y="1362"/>
                </a:lnTo>
                <a:lnTo>
                  <a:pt x="1412" y="1298"/>
                </a:lnTo>
                <a:lnTo>
                  <a:pt x="1430" y="1232"/>
                </a:lnTo>
                <a:lnTo>
                  <a:pt x="1446" y="1164"/>
                </a:lnTo>
                <a:lnTo>
                  <a:pt x="1458" y="1094"/>
                </a:lnTo>
                <a:lnTo>
                  <a:pt x="1464" y="1024"/>
                </a:lnTo>
                <a:lnTo>
                  <a:pt x="1466" y="952"/>
                </a:lnTo>
                <a:lnTo>
                  <a:pt x="1466" y="95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ko-KR" altLang="en-US" dirty="0"/>
          </a:p>
        </p:txBody>
      </p:sp>
    </p:spTree>
    <p:extLst>
      <p:ext uri="{BB962C8B-B14F-4D97-AF65-F5344CB8AC3E}">
        <p14:creationId xmlns:p14="http://schemas.microsoft.com/office/powerpoint/2010/main" val="407475349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ko-KR" altLang="en-US" dirty="0"/>
          </a:p>
        </p:txBody>
      </p:sp>
      <p:sp>
        <p:nvSpPr>
          <p:cNvPr id="3" name="Footer Placeholder 2"/>
          <p:cNvSpPr>
            <a:spLocks noGrp="1"/>
          </p:cNvSpPr>
          <p:nvPr>
            <p:ph type="ftr" sz="quarter" idx="11"/>
          </p:nvPr>
        </p:nvSpPr>
        <p:spPr/>
        <p:txBody>
          <a:bodyPr/>
          <a:lstStyle/>
          <a:p>
            <a:endParaRPr lang="ko-KR" altLang="en-US" dirty="0"/>
          </a:p>
        </p:txBody>
      </p:sp>
      <p:sp>
        <p:nvSpPr>
          <p:cNvPr id="4" name="Slide Number Placeholder 3"/>
          <p:cNvSpPr>
            <a:spLocks noGrp="1"/>
          </p:cNvSpPr>
          <p:nvPr>
            <p:ph type="sldNum" sz="quarter" idx="12"/>
          </p:nvPr>
        </p:nvSpPr>
        <p:spPr>
          <a:xfrm>
            <a:off x="8553796" y="6356351"/>
            <a:ext cx="380308" cy="365125"/>
          </a:xfrm>
        </p:spPr>
        <p:txBody>
          <a:bodyPr/>
          <a:lstStyle/>
          <a:p>
            <a:fld id="{2F943411-7C57-481C-BA3E-8A56C2B72D05}" type="slidenum">
              <a:rPr lang="ko-KR" altLang="en-US" smtClean="0"/>
              <a:pPr/>
              <a:t>‹#›</a:t>
            </a:fld>
            <a:endParaRPr lang="ko-KR" altLang="en-US" dirty="0"/>
          </a:p>
        </p:txBody>
      </p:sp>
    </p:spTree>
    <p:extLst>
      <p:ext uri="{BB962C8B-B14F-4D97-AF65-F5344CB8AC3E}">
        <p14:creationId xmlns:p14="http://schemas.microsoft.com/office/powerpoint/2010/main" val="1672718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43411-7C57-481C-BA3E-8A56C2B72D05}" type="slidenum">
              <a:rPr lang="ko-KR" altLang="en-US" smtClean="0"/>
              <a:pPr/>
              <a:t>‹#›</a:t>
            </a:fld>
            <a:endParaRPr lang="ko-KR" altLang="en-US" dirty="0"/>
          </a:p>
        </p:txBody>
      </p:sp>
    </p:spTree>
    <p:extLst>
      <p:ext uri="{BB962C8B-B14F-4D97-AF65-F5344CB8AC3E}">
        <p14:creationId xmlns:p14="http://schemas.microsoft.com/office/powerpoint/2010/main" val="519335026"/>
      </p:ext>
    </p:extLst>
  </p:cSld>
  <p:clrMap bg1="lt1" tx1="dk1" bg2="lt2" tx2="dk2" accent1="accent1" accent2="accent2" accent3="accent3" accent4="accent4" accent5="accent5" accent6="accent6" hlink="hlink" folHlink="folHlink"/>
  <p:sldLayoutIdLst>
    <p:sldLayoutId id="2147483675" r:id="rId1"/>
    <p:sldLayoutId id="2147483669" r:id="rId2"/>
    <p:sldLayoutId id="2147483670" r:id="rId3"/>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823452" y="1611309"/>
            <a:ext cx="4463845" cy="1338828"/>
          </a:xfrm>
        </p:spPr>
        <p:txBody>
          <a:bodyPr/>
          <a:lstStyle/>
          <a:p>
            <a:r>
              <a:rPr lang="en-US" altLang="ko-KR" dirty="0"/>
              <a:t>Race</a:t>
            </a:r>
            <a:br>
              <a:rPr lang="en-US" altLang="ko-KR" dirty="0"/>
            </a:br>
            <a:r>
              <a:rPr lang="en-US" altLang="ko-KR" dirty="0"/>
              <a:t>Condition</a:t>
            </a:r>
            <a:endParaRPr lang="ko-KR" altLang="en-US" dirty="0"/>
          </a:p>
        </p:txBody>
      </p:sp>
      <p:sp>
        <p:nvSpPr>
          <p:cNvPr id="3" name="부제목 2"/>
          <p:cNvSpPr>
            <a:spLocks noGrp="1"/>
          </p:cNvSpPr>
          <p:nvPr>
            <p:ph type="subTitle" idx="1"/>
          </p:nvPr>
        </p:nvSpPr>
        <p:spPr/>
        <p:txBody>
          <a:bodyPr/>
          <a:lstStyle/>
          <a:p>
            <a:r>
              <a:rPr lang="en-US" altLang="ko-KR" dirty="0"/>
              <a:t>Semester Project Final</a:t>
            </a:r>
            <a:endParaRPr lang="ko-KR" altLang="en-US" dirty="0"/>
          </a:p>
        </p:txBody>
      </p:sp>
      <p:sp>
        <p:nvSpPr>
          <p:cNvPr id="5" name="텍스트 개체 틀 4"/>
          <p:cNvSpPr>
            <a:spLocks noGrp="1"/>
          </p:cNvSpPr>
          <p:nvPr>
            <p:ph type="body" sz="quarter" idx="14"/>
          </p:nvPr>
        </p:nvSpPr>
        <p:spPr>
          <a:xfrm>
            <a:off x="823452" y="5426016"/>
            <a:ext cx="2720636" cy="636072"/>
          </a:xfrm>
        </p:spPr>
        <p:txBody>
          <a:bodyPr/>
          <a:lstStyle/>
          <a:p>
            <a:r>
              <a:rPr lang="en-US" altLang="ko-KR" dirty="0"/>
              <a:t>13011203 Son </a:t>
            </a:r>
            <a:r>
              <a:rPr lang="en-US" altLang="ko-KR" dirty="0" err="1"/>
              <a:t>YoungDuk</a:t>
            </a:r>
            <a:endParaRPr lang="en-US" altLang="ko-KR" dirty="0"/>
          </a:p>
          <a:p>
            <a:r>
              <a:rPr lang="en-US" altLang="ko-KR" dirty="0"/>
              <a:t>14011141 Lee </a:t>
            </a:r>
            <a:r>
              <a:rPr lang="en-US" altLang="ko-KR" dirty="0" err="1"/>
              <a:t>TaeSu</a:t>
            </a:r>
            <a:endParaRPr lang="ko-KR" altLang="en-US" dirty="0"/>
          </a:p>
        </p:txBody>
      </p:sp>
      <p:grpSp>
        <p:nvGrpSpPr>
          <p:cNvPr id="6" name="그룹 5"/>
          <p:cNvGrpSpPr/>
          <p:nvPr/>
        </p:nvGrpSpPr>
        <p:grpSpPr>
          <a:xfrm>
            <a:off x="612251" y="1630786"/>
            <a:ext cx="4787217" cy="854300"/>
            <a:chOff x="816334" y="1199161"/>
            <a:chExt cx="6382956" cy="1139066"/>
          </a:xfrm>
        </p:grpSpPr>
        <p:grpSp>
          <p:nvGrpSpPr>
            <p:cNvPr id="26" name="그룹 25"/>
            <p:cNvGrpSpPr>
              <a:grpSpLocks noChangeAspect="1"/>
            </p:cNvGrpSpPr>
            <p:nvPr/>
          </p:nvGrpSpPr>
          <p:grpSpPr>
            <a:xfrm>
              <a:off x="816334" y="1199161"/>
              <a:ext cx="377236" cy="296640"/>
              <a:chOff x="2074863" y="2136775"/>
              <a:chExt cx="3209925" cy="2524125"/>
            </a:xfrm>
          </p:grpSpPr>
          <p:sp>
            <p:nvSpPr>
              <p:cNvPr id="9" name="Freeform 5"/>
              <p:cNvSpPr>
                <a:spLocks/>
              </p:cNvSpPr>
              <p:nvPr/>
            </p:nvSpPr>
            <p:spPr bwMode="auto">
              <a:xfrm>
                <a:off x="2074863" y="2136775"/>
                <a:ext cx="1263650" cy="2524125"/>
              </a:xfrm>
              <a:custGeom>
                <a:avLst/>
                <a:gdLst>
                  <a:gd name="T0" fmla="*/ 796 w 796"/>
                  <a:gd name="T1" fmla="*/ 302 h 1590"/>
                  <a:gd name="T2" fmla="*/ 652 w 796"/>
                  <a:gd name="T3" fmla="*/ 0 h 1590"/>
                  <a:gd name="T4" fmla="*/ 652 w 796"/>
                  <a:gd name="T5" fmla="*/ 0 h 1590"/>
                  <a:gd name="T6" fmla="*/ 594 w 796"/>
                  <a:gd name="T7" fmla="*/ 22 h 1590"/>
                  <a:gd name="T8" fmla="*/ 540 w 796"/>
                  <a:gd name="T9" fmla="*/ 44 h 1590"/>
                  <a:gd name="T10" fmla="*/ 488 w 796"/>
                  <a:gd name="T11" fmla="*/ 70 h 1590"/>
                  <a:gd name="T12" fmla="*/ 438 w 796"/>
                  <a:gd name="T13" fmla="*/ 98 h 1590"/>
                  <a:gd name="T14" fmla="*/ 390 w 796"/>
                  <a:gd name="T15" fmla="*/ 128 h 1590"/>
                  <a:gd name="T16" fmla="*/ 346 w 796"/>
                  <a:gd name="T17" fmla="*/ 160 h 1590"/>
                  <a:gd name="T18" fmla="*/ 304 w 796"/>
                  <a:gd name="T19" fmla="*/ 194 h 1590"/>
                  <a:gd name="T20" fmla="*/ 266 w 796"/>
                  <a:gd name="T21" fmla="*/ 230 h 1590"/>
                  <a:gd name="T22" fmla="*/ 266 w 796"/>
                  <a:gd name="T23" fmla="*/ 230 h 1590"/>
                  <a:gd name="T24" fmla="*/ 228 w 796"/>
                  <a:gd name="T25" fmla="*/ 266 h 1590"/>
                  <a:gd name="T26" fmla="*/ 196 w 796"/>
                  <a:gd name="T27" fmla="*/ 304 h 1590"/>
                  <a:gd name="T28" fmla="*/ 164 w 796"/>
                  <a:gd name="T29" fmla="*/ 344 h 1590"/>
                  <a:gd name="T30" fmla="*/ 138 w 796"/>
                  <a:gd name="T31" fmla="*/ 386 h 1590"/>
                  <a:gd name="T32" fmla="*/ 112 w 796"/>
                  <a:gd name="T33" fmla="*/ 428 h 1590"/>
                  <a:gd name="T34" fmla="*/ 92 w 796"/>
                  <a:gd name="T35" fmla="*/ 470 h 1590"/>
                  <a:gd name="T36" fmla="*/ 72 w 796"/>
                  <a:gd name="T37" fmla="*/ 514 h 1590"/>
                  <a:gd name="T38" fmla="*/ 58 w 796"/>
                  <a:gd name="T39" fmla="*/ 560 h 1590"/>
                  <a:gd name="T40" fmla="*/ 58 w 796"/>
                  <a:gd name="T41" fmla="*/ 560 h 1590"/>
                  <a:gd name="T42" fmla="*/ 44 w 796"/>
                  <a:gd name="T43" fmla="*/ 608 h 1590"/>
                  <a:gd name="T44" fmla="*/ 32 w 796"/>
                  <a:gd name="T45" fmla="*/ 660 h 1590"/>
                  <a:gd name="T46" fmla="*/ 22 w 796"/>
                  <a:gd name="T47" fmla="*/ 718 h 1590"/>
                  <a:gd name="T48" fmla="*/ 14 w 796"/>
                  <a:gd name="T49" fmla="*/ 778 h 1590"/>
                  <a:gd name="T50" fmla="*/ 8 w 796"/>
                  <a:gd name="T51" fmla="*/ 844 h 1590"/>
                  <a:gd name="T52" fmla="*/ 4 w 796"/>
                  <a:gd name="T53" fmla="*/ 912 h 1590"/>
                  <a:gd name="T54" fmla="*/ 2 w 796"/>
                  <a:gd name="T55" fmla="*/ 986 h 1590"/>
                  <a:gd name="T56" fmla="*/ 0 w 796"/>
                  <a:gd name="T57" fmla="*/ 1064 h 1590"/>
                  <a:gd name="T58" fmla="*/ 0 w 796"/>
                  <a:gd name="T59" fmla="*/ 1590 h 1590"/>
                  <a:gd name="T60" fmla="*/ 736 w 796"/>
                  <a:gd name="T61" fmla="*/ 1590 h 1590"/>
                  <a:gd name="T62" fmla="*/ 736 w 796"/>
                  <a:gd name="T63" fmla="*/ 854 h 1590"/>
                  <a:gd name="T64" fmla="*/ 380 w 796"/>
                  <a:gd name="T65" fmla="*/ 854 h 1590"/>
                  <a:gd name="T66" fmla="*/ 380 w 796"/>
                  <a:gd name="T67" fmla="*/ 854 h 1590"/>
                  <a:gd name="T68" fmla="*/ 382 w 796"/>
                  <a:gd name="T69" fmla="*/ 802 h 1590"/>
                  <a:gd name="T70" fmla="*/ 388 w 796"/>
                  <a:gd name="T71" fmla="*/ 752 h 1590"/>
                  <a:gd name="T72" fmla="*/ 396 w 796"/>
                  <a:gd name="T73" fmla="*/ 704 h 1590"/>
                  <a:gd name="T74" fmla="*/ 408 w 796"/>
                  <a:gd name="T75" fmla="*/ 658 h 1590"/>
                  <a:gd name="T76" fmla="*/ 422 w 796"/>
                  <a:gd name="T77" fmla="*/ 616 h 1590"/>
                  <a:gd name="T78" fmla="*/ 438 w 796"/>
                  <a:gd name="T79" fmla="*/ 578 h 1590"/>
                  <a:gd name="T80" fmla="*/ 458 w 796"/>
                  <a:gd name="T81" fmla="*/ 540 h 1590"/>
                  <a:gd name="T82" fmla="*/ 480 w 796"/>
                  <a:gd name="T83" fmla="*/ 506 h 1590"/>
                  <a:gd name="T84" fmla="*/ 480 w 796"/>
                  <a:gd name="T85" fmla="*/ 506 h 1590"/>
                  <a:gd name="T86" fmla="*/ 506 w 796"/>
                  <a:gd name="T87" fmla="*/ 474 h 1590"/>
                  <a:gd name="T88" fmla="*/ 536 w 796"/>
                  <a:gd name="T89" fmla="*/ 444 h 1590"/>
                  <a:gd name="T90" fmla="*/ 570 w 796"/>
                  <a:gd name="T91" fmla="*/ 416 h 1590"/>
                  <a:gd name="T92" fmla="*/ 608 w 796"/>
                  <a:gd name="T93" fmla="*/ 390 h 1590"/>
                  <a:gd name="T94" fmla="*/ 648 w 796"/>
                  <a:gd name="T95" fmla="*/ 366 h 1590"/>
                  <a:gd name="T96" fmla="*/ 694 w 796"/>
                  <a:gd name="T97" fmla="*/ 342 h 1590"/>
                  <a:gd name="T98" fmla="*/ 744 w 796"/>
                  <a:gd name="T99" fmla="*/ 322 h 1590"/>
                  <a:gd name="T100" fmla="*/ 796 w 796"/>
                  <a:gd name="T101" fmla="*/ 302 h 1590"/>
                  <a:gd name="T102" fmla="*/ 796 w 796"/>
                  <a:gd name="T103" fmla="*/ 302 h 1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96" h="1590">
                    <a:moveTo>
                      <a:pt x="796" y="302"/>
                    </a:moveTo>
                    <a:lnTo>
                      <a:pt x="652" y="0"/>
                    </a:lnTo>
                    <a:lnTo>
                      <a:pt x="652" y="0"/>
                    </a:lnTo>
                    <a:lnTo>
                      <a:pt x="594" y="22"/>
                    </a:lnTo>
                    <a:lnTo>
                      <a:pt x="540" y="44"/>
                    </a:lnTo>
                    <a:lnTo>
                      <a:pt x="488" y="70"/>
                    </a:lnTo>
                    <a:lnTo>
                      <a:pt x="438" y="98"/>
                    </a:lnTo>
                    <a:lnTo>
                      <a:pt x="390" y="128"/>
                    </a:lnTo>
                    <a:lnTo>
                      <a:pt x="346" y="160"/>
                    </a:lnTo>
                    <a:lnTo>
                      <a:pt x="304" y="194"/>
                    </a:lnTo>
                    <a:lnTo>
                      <a:pt x="266" y="230"/>
                    </a:lnTo>
                    <a:lnTo>
                      <a:pt x="266" y="230"/>
                    </a:lnTo>
                    <a:lnTo>
                      <a:pt x="228" y="266"/>
                    </a:lnTo>
                    <a:lnTo>
                      <a:pt x="196" y="304"/>
                    </a:lnTo>
                    <a:lnTo>
                      <a:pt x="164" y="344"/>
                    </a:lnTo>
                    <a:lnTo>
                      <a:pt x="138" y="386"/>
                    </a:lnTo>
                    <a:lnTo>
                      <a:pt x="112" y="428"/>
                    </a:lnTo>
                    <a:lnTo>
                      <a:pt x="92" y="470"/>
                    </a:lnTo>
                    <a:lnTo>
                      <a:pt x="72" y="514"/>
                    </a:lnTo>
                    <a:lnTo>
                      <a:pt x="58" y="560"/>
                    </a:lnTo>
                    <a:lnTo>
                      <a:pt x="58" y="560"/>
                    </a:lnTo>
                    <a:lnTo>
                      <a:pt x="44" y="608"/>
                    </a:lnTo>
                    <a:lnTo>
                      <a:pt x="32" y="660"/>
                    </a:lnTo>
                    <a:lnTo>
                      <a:pt x="22" y="718"/>
                    </a:lnTo>
                    <a:lnTo>
                      <a:pt x="14" y="778"/>
                    </a:lnTo>
                    <a:lnTo>
                      <a:pt x="8" y="844"/>
                    </a:lnTo>
                    <a:lnTo>
                      <a:pt x="4" y="912"/>
                    </a:lnTo>
                    <a:lnTo>
                      <a:pt x="2" y="986"/>
                    </a:lnTo>
                    <a:lnTo>
                      <a:pt x="0" y="1064"/>
                    </a:lnTo>
                    <a:lnTo>
                      <a:pt x="0" y="1590"/>
                    </a:lnTo>
                    <a:lnTo>
                      <a:pt x="736" y="1590"/>
                    </a:lnTo>
                    <a:lnTo>
                      <a:pt x="736" y="854"/>
                    </a:lnTo>
                    <a:lnTo>
                      <a:pt x="380" y="854"/>
                    </a:lnTo>
                    <a:lnTo>
                      <a:pt x="380" y="854"/>
                    </a:lnTo>
                    <a:lnTo>
                      <a:pt x="382" y="802"/>
                    </a:lnTo>
                    <a:lnTo>
                      <a:pt x="388" y="752"/>
                    </a:lnTo>
                    <a:lnTo>
                      <a:pt x="396" y="704"/>
                    </a:lnTo>
                    <a:lnTo>
                      <a:pt x="408" y="658"/>
                    </a:lnTo>
                    <a:lnTo>
                      <a:pt x="422" y="616"/>
                    </a:lnTo>
                    <a:lnTo>
                      <a:pt x="438" y="578"/>
                    </a:lnTo>
                    <a:lnTo>
                      <a:pt x="458" y="540"/>
                    </a:lnTo>
                    <a:lnTo>
                      <a:pt x="480" y="506"/>
                    </a:lnTo>
                    <a:lnTo>
                      <a:pt x="480" y="506"/>
                    </a:lnTo>
                    <a:lnTo>
                      <a:pt x="506" y="474"/>
                    </a:lnTo>
                    <a:lnTo>
                      <a:pt x="536" y="444"/>
                    </a:lnTo>
                    <a:lnTo>
                      <a:pt x="570" y="416"/>
                    </a:lnTo>
                    <a:lnTo>
                      <a:pt x="608" y="390"/>
                    </a:lnTo>
                    <a:lnTo>
                      <a:pt x="648" y="366"/>
                    </a:lnTo>
                    <a:lnTo>
                      <a:pt x="694" y="342"/>
                    </a:lnTo>
                    <a:lnTo>
                      <a:pt x="744" y="322"/>
                    </a:lnTo>
                    <a:lnTo>
                      <a:pt x="796" y="302"/>
                    </a:lnTo>
                    <a:lnTo>
                      <a:pt x="796" y="302"/>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ko-KR" altLang="en-US" sz="1350" dirty="0"/>
              </a:p>
            </p:txBody>
          </p:sp>
          <p:sp>
            <p:nvSpPr>
              <p:cNvPr id="10" name="Freeform 6"/>
              <p:cNvSpPr>
                <a:spLocks/>
              </p:cNvSpPr>
              <p:nvPr/>
            </p:nvSpPr>
            <p:spPr bwMode="auto">
              <a:xfrm>
                <a:off x="4024313" y="2136775"/>
                <a:ext cx="1260475" cy="2524125"/>
              </a:xfrm>
              <a:custGeom>
                <a:avLst/>
                <a:gdLst>
                  <a:gd name="T0" fmla="*/ 480 w 794"/>
                  <a:gd name="T1" fmla="*/ 506 h 1590"/>
                  <a:gd name="T2" fmla="*/ 480 w 794"/>
                  <a:gd name="T3" fmla="*/ 506 h 1590"/>
                  <a:gd name="T4" fmla="*/ 506 w 794"/>
                  <a:gd name="T5" fmla="*/ 474 h 1590"/>
                  <a:gd name="T6" fmla="*/ 536 w 794"/>
                  <a:gd name="T7" fmla="*/ 444 h 1590"/>
                  <a:gd name="T8" fmla="*/ 568 w 794"/>
                  <a:gd name="T9" fmla="*/ 416 h 1590"/>
                  <a:gd name="T10" fmla="*/ 606 w 794"/>
                  <a:gd name="T11" fmla="*/ 390 h 1590"/>
                  <a:gd name="T12" fmla="*/ 648 w 794"/>
                  <a:gd name="T13" fmla="*/ 366 h 1590"/>
                  <a:gd name="T14" fmla="*/ 692 w 794"/>
                  <a:gd name="T15" fmla="*/ 342 h 1590"/>
                  <a:gd name="T16" fmla="*/ 742 w 794"/>
                  <a:gd name="T17" fmla="*/ 322 h 1590"/>
                  <a:gd name="T18" fmla="*/ 794 w 794"/>
                  <a:gd name="T19" fmla="*/ 302 h 1590"/>
                  <a:gd name="T20" fmla="*/ 652 w 794"/>
                  <a:gd name="T21" fmla="*/ 0 h 1590"/>
                  <a:gd name="T22" fmla="*/ 652 w 794"/>
                  <a:gd name="T23" fmla="*/ 0 h 1590"/>
                  <a:gd name="T24" fmla="*/ 594 w 794"/>
                  <a:gd name="T25" fmla="*/ 22 h 1590"/>
                  <a:gd name="T26" fmla="*/ 540 w 794"/>
                  <a:gd name="T27" fmla="*/ 44 h 1590"/>
                  <a:gd name="T28" fmla="*/ 488 w 794"/>
                  <a:gd name="T29" fmla="*/ 70 h 1590"/>
                  <a:gd name="T30" fmla="*/ 438 w 794"/>
                  <a:gd name="T31" fmla="*/ 98 h 1590"/>
                  <a:gd name="T32" fmla="*/ 392 w 794"/>
                  <a:gd name="T33" fmla="*/ 128 h 1590"/>
                  <a:gd name="T34" fmla="*/ 346 w 794"/>
                  <a:gd name="T35" fmla="*/ 160 h 1590"/>
                  <a:gd name="T36" fmla="*/ 304 w 794"/>
                  <a:gd name="T37" fmla="*/ 194 h 1590"/>
                  <a:gd name="T38" fmla="*/ 266 w 794"/>
                  <a:gd name="T39" fmla="*/ 230 h 1590"/>
                  <a:gd name="T40" fmla="*/ 266 w 794"/>
                  <a:gd name="T41" fmla="*/ 230 h 1590"/>
                  <a:gd name="T42" fmla="*/ 228 w 794"/>
                  <a:gd name="T43" fmla="*/ 266 h 1590"/>
                  <a:gd name="T44" fmla="*/ 194 w 794"/>
                  <a:gd name="T45" fmla="*/ 304 h 1590"/>
                  <a:gd name="T46" fmla="*/ 164 w 794"/>
                  <a:gd name="T47" fmla="*/ 344 h 1590"/>
                  <a:gd name="T48" fmla="*/ 136 w 794"/>
                  <a:gd name="T49" fmla="*/ 384 h 1590"/>
                  <a:gd name="T50" fmla="*/ 112 w 794"/>
                  <a:gd name="T51" fmla="*/ 426 h 1590"/>
                  <a:gd name="T52" fmla="*/ 90 w 794"/>
                  <a:gd name="T53" fmla="*/ 470 h 1590"/>
                  <a:gd name="T54" fmla="*/ 72 w 794"/>
                  <a:gd name="T55" fmla="*/ 514 h 1590"/>
                  <a:gd name="T56" fmla="*/ 56 w 794"/>
                  <a:gd name="T57" fmla="*/ 558 h 1590"/>
                  <a:gd name="T58" fmla="*/ 56 w 794"/>
                  <a:gd name="T59" fmla="*/ 558 h 1590"/>
                  <a:gd name="T60" fmla="*/ 42 w 794"/>
                  <a:gd name="T61" fmla="*/ 606 h 1590"/>
                  <a:gd name="T62" fmla="*/ 32 w 794"/>
                  <a:gd name="T63" fmla="*/ 660 h 1590"/>
                  <a:gd name="T64" fmla="*/ 22 w 794"/>
                  <a:gd name="T65" fmla="*/ 716 h 1590"/>
                  <a:gd name="T66" fmla="*/ 14 w 794"/>
                  <a:gd name="T67" fmla="*/ 776 h 1590"/>
                  <a:gd name="T68" fmla="*/ 8 w 794"/>
                  <a:gd name="T69" fmla="*/ 842 h 1590"/>
                  <a:gd name="T70" fmla="*/ 4 w 794"/>
                  <a:gd name="T71" fmla="*/ 912 h 1590"/>
                  <a:gd name="T72" fmla="*/ 0 w 794"/>
                  <a:gd name="T73" fmla="*/ 986 h 1590"/>
                  <a:gd name="T74" fmla="*/ 0 w 794"/>
                  <a:gd name="T75" fmla="*/ 1064 h 1590"/>
                  <a:gd name="T76" fmla="*/ 0 w 794"/>
                  <a:gd name="T77" fmla="*/ 1590 h 1590"/>
                  <a:gd name="T78" fmla="*/ 734 w 794"/>
                  <a:gd name="T79" fmla="*/ 1590 h 1590"/>
                  <a:gd name="T80" fmla="*/ 734 w 794"/>
                  <a:gd name="T81" fmla="*/ 854 h 1590"/>
                  <a:gd name="T82" fmla="*/ 378 w 794"/>
                  <a:gd name="T83" fmla="*/ 854 h 1590"/>
                  <a:gd name="T84" fmla="*/ 378 w 794"/>
                  <a:gd name="T85" fmla="*/ 854 h 1590"/>
                  <a:gd name="T86" fmla="*/ 382 w 794"/>
                  <a:gd name="T87" fmla="*/ 802 h 1590"/>
                  <a:gd name="T88" fmla="*/ 388 w 794"/>
                  <a:gd name="T89" fmla="*/ 752 h 1590"/>
                  <a:gd name="T90" fmla="*/ 396 w 794"/>
                  <a:gd name="T91" fmla="*/ 704 h 1590"/>
                  <a:gd name="T92" fmla="*/ 406 w 794"/>
                  <a:gd name="T93" fmla="*/ 658 h 1590"/>
                  <a:gd name="T94" fmla="*/ 420 w 794"/>
                  <a:gd name="T95" fmla="*/ 616 h 1590"/>
                  <a:gd name="T96" fmla="*/ 438 w 794"/>
                  <a:gd name="T97" fmla="*/ 578 h 1590"/>
                  <a:gd name="T98" fmla="*/ 458 w 794"/>
                  <a:gd name="T99" fmla="*/ 540 h 1590"/>
                  <a:gd name="T100" fmla="*/ 480 w 794"/>
                  <a:gd name="T101" fmla="*/ 506 h 1590"/>
                  <a:gd name="T102" fmla="*/ 480 w 794"/>
                  <a:gd name="T103" fmla="*/ 506 h 1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94" h="1590">
                    <a:moveTo>
                      <a:pt x="480" y="506"/>
                    </a:moveTo>
                    <a:lnTo>
                      <a:pt x="480" y="506"/>
                    </a:lnTo>
                    <a:lnTo>
                      <a:pt x="506" y="474"/>
                    </a:lnTo>
                    <a:lnTo>
                      <a:pt x="536" y="444"/>
                    </a:lnTo>
                    <a:lnTo>
                      <a:pt x="568" y="416"/>
                    </a:lnTo>
                    <a:lnTo>
                      <a:pt x="606" y="390"/>
                    </a:lnTo>
                    <a:lnTo>
                      <a:pt x="648" y="366"/>
                    </a:lnTo>
                    <a:lnTo>
                      <a:pt x="692" y="342"/>
                    </a:lnTo>
                    <a:lnTo>
                      <a:pt x="742" y="322"/>
                    </a:lnTo>
                    <a:lnTo>
                      <a:pt x="794" y="302"/>
                    </a:lnTo>
                    <a:lnTo>
                      <a:pt x="652" y="0"/>
                    </a:lnTo>
                    <a:lnTo>
                      <a:pt x="652" y="0"/>
                    </a:lnTo>
                    <a:lnTo>
                      <a:pt x="594" y="22"/>
                    </a:lnTo>
                    <a:lnTo>
                      <a:pt x="540" y="44"/>
                    </a:lnTo>
                    <a:lnTo>
                      <a:pt x="488" y="70"/>
                    </a:lnTo>
                    <a:lnTo>
                      <a:pt x="438" y="98"/>
                    </a:lnTo>
                    <a:lnTo>
                      <a:pt x="392" y="128"/>
                    </a:lnTo>
                    <a:lnTo>
                      <a:pt x="346" y="160"/>
                    </a:lnTo>
                    <a:lnTo>
                      <a:pt x="304" y="194"/>
                    </a:lnTo>
                    <a:lnTo>
                      <a:pt x="266" y="230"/>
                    </a:lnTo>
                    <a:lnTo>
                      <a:pt x="266" y="230"/>
                    </a:lnTo>
                    <a:lnTo>
                      <a:pt x="228" y="266"/>
                    </a:lnTo>
                    <a:lnTo>
                      <a:pt x="194" y="304"/>
                    </a:lnTo>
                    <a:lnTo>
                      <a:pt x="164" y="344"/>
                    </a:lnTo>
                    <a:lnTo>
                      <a:pt x="136" y="384"/>
                    </a:lnTo>
                    <a:lnTo>
                      <a:pt x="112" y="426"/>
                    </a:lnTo>
                    <a:lnTo>
                      <a:pt x="90" y="470"/>
                    </a:lnTo>
                    <a:lnTo>
                      <a:pt x="72" y="514"/>
                    </a:lnTo>
                    <a:lnTo>
                      <a:pt x="56" y="558"/>
                    </a:lnTo>
                    <a:lnTo>
                      <a:pt x="56" y="558"/>
                    </a:lnTo>
                    <a:lnTo>
                      <a:pt x="42" y="606"/>
                    </a:lnTo>
                    <a:lnTo>
                      <a:pt x="32" y="660"/>
                    </a:lnTo>
                    <a:lnTo>
                      <a:pt x="22" y="716"/>
                    </a:lnTo>
                    <a:lnTo>
                      <a:pt x="14" y="776"/>
                    </a:lnTo>
                    <a:lnTo>
                      <a:pt x="8" y="842"/>
                    </a:lnTo>
                    <a:lnTo>
                      <a:pt x="4" y="912"/>
                    </a:lnTo>
                    <a:lnTo>
                      <a:pt x="0" y="986"/>
                    </a:lnTo>
                    <a:lnTo>
                      <a:pt x="0" y="1064"/>
                    </a:lnTo>
                    <a:lnTo>
                      <a:pt x="0" y="1590"/>
                    </a:lnTo>
                    <a:lnTo>
                      <a:pt x="734" y="1590"/>
                    </a:lnTo>
                    <a:lnTo>
                      <a:pt x="734" y="854"/>
                    </a:lnTo>
                    <a:lnTo>
                      <a:pt x="378" y="854"/>
                    </a:lnTo>
                    <a:lnTo>
                      <a:pt x="378" y="854"/>
                    </a:lnTo>
                    <a:lnTo>
                      <a:pt x="382" y="802"/>
                    </a:lnTo>
                    <a:lnTo>
                      <a:pt x="388" y="752"/>
                    </a:lnTo>
                    <a:lnTo>
                      <a:pt x="396" y="704"/>
                    </a:lnTo>
                    <a:lnTo>
                      <a:pt x="406" y="658"/>
                    </a:lnTo>
                    <a:lnTo>
                      <a:pt x="420" y="616"/>
                    </a:lnTo>
                    <a:lnTo>
                      <a:pt x="438" y="578"/>
                    </a:lnTo>
                    <a:lnTo>
                      <a:pt x="458" y="540"/>
                    </a:lnTo>
                    <a:lnTo>
                      <a:pt x="480" y="506"/>
                    </a:lnTo>
                    <a:lnTo>
                      <a:pt x="480" y="506"/>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ko-KR" altLang="en-US" sz="1350" dirty="0"/>
              </a:p>
            </p:txBody>
          </p:sp>
        </p:grpSp>
        <p:grpSp>
          <p:nvGrpSpPr>
            <p:cNvPr id="25" name="그룹 24"/>
            <p:cNvGrpSpPr>
              <a:grpSpLocks noChangeAspect="1"/>
            </p:cNvGrpSpPr>
            <p:nvPr/>
          </p:nvGrpSpPr>
          <p:grpSpPr>
            <a:xfrm>
              <a:off x="6821511" y="2041587"/>
              <a:ext cx="377779" cy="296640"/>
              <a:chOff x="6894513" y="2190750"/>
              <a:chExt cx="3222625" cy="2530475"/>
            </a:xfrm>
          </p:grpSpPr>
          <p:sp>
            <p:nvSpPr>
              <p:cNvPr id="23" name="Freeform 7"/>
              <p:cNvSpPr>
                <a:spLocks/>
              </p:cNvSpPr>
              <p:nvPr/>
            </p:nvSpPr>
            <p:spPr bwMode="auto">
              <a:xfrm>
                <a:off x="6894513" y="2190750"/>
                <a:ext cx="1260475" cy="2530475"/>
              </a:xfrm>
              <a:custGeom>
                <a:avLst/>
                <a:gdLst>
                  <a:gd name="T0" fmla="*/ 60 w 794"/>
                  <a:gd name="T1" fmla="*/ 736 h 1594"/>
                  <a:gd name="T2" fmla="*/ 416 w 794"/>
                  <a:gd name="T3" fmla="*/ 736 h 1594"/>
                  <a:gd name="T4" fmla="*/ 416 w 794"/>
                  <a:gd name="T5" fmla="*/ 736 h 1594"/>
                  <a:gd name="T6" fmla="*/ 412 w 794"/>
                  <a:gd name="T7" fmla="*/ 788 h 1594"/>
                  <a:gd name="T8" fmla="*/ 408 w 794"/>
                  <a:gd name="T9" fmla="*/ 838 h 1594"/>
                  <a:gd name="T10" fmla="*/ 398 w 794"/>
                  <a:gd name="T11" fmla="*/ 886 h 1594"/>
                  <a:gd name="T12" fmla="*/ 388 w 794"/>
                  <a:gd name="T13" fmla="*/ 930 h 1594"/>
                  <a:gd name="T14" fmla="*/ 374 w 794"/>
                  <a:gd name="T15" fmla="*/ 972 h 1594"/>
                  <a:gd name="T16" fmla="*/ 358 w 794"/>
                  <a:gd name="T17" fmla="*/ 1012 h 1594"/>
                  <a:gd name="T18" fmla="*/ 338 w 794"/>
                  <a:gd name="T19" fmla="*/ 1050 h 1594"/>
                  <a:gd name="T20" fmla="*/ 316 w 794"/>
                  <a:gd name="T21" fmla="*/ 1084 h 1594"/>
                  <a:gd name="T22" fmla="*/ 316 w 794"/>
                  <a:gd name="T23" fmla="*/ 1084 h 1594"/>
                  <a:gd name="T24" fmla="*/ 290 w 794"/>
                  <a:gd name="T25" fmla="*/ 1114 h 1594"/>
                  <a:gd name="T26" fmla="*/ 260 w 794"/>
                  <a:gd name="T27" fmla="*/ 1144 h 1594"/>
                  <a:gd name="T28" fmla="*/ 228 w 794"/>
                  <a:gd name="T29" fmla="*/ 1174 h 1594"/>
                  <a:gd name="T30" fmla="*/ 190 w 794"/>
                  <a:gd name="T31" fmla="*/ 1200 h 1594"/>
                  <a:gd name="T32" fmla="*/ 148 w 794"/>
                  <a:gd name="T33" fmla="*/ 1224 h 1594"/>
                  <a:gd name="T34" fmla="*/ 102 w 794"/>
                  <a:gd name="T35" fmla="*/ 1246 h 1594"/>
                  <a:gd name="T36" fmla="*/ 54 w 794"/>
                  <a:gd name="T37" fmla="*/ 1268 h 1594"/>
                  <a:gd name="T38" fmla="*/ 0 w 794"/>
                  <a:gd name="T39" fmla="*/ 1288 h 1594"/>
                  <a:gd name="T40" fmla="*/ 144 w 794"/>
                  <a:gd name="T41" fmla="*/ 1594 h 1594"/>
                  <a:gd name="T42" fmla="*/ 144 w 794"/>
                  <a:gd name="T43" fmla="*/ 1594 h 1594"/>
                  <a:gd name="T44" fmla="*/ 200 w 794"/>
                  <a:gd name="T45" fmla="*/ 1572 h 1594"/>
                  <a:gd name="T46" fmla="*/ 256 w 794"/>
                  <a:gd name="T47" fmla="*/ 1548 h 1594"/>
                  <a:gd name="T48" fmla="*/ 308 w 794"/>
                  <a:gd name="T49" fmla="*/ 1522 h 1594"/>
                  <a:gd name="T50" fmla="*/ 358 w 794"/>
                  <a:gd name="T51" fmla="*/ 1494 h 1594"/>
                  <a:gd name="T52" fmla="*/ 406 w 794"/>
                  <a:gd name="T53" fmla="*/ 1464 h 1594"/>
                  <a:gd name="T54" fmla="*/ 450 w 794"/>
                  <a:gd name="T55" fmla="*/ 1432 h 1594"/>
                  <a:gd name="T56" fmla="*/ 492 w 794"/>
                  <a:gd name="T57" fmla="*/ 1398 h 1594"/>
                  <a:gd name="T58" fmla="*/ 532 w 794"/>
                  <a:gd name="T59" fmla="*/ 1362 h 1594"/>
                  <a:gd name="T60" fmla="*/ 532 w 794"/>
                  <a:gd name="T61" fmla="*/ 1362 h 1594"/>
                  <a:gd name="T62" fmla="*/ 568 w 794"/>
                  <a:gd name="T63" fmla="*/ 1324 h 1594"/>
                  <a:gd name="T64" fmla="*/ 602 w 794"/>
                  <a:gd name="T65" fmla="*/ 1286 h 1594"/>
                  <a:gd name="T66" fmla="*/ 632 w 794"/>
                  <a:gd name="T67" fmla="*/ 1246 h 1594"/>
                  <a:gd name="T68" fmla="*/ 660 w 794"/>
                  <a:gd name="T69" fmla="*/ 1206 h 1594"/>
                  <a:gd name="T70" fmla="*/ 684 w 794"/>
                  <a:gd name="T71" fmla="*/ 1164 h 1594"/>
                  <a:gd name="T72" fmla="*/ 706 w 794"/>
                  <a:gd name="T73" fmla="*/ 1120 h 1594"/>
                  <a:gd name="T74" fmla="*/ 724 w 794"/>
                  <a:gd name="T75" fmla="*/ 1076 h 1594"/>
                  <a:gd name="T76" fmla="*/ 740 w 794"/>
                  <a:gd name="T77" fmla="*/ 1030 h 1594"/>
                  <a:gd name="T78" fmla="*/ 740 w 794"/>
                  <a:gd name="T79" fmla="*/ 1030 h 1594"/>
                  <a:gd name="T80" fmla="*/ 752 w 794"/>
                  <a:gd name="T81" fmla="*/ 982 h 1594"/>
                  <a:gd name="T82" fmla="*/ 764 w 794"/>
                  <a:gd name="T83" fmla="*/ 930 h 1594"/>
                  <a:gd name="T84" fmla="*/ 774 w 794"/>
                  <a:gd name="T85" fmla="*/ 874 h 1594"/>
                  <a:gd name="T86" fmla="*/ 780 w 794"/>
                  <a:gd name="T87" fmla="*/ 814 h 1594"/>
                  <a:gd name="T88" fmla="*/ 786 w 794"/>
                  <a:gd name="T89" fmla="*/ 748 h 1594"/>
                  <a:gd name="T90" fmla="*/ 792 w 794"/>
                  <a:gd name="T91" fmla="*/ 680 h 1594"/>
                  <a:gd name="T92" fmla="*/ 794 w 794"/>
                  <a:gd name="T93" fmla="*/ 606 h 1594"/>
                  <a:gd name="T94" fmla="*/ 794 w 794"/>
                  <a:gd name="T95" fmla="*/ 528 h 1594"/>
                  <a:gd name="T96" fmla="*/ 794 w 794"/>
                  <a:gd name="T97" fmla="*/ 0 h 1594"/>
                  <a:gd name="T98" fmla="*/ 60 w 794"/>
                  <a:gd name="T99" fmla="*/ 0 h 1594"/>
                  <a:gd name="T100" fmla="*/ 60 w 794"/>
                  <a:gd name="T101" fmla="*/ 736 h 1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94" h="1594">
                    <a:moveTo>
                      <a:pt x="60" y="736"/>
                    </a:moveTo>
                    <a:lnTo>
                      <a:pt x="416" y="736"/>
                    </a:lnTo>
                    <a:lnTo>
                      <a:pt x="416" y="736"/>
                    </a:lnTo>
                    <a:lnTo>
                      <a:pt x="412" y="788"/>
                    </a:lnTo>
                    <a:lnTo>
                      <a:pt x="408" y="838"/>
                    </a:lnTo>
                    <a:lnTo>
                      <a:pt x="398" y="886"/>
                    </a:lnTo>
                    <a:lnTo>
                      <a:pt x="388" y="930"/>
                    </a:lnTo>
                    <a:lnTo>
                      <a:pt x="374" y="972"/>
                    </a:lnTo>
                    <a:lnTo>
                      <a:pt x="358" y="1012"/>
                    </a:lnTo>
                    <a:lnTo>
                      <a:pt x="338" y="1050"/>
                    </a:lnTo>
                    <a:lnTo>
                      <a:pt x="316" y="1084"/>
                    </a:lnTo>
                    <a:lnTo>
                      <a:pt x="316" y="1084"/>
                    </a:lnTo>
                    <a:lnTo>
                      <a:pt x="290" y="1114"/>
                    </a:lnTo>
                    <a:lnTo>
                      <a:pt x="260" y="1144"/>
                    </a:lnTo>
                    <a:lnTo>
                      <a:pt x="228" y="1174"/>
                    </a:lnTo>
                    <a:lnTo>
                      <a:pt x="190" y="1200"/>
                    </a:lnTo>
                    <a:lnTo>
                      <a:pt x="148" y="1224"/>
                    </a:lnTo>
                    <a:lnTo>
                      <a:pt x="102" y="1246"/>
                    </a:lnTo>
                    <a:lnTo>
                      <a:pt x="54" y="1268"/>
                    </a:lnTo>
                    <a:lnTo>
                      <a:pt x="0" y="1288"/>
                    </a:lnTo>
                    <a:lnTo>
                      <a:pt x="144" y="1594"/>
                    </a:lnTo>
                    <a:lnTo>
                      <a:pt x="144" y="1594"/>
                    </a:lnTo>
                    <a:lnTo>
                      <a:pt x="200" y="1572"/>
                    </a:lnTo>
                    <a:lnTo>
                      <a:pt x="256" y="1548"/>
                    </a:lnTo>
                    <a:lnTo>
                      <a:pt x="308" y="1522"/>
                    </a:lnTo>
                    <a:lnTo>
                      <a:pt x="358" y="1494"/>
                    </a:lnTo>
                    <a:lnTo>
                      <a:pt x="406" y="1464"/>
                    </a:lnTo>
                    <a:lnTo>
                      <a:pt x="450" y="1432"/>
                    </a:lnTo>
                    <a:lnTo>
                      <a:pt x="492" y="1398"/>
                    </a:lnTo>
                    <a:lnTo>
                      <a:pt x="532" y="1362"/>
                    </a:lnTo>
                    <a:lnTo>
                      <a:pt x="532" y="1362"/>
                    </a:lnTo>
                    <a:lnTo>
                      <a:pt x="568" y="1324"/>
                    </a:lnTo>
                    <a:lnTo>
                      <a:pt x="602" y="1286"/>
                    </a:lnTo>
                    <a:lnTo>
                      <a:pt x="632" y="1246"/>
                    </a:lnTo>
                    <a:lnTo>
                      <a:pt x="660" y="1206"/>
                    </a:lnTo>
                    <a:lnTo>
                      <a:pt x="684" y="1164"/>
                    </a:lnTo>
                    <a:lnTo>
                      <a:pt x="706" y="1120"/>
                    </a:lnTo>
                    <a:lnTo>
                      <a:pt x="724" y="1076"/>
                    </a:lnTo>
                    <a:lnTo>
                      <a:pt x="740" y="1030"/>
                    </a:lnTo>
                    <a:lnTo>
                      <a:pt x="740" y="1030"/>
                    </a:lnTo>
                    <a:lnTo>
                      <a:pt x="752" y="982"/>
                    </a:lnTo>
                    <a:lnTo>
                      <a:pt x="764" y="930"/>
                    </a:lnTo>
                    <a:lnTo>
                      <a:pt x="774" y="874"/>
                    </a:lnTo>
                    <a:lnTo>
                      <a:pt x="780" y="814"/>
                    </a:lnTo>
                    <a:lnTo>
                      <a:pt x="786" y="748"/>
                    </a:lnTo>
                    <a:lnTo>
                      <a:pt x="792" y="680"/>
                    </a:lnTo>
                    <a:lnTo>
                      <a:pt x="794" y="606"/>
                    </a:lnTo>
                    <a:lnTo>
                      <a:pt x="794" y="528"/>
                    </a:lnTo>
                    <a:lnTo>
                      <a:pt x="794" y="0"/>
                    </a:lnTo>
                    <a:lnTo>
                      <a:pt x="60" y="0"/>
                    </a:lnTo>
                    <a:lnTo>
                      <a:pt x="60" y="736"/>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ko-KR" altLang="en-US" sz="1350" dirty="0"/>
              </a:p>
            </p:txBody>
          </p:sp>
          <p:sp>
            <p:nvSpPr>
              <p:cNvPr id="24" name="Freeform 8"/>
              <p:cNvSpPr>
                <a:spLocks/>
              </p:cNvSpPr>
              <p:nvPr/>
            </p:nvSpPr>
            <p:spPr bwMode="auto">
              <a:xfrm>
                <a:off x="8853488" y="2190750"/>
                <a:ext cx="1263650" cy="2530475"/>
              </a:xfrm>
              <a:custGeom>
                <a:avLst/>
                <a:gdLst>
                  <a:gd name="T0" fmla="*/ 60 w 796"/>
                  <a:gd name="T1" fmla="*/ 0 h 1594"/>
                  <a:gd name="T2" fmla="*/ 60 w 796"/>
                  <a:gd name="T3" fmla="*/ 736 h 1594"/>
                  <a:gd name="T4" fmla="*/ 414 w 796"/>
                  <a:gd name="T5" fmla="*/ 736 h 1594"/>
                  <a:gd name="T6" fmla="*/ 414 w 796"/>
                  <a:gd name="T7" fmla="*/ 736 h 1594"/>
                  <a:gd name="T8" fmla="*/ 412 w 796"/>
                  <a:gd name="T9" fmla="*/ 788 h 1594"/>
                  <a:gd name="T10" fmla="*/ 406 w 796"/>
                  <a:gd name="T11" fmla="*/ 838 h 1594"/>
                  <a:gd name="T12" fmla="*/ 398 w 796"/>
                  <a:gd name="T13" fmla="*/ 886 h 1594"/>
                  <a:gd name="T14" fmla="*/ 388 w 796"/>
                  <a:gd name="T15" fmla="*/ 930 h 1594"/>
                  <a:gd name="T16" fmla="*/ 374 w 796"/>
                  <a:gd name="T17" fmla="*/ 972 h 1594"/>
                  <a:gd name="T18" fmla="*/ 358 w 796"/>
                  <a:gd name="T19" fmla="*/ 1012 h 1594"/>
                  <a:gd name="T20" fmla="*/ 338 w 796"/>
                  <a:gd name="T21" fmla="*/ 1050 h 1594"/>
                  <a:gd name="T22" fmla="*/ 316 w 796"/>
                  <a:gd name="T23" fmla="*/ 1084 h 1594"/>
                  <a:gd name="T24" fmla="*/ 316 w 796"/>
                  <a:gd name="T25" fmla="*/ 1084 h 1594"/>
                  <a:gd name="T26" fmla="*/ 290 w 796"/>
                  <a:gd name="T27" fmla="*/ 1114 h 1594"/>
                  <a:gd name="T28" fmla="*/ 260 w 796"/>
                  <a:gd name="T29" fmla="*/ 1144 h 1594"/>
                  <a:gd name="T30" fmla="*/ 226 w 796"/>
                  <a:gd name="T31" fmla="*/ 1174 h 1594"/>
                  <a:gd name="T32" fmla="*/ 188 w 796"/>
                  <a:gd name="T33" fmla="*/ 1200 h 1594"/>
                  <a:gd name="T34" fmla="*/ 148 w 796"/>
                  <a:gd name="T35" fmla="*/ 1224 h 1594"/>
                  <a:gd name="T36" fmla="*/ 102 w 796"/>
                  <a:gd name="T37" fmla="*/ 1246 h 1594"/>
                  <a:gd name="T38" fmla="*/ 54 w 796"/>
                  <a:gd name="T39" fmla="*/ 1268 h 1594"/>
                  <a:gd name="T40" fmla="*/ 0 w 796"/>
                  <a:gd name="T41" fmla="*/ 1288 h 1594"/>
                  <a:gd name="T42" fmla="*/ 144 w 796"/>
                  <a:gd name="T43" fmla="*/ 1594 h 1594"/>
                  <a:gd name="T44" fmla="*/ 144 w 796"/>
                  <a:gd name="T45" fmla="*/ 1594 h 1594"/>
                  <a:gd name="T46" fmla="*/ 200 w 796"/>
                  <a:gd name="T47" fmla="*/ 1572 h 1594"/>
                  <a:gd name="T48" fmla="*/ 256 w 796"/>
                  <a:gd name="T49" fmla="*/ 1548 h 1594"/>
                  <a:gd name="T50" fmla="*/ 308 w 796"/>
                  <a:gd name="T51" fmla="*/ 1522 h 1594"/>
                  <a:gd name="T52" fmla="*/ 356 w 796"/>
                  <a:gd name="T53" fmla="*/ 1494 h 1594"/>
                  <a:gd name="T54" fmla="*/ 404 w 796"/>
                  <a:gd name="T55" fmla="*/ 1464 h 1594"/>
                  <a:gd name="T56" fmla="*/ 448 w 796"/>
                  <a:gd name="T57" fmla="*/ 1432 h 1594"/>
                  <a:gd name="T58" fmla="*/ 490 w 796"/>
                  <a:gd name="T59" fmla="*/ 1398 h 1594"/>
                  <a:gd name="T60" fmla="*/ 530 w 796"/>
                  <a:gd name="T61" fmla="*/ 1362 h 1594"/>
                  <a:gd name="T62" fmla="*/ 530 w 796"/>
                  <a:gd name="T63" fmla="*/ 1362 h 1594"/>
                  <a:gd name="T64" fmla="*/ 566 w 796"/>
                  <a:gd name="T65" fmla="*/ 1324 h 1594"/>
                  <a:gd name="T66" fmla="*/ 600 w 796"/>
                  <a:gd name="T67" fmla="*/ 1286 h 1594"/>
                  <a:gd name="T68" fmla="*/ 630 w 796"/>
                  <a:gd name="T69" fmla="*/ 1246 h 1594"/>
                  <a:gd name="T70" fmla="*/ 658 w 796"/>
                  <a:gd name="T71" fmla="*/ 1206 h 1594"/>
                  <a:gd name="T72" fmla="*/ 684 w 796"/>
                  <a:gd name="T73" fmla="*/ 1164 h 1594"/>
                  <a:gd name="T74" fmla="*/ 704 w 796"/>
                  <a:gd name="T75" fmla="*/ 1120 h 1594"/>
                  <a:gd name="T76" fmla="*/ 724 w 796"/>
                  <a:gd name="T77" fmla="*/ 1076 h 1594"/>
                  <a:gd name="T78" fmla="*/ 740 w 796"/>
                  <a:gd name="T79" fmla="*/ 1030 h 1594"/>
                  <a:gd name="T80" fmla="*/ 740 w 796"/>
                  <a:gd name="T81" fmla="*/ 1030 h 1594"/>
                  <a:gd name="T82" fmla="*/ 752 w 796"/>
                  <a:gd name="T83" fmla="*/ 982 h 1594"/>
                  <a:gd name="T84" fmla="*/ 764 w 796"/>
                  <a:gd name="T85" fmla="*/ 930 h 1594"/>
                  <a:gd name="T86" fmla="*/ 774 w 796"/>
                  <a:gd name="T87" fmla="*/ 874 h 1594"/>
                  <a:gd name="T88" fmla="*/ 782 w 796"/>
                  <a:gd name="T89" fmla="*/ 814 h 1594"/>
                  <a:gd name="T90" fmla="*/ 788 w 796"/>
                  <a:gd name="T91" fmla="*/ 748 h 1594"/>
                  <a:gd name="T92" fmla="*/ 792 w 796"/>
                  <a:gd name="T93" fmla="*/ 680 h 1594"/>
                  <a:gd name="T94" fmla="*/ 794 w 796"/>
                  <a:gd name="T95" fmla="*/ 606 h 1594"/>
                  <a:gd name="T96" fmla="*/ 796 w 796"/>
                  <a:gd name="T97" fmla="*/ 528 h 1594"/>
                  <a:gd name="T98" fmla="*/ 796 w 796"/>
                  <a:gd name="T99" fmla="*/ 0 h 1594"/>
                  <a:gd name="T100" fmla="*/ 60 w 796"/>
                  <a:gd name="T101" fmla="*/ 0 h 1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96" h="1594">
                    <a:moveTo>
                      <a:pt x="60" y="0"/>
                    </a:moveTo>
                    <a:lnTo>
                      <a:pt x="60" y="736"/>
                    </a:lnTo>
                    <a:lnTo>
                      <a:pt x="414" y="736"/>
                    </a:lnTo>
                    <a:lnTo>
                      <a:pt x="414" y="736"/>
                    </a:lnTo>
                    <a:lnTo>
                      <a:pt x="412" y="788"/>
                    </a:lnTo>
                    <a:lnTo>
                      <a:pt x="406" y="838"/>
                    </a:lnTo>
                    <a:lnTo>
                      <a:pt x="398" y="886"/>
                    </a:lnTo>
                    <a:lnTo>
                      <a:pt x="388" y="930"/>
                    </a:lnTo>
                    <a:lnTo>
                      <a:pt x="374" y="972"/>
                    </a:lnTo>
                    <a:lnTo>
                      <a:pt x="358" y="1012"/>
                    </a:lnTo>
                    <a:lnTo>
                      <a:pt x="338" y="1050"/>
                    </a:lnTo>
                    <a:lnTo>
                      <a:pt x="316" y="1084"/>
                    </a:lnTo>
                    <a:lnTo>
                      <a:pt x="316" y="1084"/>
                    </a:lnTo>
                    <a:lnTo>
                      <a:pt x="290" y="1114"/>
                    </a:lnTo>
                    <a:lnTo>
                      <a:pt x="260" y="1144"/>
                    </a:lnTo>
                    <a:lnTo>
                      <a:pt x="226" y="1174"/>
                    </a:lnTo>
                    <a:lnTo>
                      <a:pt x="188" y="1200"/>
                    </a:lnTo>
                    <a:lnTo>
                      <a:pt x="148" y="1224"/>
                    </a:lnTo>
                    <a:lnTo>
                      <a:pt x="102" y="1246"/>
                    </a:lnTo>
                    <a:lnTo>
                      <a:pt x="54" y="1268"/>
                    </a:lnTo>
                    <a:lnTo>
                      <a:pt x="0" y="1288"/>
                    </a:lnTo>
                    <a:lnTo>
                      <a:pt x="144" y="1594"/>
                    </a:lnTo>
                    <a:lnTo>
                      <a:pt x="144" y="1594"/>
                    </a:lnTo>
                    <a:lnTo>
                      <a:pt x="200" y="1572"/>
                    </a:lnTo>
                    <a:lnTo>
                      <a:pt x="256" y="1548"/>
                    </a:lnTo>
                    <a:lnTo>
                      <a:pt x="308" y="1522"/>
                    </a:lnTo>
                    <a:lnTo>
                      <a:pt x="356" y="1494"/>
                    </a:lnTo>
                    <a:lnTo>
                      <a:pt x="404" y="1464"/>
                    </a:lnTo>
                    <a:lnTo>
                      <a:pt x="448" y="1432"/>
                    </a:lnTo>
                    <a:lnTo>
                      <a:pt x="490" y="1398"/>
                    </a:lnTo>
                    <a:lnTo>
                      <a:pt x="530" y="1362"/>
                    </a:lnTo>
                    <a:lnTo>
                      <a:pt x="530" y="1362"/>
                    </a:lnTo>
                    <a:lnTo>
                      <a:pt x="566" y="1324"/>
                    </a:lnTo>
                    <a:lnTo>
                      <a:pt x="600" y="1286"/>
                    </a:lnTo>
                    <a:lnTo>
                      <a:pt x="630" y="1246"/>
                    </a:lnTo>
                    <a:lnTo>
                      <a:pt x="658" y="1206"/>
                    </a:lnTo>
                    <a:lnTo>
                      <a:pt x="684" y="1164"/>
                    </a:lnTo>
                    <a:lnTo>
                      <a:pt x="704" y="1120"/>
                    </a:lnTo>
                    <a:lnTo>
                      <a:pt x="724" y="1076"/>
                    </a:lnTo>
                    <a:lnTo>
                      <a:pt x="740" y="1030"/>
                    </a:lnTo>
                    <a:lnTo>
                      <a:pt x="740" y="1030"/>
                    </a:lnTo>
                    <a:lnTo>
                      <a:pt x="752" y="982"/>
                    </a:lnTo>
                    <a:lnTo>
                      <a:pt x="764" y="930"/>
                    </a:lnTo>
                    <a:lnTo>
                      <a:pt x="774" y="874"/>
                    </a:lnTo>
                    <a:lnTo>
                      <a:pt x="782" y="814"/>
                    </a:lnTo>
                    <a:lnTo>
                      <a:pt x="788" y="748"/>
                    </a:lnTo>
                    <a:lnTo>
                      <a:pt x="792" y="680"/>
                    </a:lnTo>
                    <a:lnTo>
                      <a:pt x="794" y="606"/>
                    </a:lnTo>
                    <a:lnTo>
                      <a:pt x="796" y="528"/>
                    </a:lnTo>
                    <a:lnTo>
                      <a:pt x="796" y="0"/>
                    </a:lnTo>
                    <a:lnTo>
                      <a:pt x="60"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ko-KR" altLang="en-US" sz="1350" dirty="0"/>
              </a:p>
            </p:txBody>
          </p:sp>
        </p:grpSp>
      </p:grpSp>
    </p:spTree>
    <p:extLst>
      <p:ext uri="{BB962C8B-B14F-4D97-AF65-F5344CB8AC3E}">
        <p14:creationId xmlns:p14="http://schemas.microsoft.com/office/powerpoint/2010/main" val="321095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그림 4" descr="스크린샷이(가) 표시된 사진&#10;&#10;높은 신뢰도로 생성된 설명">
            <a:extLst>
              <a:ext uri="{FF2B5EF4-FFF2-40B4-BE49-F238E27FC236}">
                <a16:creationId xmlns:a16="http://schemas.microsoft.com/office/drawing/2014/main" id="{813155BA-1EF5-4C89-B71E-F83C188C0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73" y="1675227"/>
            <a:ext cx="6483852" cy="4394199"/>
          </a:xfrm>
          <a:prstGeom prst="rect">
            <a:avLst/>
          </a:prstGeom>
        </p:spPr>
      </p:pic>
      <p:sp>
        <p:nvSpPr>
          <p:cNvPr id="6" name="제목 5"/>
          <p:cNvSpPr>
            <a:spLocks noGrp="1"/>
          </p:cNvSpPr>
          <p:nvPr>
            <p:ph type="title"/>
          </p:nvPr>
        </p:nvSpPr>
        <p:spPr>
          <a:xfrm>
            <a:off x="417399" y="643467"/>
            <a:ext cx="8408193" cy="744836"/>
          </a:xfrm>
        </p:spPr>
        <p:txBody>
          <a:bodyPr>
            <a:normAutofit fontScale="90000"/>
          </a:bodyPr>
          <a:lstStyle/>
          <a:p>
            <a:pPr algn="ctr"/>
            <a:r>
              <a:rPr lang="en-US" altLang="ko-KR" sz="2800" dirty="0">
                <a:solidFill>
                  <a:schemeClr val="bg1"/>
                </a:solidFill>
              </a:rPr>
              <a:t>The values didn’t synchronized separately at the same time.</a:t>
            </a:r>
            <a:endParaRPr lang="ko-KR" altLang="en-US" sz="2800" dirty="0">
              <a:solidFill>
                <a:schemeClr val="bg1"/>
              </a:solidFill>
            </a:endParaRPr>
          </a:p>
        </p:txBody>
      </p:sp>
      <p:sp>
        <p:nvSpPr>
          <p:cNvPr id="2" name="슬라이드 번호 개체 틀 1"/>
          <p:cNvSpPr>
            <a:spLocks noGrp="1"/>
          </p:cNvSpPr>
          <p:nvPr>
            <p:ph type="sldNum" sz="quarter" idx="12"/>
          </p:nvPr>
        </p:nvSpPr>
        <p:spPr>
          <a:xfrm>
            <a:off x="6457950" y="6356350"/>
            <a:ext cx="2057400" cy="365125"/>
          </a:xfrm>
        </p:spPr>
        <p:txBody>
          <a:bodyPr>
            <a:normAutofit/>
          </a:bodyPr>
          <a:lstStyle/>
          <a:p>
            <a:pPr>
              <a:spcAft>
                <a:spcPts val="600"/>
              </a:spcAft>
            </a:pPr>
            <a:fld id="{2F943411-7C57-481C-BA3E-8A56C2B72D05}" type="slidenum">
              <a:rPr lang="ko-KR" altLang="en-US" smtClean="0"/>
              <a:pPr>
                <a:spcAft>
                  <a:spcPts val="600"/>
                </a:spcAft>
              </a:pPr>
              <a:t>10</a:t>
            </a:fld>
            <a:endParaRPr lang="ko-KR" altLang="en-US"/>
          </a:p>
        </p:txBody>
      </p:sp>
    </p:spTree>
    <p:extLst>
      <p:ext uri="{BB962C8B-B14F-4D97-AF65-F5344CB8AC3E}">
        <p14:creationId xmlns:p14="http://schemas.microsoft.com/office/powerpoint/2010/main" val="179698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그림 3" descr="스크린샷이(가) 표시된 사진&#10;&#10;매우 높은 신뢰도로 생성된 설명">
            <a:extLst>
              <a:ext uri="{FF2B5EF4-FFF2-40B4-BE49-F238E27FC236}">
                <a16:creationId xmlns:a16="http://schemas.microsoft.com/office/drawing/2014/main" id="{BE23D886-ECB5-4F94-84B8-439C932BA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035" y="1675227"/>
            <a:ext cx="6299928" cy="4394199"/>
          </a:xfrm>
          <a:prstGeom prst="rect">
            <a:avLst/>
          </a:prstGeom>
        </p:spPr>
      </p:pic>
      <p:sp>
        <p:nvSpPr>
          <p:cNvPr id="6" name="제목 5"/>
          <p:cNvSpPr>
            <a:spLocks noGrp="1"/>
          </p:cNvSpPr>
          <p:nvPr>
            <p:ph type="title"/>
          </p:nvPr>
        </p:nvSpPr>
        <p:spPr>
          <a:xfrm>
            <a:off x="417399" y="643467"/>
            <a:ext cx="8408193" cy="744836"/>
          </a:xfrm>
        </p:spPr>
        <p:txBody>
          <a:bodyPr>
            <a:normAutofit/>
          </a:bodyPr>
          <a:lstStyle/>
          <a:p>
            <a:pPr algn="ctr"/>
            <a:r>
              <a:rPr lang="en-US" altLang="ko-KR" sz="2800" dirty="0">
                <a:solidFill>
                  <a:schemeClr val="bg1"/>
                </a:solidFill>
              </a:rPr>
              <a:t>Using Mutex </a:t>
            </a:r>
            <a:endParaRPr lang="ko-KR" altLang="en-US" sz="2800" dirty="0">
              <a:solidFill>
                <a:schemeClr val="bg1"/>
              </a:solidFill>
            </a:endParaRPr>
          </a:p>
        </p:txBody>
      </p:sp>
      <p:sp>
        <p:nvSpPr>
          <p:cNvPr id="2" name="슬라이드 번호 개체 틀 1"/>
          <p:cNvSpPr>
            <a:spLocks noGrp="1"/>
          </p:cNvSpPr>
          <p:nvPr>
            <p:ph type="sldNum" sz="quarter" idx="12"/>
          </p:nvPr>
        </p:nvSpPr>
        <p:spPr>
          <a:xfrm>
            <a:off x="6457950" y="6356350"/>
            <a:ext cx="2057400" cy="365125"/>
          </a:xfrm>
        </p:spPr>
        <p:txBody>
          <a:bodyPr>
            <a:normAutofit/>
          </a:bodyPr>
          <a:lstStyle/>
          <a:p>
            <a:pPr>
              <a:spcAft>
                <a:spcPts val="600"/>
              </a:spcAft>
            </a:pPr>
            <a:fld id="{2F943411-7C57-481C-BA3E-8A56C2B72D05}" type="slidenum">
              <a:rPr lang="ko-KR" altLang="en-US" smtClean="0"/>
              <a:pPr>
                <a:spcAft>
                  <a:spcPts val="600"/>
                </a:spcAft>
              </a:pPr>
              <a:t>11</a:t>
            </a:fld>
            <a:endParaRPr lang="ko-KR" altLang="en-US"/>
          </a:p>
        </p:txBody>
      </p:sp>
    </p:spTree>
    <p:extLst>
      <p:ext uri="{BB962C8B-B14F-4D97-AF65-F5344CB8AC3E}">
        <p14:creationId xmlns:p14="http://schemas.microsoft.com/office/powerpoint/2010/main" val="460843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E1DCD8-92EE-43E2-8E02-BC23E31627B0}"/>
              </a:ext>
            </a:extLst>
          </p:cNvPr>
          <p:cNvSpPr>
            <a:spLocks noGrp="1"/>
          </p:cNvSpPr>
          <p:nvPr>
            <p:ph type="title"/>
          </p:nvPr>
        </p:nvSpPr>
        <p:spPr/>
        <p:txBody>
          <a:bodyPr/>
          <a:lstStyle/>
          <a:p>
            <a:r>
              <a:rPr lang="en-US" altLang="ko-KR" dirty="0"/>
              <a:t>How does the Mutex work?</a:t>
            </a:r>
            <a:endParaRPr lang="ko-KR" altLang="en-US" dirty="0"/>
          </a:p>
        </p:txBody>
      </p:sp>
      <p:sp>
        <p:nvSpPr>
          <p:cNvPr id="3" name="슬라이드 번호 개체 틀 2">
            <a:extLst>
              <a:ext uri="{FF2B5EF4-FFF2-40B4-BE49-F238E27FC236}">
                <a16:creationId xmlns:a16="http://schemas.microsoft.com/office/drawing/2014/main" id="{F9110ADA-8B41-4F9E-9CE9-8D6A2549886D}"/>
              </a:ext>
            </a:extLst>
          </p:cNvPr>
          <p:cNvSpPr>
            <a:spLocks noGrp="1"/>
          </p:cNvSpPr>
          <p:nvPr>
            <p:ph type="sldNum" sz="quarter" idx="12"/>
          </p:nvPr>
        </p:nvSpPr>
        <p:spPr/>
        <p:txBody>
          <a:bodyPr/>
          <a:lstStyle/>
          <a:p>
            <a:fld id="{2F943411-7C57-481C-BA3E-8A56C2B72D05}" type="slidenum">
              <a:rPr lang="ko-KR" altLang="en-US" smtClean="0"/>
              <a:pPr/>
              <a:t>12</a:t>
            </a:fld>
            <a:endParaRPr lang="ko-KR" altLang="en-US" dirty="0"/>
          </a:p>
        </p:txBody>
      </p:sp>
      <p:pic>
        <p:nvPicPr>
          <p:cNvPr id="5" name="그림 4">
            <a:extLst>
              <a:ext uri="{FF2B5EF4-FFF2-40B4-BE49-F238E27FC236}">
                <a16:creationId xmlns:a16="http://schemas.microsoft.com/office/drawing/2014/main" id="{EBDA87DE-56CB-4704-B9C9-BF63143563D3}"/>
              </a:ext>
            </a:extLst>
          </p:cNvPr>
          <p:cNvPicPr>
            <a:picLocks noChangeAspect="1"/>
          </p:cNvPicPr>
          <p:nvPr/>
        </p:nvPicPr>
        <p:blipFill>
          <a:blip r:embed="rId2"/>
          <a:stretch>
            <a:fillRect/>
          </a:stretch>
        </p:blipFill>
        <p:spPr>
          <a:xfrm>
            <a:off x="687097" y="1351841"/>
            <a:ext cx="7828253" cy="3857086"/>
          </a:xfrm>
          <a:prstGeom prst="rect">
            <a:avLst/>
          </a:prstGeom>
        </p:spPr>
      </p:pic>
      <p:sp>
        <p:nvSpPr>
          <p:cNvPr id="7" name="TextBox 6">
            <a:extLst>
              <a:ext uri="{FF2B5EF4-FFF2-40B4-BE49-F238E27FC236}">
                <a16:creationId xmlns:a16="http://schemas.microsoft.com/office/drawing/2014/main" id="{F8D59EF3-E1FC-43E1-B644-AACA0BEA2886}"/>
              </a:ext>
            </a:extLst>
          </p:cNvPr>
          <p:cNvSpPr txBox="1"/>
          <p:nvPr/>
        </p:nvSpPr>
        <p:spPr>
          <a:xfrm>
            <a:off x="1118169" y="5760251"/>
            <a:ext cx="6684579" cy="369332"/>
          </a:xfrm>
          <a:prstGeom prst="rect">
            <a:avLst/>
          </a:prstGeom>
          <a:noFill/>
        </p:spPr>
        <p:txBody>
          <a:bodyPr wrap="square" rtlCol="0">
            <a:spAutoFit/>
          </a:bodyPr>
          <a:lstStyle/>
          <a:p>
            <a:pPr algn="ctr"/>
            <a:r>
              <a:rPr lang="en-US" altLang="ko-KR" b="1" dirty="0"/>
              <a:t>Only 1 program can access!</a:t>
            </a:r>
            <a:endParaRPr lang="ko-KR" altLang="en-US" b="1" dirty="0"/>
          </a:p>
        </p:txBody>
      </p:sp>
    </p:spTree>
    <p:extLst>
      <p:ext uri="{BB962C8B-B14F-4D97-AF65-F5344CB8AC3E}">
        <p14:creationId xmlns:p14="http://schemas.microsoft.com/office/powerpoint/2010/main" val="287571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normAutofit/>
          </a:bodyPr>
          <a:lstStyle/>
          <a:p>
            <a:r>
              <a:rPr lang="en-US" altLang="ko-KR" dirty="0">
                <a:solidFill>
                  <a:schemeClr val="accent1"/>
                </a:solidFill>
              </a:rPr>
              <a:t>One more thing to do</a:t>
            </a:r>
            <a:endParaRPr lang="ko-KR" altLang="en-US" dirty="0">
              <a:solidFill>
                <a:schemeClr val="accent1"/>
              </a:solidFill>
            </a:endParaRPr>
          </a:p>
        </p:txBody>
      </p:sp>
      <p:sp>
        <p:nvSpPr>
          <p:cNvPr id="2" name="슬라이드 번호 개체 틀 1"/>
          <p:cNvSpPr>
            <a:spLocks noGrp="1"/>
          </p:cNvSpPr>
          <p:nvPr>
            <p:ph type="sldNum" sz="quarter" idx="12"/>
          </p:nvPr>
        </p:nvSpPr>
        <p:spPr/>
        <p:txBody>
          <a:bodyPr/>
          <a:lstStyle/>
          <a:p>
            <a:fld id="{2F943411-7C57-481C-BA3E-8A56C2B72D05}" type="slidenum">
              <a:rPr lang="ko-KR" altLang="en-US" smtClean="0"/>
              <a:pPr/>
              <a:t>13</a:t>
            </a:fld>
            <a:endParaRPr lang="ko-KR" altLang="en-US" dirty="0"/>
          </a:p>
        </p:txBody>
      </p:sp>
      <p:grpSp>
        <p:nvGrpSpPr>
          <p:cNvPr id="52" name="그룹 51"/>
          <p:cNvGrpSpPr/>
          <p:nvPr/>
        </p:nvGrpSpPr>
        <p:grpSpPr>
          <a:xfrm>
            <a:off x="7871343" y="2812575"/>
            <a:ext cx="898299" cy="898299"/>
            <a:chOff x="3414871" y="1706765"/>
            <a:chExt cx="1197732" cy="1197732"/>
          </a:xfrm>
        </p:grpSpPr>
        <p:grpSp>
          <p:nvGrpSpPr>
            <p:cNvPr id="14" name="그룹 13"/>
            <p:cNvGrpSpPr/>
            <p:nvPr/>
          </p:nvGrpSpPr>
          <p:grpSpPr>
            <a:xfrm>
              <a:off x="3414871" y="1706765"/>
              <a:ext cx="1197732" cy="1197732"/>
              <a:chOff x="3671380" y="7185892"/>
              <a:chExt cx="720000" cy="720000"/>
            </a:xfrm>
          </p:grpSpPr>
          <p:sp>
            <p:nvSpPr>
              <p:cNvPr id="12" name="타원 11"/>
              <p:cNvSpPr/>
              <p:nvPr/>
            </p:nvSpPr>
            <p:spPr>
              <a:xfrm>
                <a:off x="3671380" y="7185892"/>
                <a:ext cx="720000" cy="72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3" name="타원 12"/>
              <p:cNvSpPr>
                <a:spLocks noChangeAspect="1"/>
              </p:cNvSpPr>
              <p:nvPr/>
            </p:nvSpPr>
            <p:spPr>
              <a:xfrm>
                <a:off x="3707380" y="7221892"/>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sp>
          <p:nvSpPr>
            <p:cNvPr id="15" name="Freeform 5"/>
            <p:cNvSpPr>
              <a:spLocks noEditPoints="1"/>
            </p:cNvSpPr>
            <p:nvPr/>
          </p:nvSpPr>
          <p:spPr bwMode="auto">
            <a:xfrm>
              <a:off x="3737067" y="2018624"/>
              <a:ext cx="553340" cy="574015"/>
            </a:xfrm>
            <a:custGeom>
              <a:avLst/>
              <a:gdLst>
                <a:gd name="T0" fmla="*/ 612 w 910"/>
                <a:gd name="T1" fmla="*/ 195 h 944"/>
                <a:gd name="T2" fmla="*/ 616 w 910"/>
                <a:gd name="T3" fmla="*/ 125 h 944"/>
                <a:gd name="T4" fmla="*/ 682 w 910"/>
                <a:gd name="T5" fmla="*/ 119 h 944"/>
                <a:gd name="T6" fmla="*/ 691 w 910"/>
                <a:gd name="T7" fmla="*/ 14 h 944"/>
                <a:gd name="T8" fmla="*/ 412 w 910"/>
                <a:gd name="T9" fmla="*/ 0 h 944"/>
                <a:gd name="T10" fmla="*/ 397 w 910"/>
                <a:gd name="T11" fmla="*/ 14 h 944"/>
                <a:gd name="T12" fmla="*/ 406 w 910"/>
                <a:gd name="T13" fmla="*/ 119 h 944"/>
                <a:gd name="T14" fmla="*/ 475 w 910"/>
                <a:gd name="T15" fmla="*/ 125 h 944"/>
                <a:gd name="T16" fmla="*/ 478 w 910"/>
                <a:gd name="T17" fmla="*/ 191 h 944"/>
                <a:gd name="T18" fmla="*/ 440 w 910"/>
                <a:gd name="T19" fmla="*/ 209 h 944"/>
                <a:gd name="T20" fmla="*/ 336 w 910"/>
                <a:gd name="T21" fmla="*/ 255 h 944"/>
                <a:gd name="T22" fmla="*/ 287 w 910"/>
                <a:gd name="T23" fmla="*/ 285 h 944"/>
                <a:gd name="T24" fmla="*/ 233 w 910"/>
                <a:gd name="T25" fmla="*/ 242 h 944"/>
                <a:gd name="T26" fmla="*/ 271 w 910"/>
                <a:gd name="T27" fmla="*/ 186 h 944"/>
                <a:gd name="T28" fmla="*/ 202 w 910"/>
                <a:gd name="T29" fmla="*/ 105 h 944"/>
                <a:gd name="T30" fmla="*/ 180 w 910"/>
                <a:gd name="T31" fmla="*/ 107 h 944"/>
                <a:gd name="T32" fmla="*/ 2 w 910"/>
                <a:gd name="T33" fmla="*/ 320 h 944"/>
                <a:gd name="T34" fmla="*/ 83 w 910"/>
                <a:gd name="T35" fmla="*/ 390 h 944"/>
                <a:gd name="T36" fmla="*/ 133 w 910"/>
                <a:gd name="T37" fmla="*/ 341 h 944"/>
                <a:gd name="T38" fmla="*/ 195 w 910"/>
                <a:gd name="T39" fmla="*/ 385 h 944"/>
                <a:gd name="T40" fmla="*/ 198 w 910"/>
                <a:gd name="T41" fmla="*/ 408 h 944"/>
                <a:gd name="T42" fmla="*/ 166 w 910"/>
                <a:gd name="T43" fmla="*/ 507 h 944"/>
                <a:gd name="T44" fmla="*/ 162 w 910"/>
                <a:gd name="T45" fmla="*/ 609 h 944"/>
                <a:gd name="T46" fmla="*/ 225 w 910"/>
                <a:gd name="T47" fmla="*/ 780 h 944"/>
                <a:gd name="T48" fmla="*/ 357 w 910"/>
                <a:gd name="T49" fmla="*/ 899 h 944"/>
                <a:gd name="T50" fmla="*/ 534 w 910"/>
                <a:gd name="T51" fmla="*/ 944 h 944"/>
                <a:gd name="T52" fmla="*/ 681 w 910"/>
                <a:gd name="T53" fmla="*/ 916 h 944"/>
                <a:gd name="T54" fmla="*/ 823 w 910"/>
                <a:gd name="T55" fmla="*/ 809 h 944"/>
                <a:gd name="T56" fmla="*/ 901 w 910"/>
                <a:gd name="T57" fmla="*/ 646 h 944"/>
                <a:gd name="T58" fmla="*/ 905 w 910"/>
                <a:gd name="T59" fmla="*/ 506 h 944"/>
                <a:gd name="T60" fmla="*/ 847 w 910"/>
                <a:gd name="T61" fmla="*/ 363 h 944"/>
                <a:gd name="T62" fmla="*/ 738 w 910"/>
                <a:gd name="T63" fmla="*/ 256 h 944"/>
                <a:gd name="T64" fmla="*/ 625 w 910"/>
                <a:gd name="T65" fmla="*/ 208 h 944"/>
                <a:gd name="T66" fmla="*/ 448 w 910"/>
                <a:gd name="T67" fmla="*/ 854 h 944"/>
                <a:gd name="T68" fmla="*/ 325 w 910"/>
                <a:gd name="T69" fmla="*/ 780 h 944"/>
                <a:gd name="T70" fmla="*/ 251 w 910"/>
                <a:gd name="T71" fmla="*/ 659 h 944"/>
                <a:gd name="T72" fmla="*/ 240 w 910"/>
                <a:gd name="T73" fmla="*/ 540 h 944"/>
                <a:gd name="T74" fmla="*/ 289 w 910"/>
                <a:gd name="T75" fmla="*/ 404 h 944"/>
                <a:gd name="T76" fmla="*/ 393 w 910"/>
                <a:gd name="T77" fmla="*/ 309 h 944"/>
                <a:gd name="T78" fmla="*/ 534 w 910"/>
                <a:gd name="T79" fmla="*/ 274 h 944"/>
                <a:gd name="T80" fmla="*/ 650 w 910"/>
                <a:gd name="T81" fmla="*/ 298 h 944"/>
                <a:gd name="T82" fmla="*/ 764 w 910"/>
                <a:gd name="T83" fmla="*/ 381 h 944"/>
                <a:gd name="T84" fmla="*/ 827 w 910"/>
                <a:gd name="T85" fmla="*/ 511 h 944"/>
                <a:gd name="T86" fmla="*/ 827 w 910"/>
                <a:gd name="T87" fmla="*/ 630 h 944"/>
                <a:gd name="T88" fmla="*/ 764 w 910"/>
                <a:gd name="T89" fmla="*/ 760 h 944"/>
                <a:gd name="T90" fmla="*/ 650 w 910"/>
                <a:gd name="T91" fmla="*/ 845 h 944"/>
                <a:gd name="T92" fmla="*/ 534 w 910"/>
                <a:gd name="T93" fmla="*/ 869 h 944"/>
                <a:gd name="T94" fmla="*/ 522 w 910"/>
                <a:gd name="T95" fmla="*/ 549 h 944"/>
                <a:gd name="T96" fmla="*/ 516 w 910"/>
                <a:gd name="T97" fmla="*/ 585 h 944"/>
                <a:gd name="T98" fmla="*/ 536 w 910"/>
                <a:gd name="T99" fmla="*/ 607 h 944"/>
                <a:gd name="T100" fmla="*/ 572 w 910"/>
                <a:gd name="T101" fmla="*/ 605 h 944"/>
                <a:gd name="T102" fmla="*/ 594 w 910"/>
                <a:gd name="T103" fmla="*/ 585 h 944"/>
                <a:gd name="T104" fmla="*/ 554 w 910"/>
                <a:gd name="T105" fmla="*/ 51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0" h="944">
                  <a:moveTo>
                    <a:pt x="625" y="208"/>
                  </a:moveTo>
                  <a:lnTo>
                    <a:pt x="625" y="208"/>
                  </a:lnTo>
                  <a:lnTo>
                    <a:pt x="619" y="206"/>
                  </a:lnTo>
                  <a:lnTo>
                    <a:pt x="616" y="200"/>
                  </a:lnTo>
                  <a:lnTo>
                    <a:pt x="612" y="195"/>
                  </a:lnTo>
                  <a:lnTo>
                    <a:pt x="610" y="190"/>
                  </a:lnTo>
                  <a:lnTo>
                    <a:pt x="610" y="134"/>
                  </a:lnTo>
                  <a:lnTo>
                    <a:pt x="610" y="134"/>
                  </a:lnTo>
                  <a:lnTo>
                    <a:pt x="612" y="128"/>
                  </a:lnTo>
                  <a:lnTo>
                    <a:pt x="616" y="125"/>
                  </a:lnTo>
                  <a:lnTo>
                    <a:pt x="619" y="121"/>
                  </a:lnTo>
                  <a:lnTo>
                    <a:pt x="625" y="119"/>
                  </a:lnTo>
                  <a:lnTo>
                    <a:pt x="677" y="119"/>
                  </a:lnTo>
                  <a:lnTo>
                    <a:pt x="677" y="119"/>
                  </a:lnTo>
                  <a:lnTo>
                    <a:pt x="682" y="119"/>
                  </a:lnTo>
                  <a:lnTo>
                    <a:pt x="688" y="116"/>
                  </a:lnTo>
                  <a:lnTo>
                    <a:pt x="691" y="110"/>
                  </a:lnTo>
                  <a:lnTo>
                    <a:pt x="691" y="105"/>
                  </a:lnTo>
                  <a:lnTo>
                    <a:pt x="691" y="14"/>
                  </a:lnTo>
                  <a:lnTo>
                    <a:pt x="691" y="14"/>
                  </a:lnTo>
                  <a:lnTo>
                    <a:pt x="691" y="9"/>
                  </a:lnTo>
                  <a:lnTo>
                    <a:pt x="688" y="4"/>
                  </a:lnTo>
                  <a:lnTo>
                    <a:pt x="682" y="0"/>
                  </a:lnTo>
                  <a:lnTo>
                    <a:pt x="677" y="0"/>
                  </a:lnTo>
                  <a:lnTo>
                    <a:pt x="412" y="0"/>
                  </a:lnTo>
                  <a:lnTo>
                    <a:pt x="412" y="0"/>
                  </a:lnTo>
                  <a:lnTo>
                    <a:pt x="406" y="0"/>
                  </a:lnTo>
                  <a:lnTo>
                    <a:pt x="402" y="4"/>
                  </a:lnTo>
                  <a:lnTo>
                    <a:pt x="399" y="9"/>
                  </a:lnTo>
                  <a:lnTo>
                    <a:pt x="397" y="14"/>
                  </a:lnTo>
                  <a:lnTo>
                    <a:pt x="397" y="105"/>
                  </a:lnTo>
                  <a:lnTo>
                    <a:pt x="397" y="105"/>
                  </a:lnTo>
                  <a:lnTo>
                    <a:pt x="399" y="110"/>
                  </a:lnTo>
                  <a:lnTo>
                    <a:pt x="402" y="116"/>
                  </a:lnTo>
                  <a:lnTo>
                    <a:pt x="406" y="119"/>
                  </a:lnTo>
                  <a:lnTo>
                    <a:pt x="412" y="119"/>
                  </a:lnTo>
                  <a:lnTo>
                    <a:pt x="464" y="119"/>
                  </a:lnTo>
                  <a:lnTo>
                    <a:pt x="464" y="119"/>
                  </a:lnTo>
                  <a:lnTo>
                    <a:pt x="469" y="121"/>
                  </a:lnTo>
                  <a:lnTo>
                    <a:pt x="475" y="125"/>
                  </a:lnTo>
                  <a:lnTo>
                    <a:pt x="478" y="128"/>
                  </a:lnTo>
                  <a:lnTo>
                    <a:pt x="478" y="134"/>
                  </a:lnTo>
                  <a:lnTo>
                    <a:pt x="478" y="186"/>
                  </a:lnTo>
                  <a:lnTo>
                    <a:pt x="478" y="186"/>
                  </a:lnTo>
                  <a:lnTo>
                    <a:pt x="478" y="191"/>
                  </a:lnTo>
                  <a:lnTo>
                    <a:pt x="475" y="197"/>
                  </a:lnTo>
                  <a:lnTo>
                    <a:pt x="469" y="200"/>
                  </a:lnTo>
                  <a:lnTo>
                    <a:pt x="464" y="204"/>
                  </a:lnTo>
                  <a:lnTo>
                    <a:pt x="464" y="204"/>
                  </a:lnTo>
                  <a:lnTo>
                    <a:pt x="440" y="209"/>
                  </a:lnTo>
                  <a:lnTo>
                    <a:pt x="419" y="215"/>
                  </a:lnTo>
                  <a:lnTo>
                    <a:pt x="397" y="224"/>
                  </a:lnTo>
                  <a:lnTo>
                    <a:pt x="375" y="233"/>
                  </a:lnTo>
                  <a:lnTo>
                    <a:pt x="356" y="244"/>
                  </a:lnTo>
                  <a:lnTo>
                    <a:pt x="336" y="255"/>
                  </a:lnTo>
                  <a:lnTo>
                    <a:pt x="316" y="267"/>
                  </a:lnTo>
                  <a:lnTo>
                    <a:pt x="298" y="282"/>
                  </a:lnTo>
                  <a:lnTo>
                    <a:pt x="298" y="282"/>
                  </a:lnTo>
                  <a:lnTo>
                    <a:pt x="292" y="285"/>
                  </a:lnTo>
                  <a:lnTo>
                    <a:pt x="287" y="285"/>
                  </a:lnTo>
                  <a:lnTo>
                    <a:pt x="281" y="285"/>
                  </a:lnTo>
                  <a:lnTo>
                    <a:pt x="276" y="282"/>
                  </a:lnTo>
                  <a:lnTo>
                    <a:pt x="236" y="246"/>
                  </a:lnTo>
                  <a:lnTo>
                    <a:pt x="236" y="246"/>
                  </a:lnTo>
                  <a:lnTo>
                    <a:pt x="233" y="242"/>
                  </a:lnTo>
                  <a:lnTo>
                    <a:pt x="231" y="237"/>
                  </a:lnTo>
                  <a:lnTo>
                    <a:pt x="233" y="231"/>
                  </a:lnTo>
                  <a:lnTo>
                    <a:pt x="234" y="226"/>
                  </a:lnTo>
                  <a:lnTo>
                    <a:pt x="271" y="186"/>
                  </a:lnTo>
                  <a:lnTo>
                    <a:pt x="271" y="186"/>
                  </a:lnTo>
                  <a:lnTo>
                    <a:pt x="272" y="182"/>
                  </a:lnTo>
                  <a:lnTo>
                    <a:pt x="274" y="177"/>
                  </a:lnTo>
                  <a:lnTo>
                    <a:pt x="272" y="172"/>
                  </a:lnTo>
                  <a:lnTo>
                    <a:pt x="269" y="166"/>
                  </a:lnTo>
                  <a:lnTo>
                    <a:pt x="202" y="105"/>
                  </a:lnTo>
                  <a:lnTo>
                    <a:pt x="202" y="105"/>
                  </a:lnTo>
                  <a:lnTo>
                    <a:pt x="197" y="103"/>
                  </a:lnTo>
                  <a:lnTo>
                    <a:pt x="191" y="101"/>
                  </a:lnTo>
                  <a:lnTo>
                    <a:pt x="186" y="103"/>
                  </a:lnTo>
                  <a:lnTo>
                    <a:pt x="180" y="107"/>
                  </a:lnTo>
                  <a:lnTo>
                    <a:pt x="3" y="305"/>
                  </a:lnTo>
                  <a:lnTo>
                    <a:pt x="3" y="305"/>
                  </a:lnTo>
                  <a:lnTo>
                    <a:pt x="2" y="309"/>
                  </a:lnTo>
                  <a:lnTo>
                    <a:pt x="0" y="314"/>
                  </a:lnTo>
                  <a:lnTo>
                    <a:pt x="2" y="320"/>
                  </a:lnTo>
                  <a:lnTo>
                    <a:pt x="5" y="325"/>
                  </a:lnTo>
                  <a:lnTo>
                    <a:pt x="72" y="385"/>
                  </a:lnTo>
                  <a:lnTo>
                    <a:pt x="72" y="385"/>
                  </a:lnTo>
                  <a:lnTo>
                    <a:pt x="77" y="388"/>
                  </a:lnTo>
                  <a:lnTo>
                    <a:pt x="83" y="390"/>
                  </a:lnTo>
                  <a:lnTo>
                    <a:pt x="88" y="388"/>
                  </a:lnTo>
                  <a:lnTo>
                    <a:pt x="94" y="385"/>
                  </a:lnTo>
                  <a:lnTo>
                    <a:pt x="128" y="345"/>
                  </a:lnTo>
                  <a:lnTo>
                    <a:pt x="128" y="345"/>
                  </a:lnTo>
                  <a:lnTo>
                    <a:pt x="133" y="341"/>
                  </a:lnTo>
                  <a:lnTo>
                    <a:pt x="139" y="341"/>
                  </a:lnTo>
                  <a:lnTo>
                    <a:pt x="144" y="341"/>
                  </a:lnTo>
                  <a:lnTo>
                    <a:pt x="148" y="345"/>
                  </a:lnTo>
                  <a:lnTo>
                    <a:pt x="195" y="385"/>
                  </a:lnTo>
                  <a:lnTo>
                    <a:pt x="195" y="385"/>
                  </a:lnTo>
                  <a:lnTo>
                    <a:pt x="198" y="390"/>
                  </a:lnTo>
                  <a:lnTo>
                    <a:pt x="200" y="395"/>
                  </a:lnTo>
                  <a:lnTo>
                    <a:pt x="200" y="403"/>
                  </a:lnTo>
                  <a:lnTo>
                    <a:pt x="198" y="408"/>
                  </a:lnTo>
                  <a:lnTo>
                    <a:pt x="198" y="408"/>
                  </a:lnTo>
                  <a:lnTo>
                    <a:pt x="189" y="426"/>
                  </a:lnTo>
                  <a:lnTo>
                    <a:pt x="182" y="446"/>
                  </a:lnTo>
                  <a:lnTo>
                    <a:pt x="177" y="466"/>
                  </a:lnTo>
                  <a:lnTo>
                    <a:pt x="171" y="486"/>
                  </a:lnTo>
                  <a:lnTo>
                    <a:pt x="166" y="507"/>
                  </a:lnTo>
                  <a:lnTo>
                    <a:pt x="164" y="527"/>
                  </a:lnTo>
                  <a:lnTo>
                    <a:pt x="162" y="549"/>
                  </a:lnTo>
                  <a:lnTo>
                    <a:pt x="160" y="571"/>
                  </a:lnTo>
                  <a:lnTo>
                    <a:pt x="160" y="571"/>
                  </a:lnTo>
                  <a:lnTo>
                    <a:pt x="162" y="609"/>
                  </a:lnTo>
                  <a:lnTo>
                    <a:pt x="169" y="646"/>
                  </a:lnTo>
                  <a:lnTo>
                    <a:pt x="179" y="683"/>
                  </a:lnTo>
                  <a:lnTo>
                    <a:pt x="191" y="717"/>
                  </a:lnTo>
                  <a:lnTo>
                    <a:pt x="206" y="749"/>
                  </a:lnTo>
                  <a:lnTo>
                    <a:pt x="225" y="780"/>
                  </a:lnTo>
                  <a:lnTo>
                    <a:pt x="247" y="809"/>
                  </a:lnTo>
                  <a:lnTo>
                    <a:pt x="271" y="836"/>
                  </a:lnTo>
                  <a:lnTo>
                    <a:pt x="298" y="860"/>
                  </a:lnTo>
                  <a:lnTo>
                    <a:pt x="327" y="881"/>
                  </a:lnTo>
                  <a:lnTo>
                    <a:pt x="357" y="899"/>
                  </a:lnTo>
                  <a:lnTo>
                    <a:pt x="390" y="916"/>
                  </a:lnTo>
                  <a:lnTo>
                    <a:pt x="424" y="928"/>
                  </a:lnTo>
                  <a:lnTo>
                    <a:pt x="460" y="937"/>
                  </a:lnTo>
                  <a:lnTo>
                    <a:pt x="496" y="943"/>
                  </a:lnTo>
                  <a:lnTo>
                    <a:pt x="534" y="944"/>
                  </a:lnTo>
                  <a:lnTo>
                    <a:pt x="534" y="944"/>
                  </a:lnTo>
                  <a:lnTo>
                    <a:pt x="574" y="943"/>
                  </a:lnTo>
                  <a:lnTo>
                    <a:pt x="610" y="937"/>
                  </a:lnTo>
                  <a:lnTo>
                    <a:pt x="646" y="928"/>
                  </a:lnTo>
                  <a:lnTo>
                    <a:pt x="681" y="916"/>
                  </a:lnTo>
                  <a:lnTo>
                    <a:pt x="713" y="899"/>
                  </a:lnTo>
                  <a:lnTo>
                    <a:pt x="744" y="881"/>
                  </a:lnTo>
                  <a:lnTo>
                    <a:pt x="773" y="860"/>
                  </a:lnTo>
                  <a:lnTo>
                    <a:pt x="800" y="836"/>
                  </a:lnTo>
                  <a:lnTo>
                    <a:pt x="823" y="809"/>
                  </a:lnTo>
                  <a:lnTo>
                    <a:pt x="845" y="780"/>
                  </a:lnTo>
                  <a:lnTo>
                    <a:pt x="865" y="749"/>
                  </a:lnTo>
                  <a:lnTo>
                    <a:pt x="879" y="717"/>
                  </a:lnTo>
                  <a:lnTo>
                    <a:pt x="892" y="683"/>
                  </a:lnTo>
                  <a:lnTo>
                    <a:pt x="901" y="646"/>
                  </a:lnTo>
                  <a:lnTo>
                    <a:pt x="908" y="609"/>
                  </a:lnTo>
                  <a:lnTo>
                    <a:pt x="910" y="571"/>
                  </a:lnTo>
                  <a:lnTo>
                    <a:pt x="910" y="571"/>
                  </a:lnTo>
                  <a:lnTo>
                    <a:pt x="908" y="538"/>
                  </a:lnTo>
                  <a:lnTo>
                    <a:pt x="905" y="506"/>
                  </a:lnTo>
                  <a:lnTo>
                    <a:pt x="897" y="475"/>
                  </a:lnTo>
                  <a:lnTo>
                    <a:pt x="888" y="446"/>
                  </a:lnTo>
                  <a:lnTo>
                    <a:pt x="876" y="417"/>
                  </a:lnTo>
                  <a:lnTo>
                    <a:pt x="863" y="388"/>
                  </a:lnTo>
                  <a:lnTo>
                    <a:pt x="847" y="363"/>
                  </a:lnTo>
                  <a:lnTo>
                    <a:pt x="829" y="338"/>
                  </a:lnTo>
                  <a:lnTo>
                    <a:pt x="809" y="316"/>
                  </a:lnTo>
                  <a:lnTo>
                    <a:pt x="787" y="294"/>
                  </a:lnTo>
                  <a:lnTo>
                    <a:pt x="764" y="274"/>
                  </a:lnTo>
                  <a:lnTo>
                    <a:pt x="738" y="256"/>
                  </a:lnTo>
                  <a:lnTo>
                    <a:pt x="711" y="240"/>
                  </a:lnTo>
                  <a:lnTo>
                    <a:pt x="684" y="228"/>
                  </a:lnTo>
                  <a:lnTo>
                    <a:pt x="655" y="217"/>
                  </a:lnTo>
                  <a:lnTo>
                    <a:pt x="625" y="208"/>
                  </a:lnTo>
                  <a:lnTo>
                    <a:pt x="625" y="208"/>
                  </a:lnTo>
                  <a:close/>
                  <a:moveTo>
                    <a:pt x="534" y="869"/>
                  </a:moveTo>
                  <a:lnTo>
                    <a:pt x="534" y="869"/>
                  </a:lnTo>
                  <a:lnTo>
                    <a:pt x="505" y="867"/>
                  </a:lnTo>
                  <a:lnTo>
                    <a:pt x="475" y="861"/>
                  </a:lnTo>
                  <a:lnTo>
                    <a:pt x="448" y="854"/>
                  </a:lnTo>
                  <a:lnTo>
                    <a:pt x="419" y="845"/>
                  </a:lnTo>
                  <a:lnTo>
                    <a:pt x="393" y="832"/>
                  </a:lnTo>
                  <a:lnTo>
                    <a:pt x="370" y="816"/>
                  </a:lnTo>
                  <a:lnTo>
                    <a:pt x="346" y="800"/>
                  </a:lnTo>
                  <a:lnTo>
                    <a:pt x="325" y="780"/>
                  </a:lnTo>
                  <a:lnTo>
                    <a:pt x="307" y="760"/>
                  </a:lnTo>
                  <a:lnTo>
                    <a:pt x="289" y="737"/>
                  </a:lnTo>
                  <a:lnTo>
                    <a:pt x="274" y="711"/>
                  </a:lnTo>
                  <a:lnTo>
                    <a:pt x="262" y="686"/>
                  </a:lnTo>
                  <a:lnTo>
                    <a:pt x="251" y="659"/>
                  </a:lnTo>
                  <a:lnTo>
                    <a:pt x="244" y="630"/>
                  </a:lnTo>
                  <a:lnTo>
                    <a:pt x="240" y="601"/>
                  </a:lnTo>
                  <a:lnTo>
                    <a:pt x="238" y="571"/>
                  </a:lnTo>
                  <a:lnTo>
                    <a:pt x="238" y="571"/>
                  </a:lnTo>
                  <a:lnTo>
                    <a:pt x="240" y="540"/>
                  </a:lnTo>
                  <a:lnTo>
                    <a:pt x="244" y="511"/>
                  </a:lnTo>
                  <a:lnTo>
                    <a:pt x="251" y="482"/>
                  </a:lnTo>
                  <a:lnTo>
                    <a:pt x="262" y="455"/>
                  </a:lnTo>
                  <a:lnTo>
                    <a:pt x="274" y="430"/>
                  </a:lnTo>
                  <a:lnTo>
                    <a:pt x="289" y="404"/>
                  </a:lnTo>
                  <a:lnTo>
                    <a:pt x="307" y="381"/>
                  </a:lnTo>
                  <a:lnTo>
                    <a:pt x="325" y="361"/>
                  </a:lnTo>
                  <a:lnTo>
                    <a:pt x="346" y="341"/>
                  </a:lnTo>
                  <a:lnTo>
                    <a:pt x="370" y="325"/>
                  </a:lnTo>
                  <a:lnTo>
                    <a:pt x="393" y="309"/>
                  </a:lnTo>
                  <a:lnTo>
                    <a:pt x="419" y="298"/>
                  </a:lnTo>
                  <a:lnTo>
                    <a:pt x="448" y="287"/>
                  </a:lnTo>
                  <a:lnTo>
                    <a:pt x="475" y="280"/>
                  </a:lnTo>
                  <a:lnTo>
                    <a:pt x="505" y="274"/>
                  </a:lnTo>
                  <a:lnTo>
                    <a:pt x="534" y="274"/>
                  </a:lnTo>
                  <a:lnTo>
                    <a:pt x="534" y="274"/>
                  </a:lnTo>
                  <a:lnTo>
                    <a:pt x="565" y="274"/>
                  </a:lnTo>
                  <a:lnTo>
                    <a:pt x="596" y="280"/>
                  </a:lnTo>
                  <a:lnTo>
                    <a:pt x="623" y="287"/>
                  </a:lnTo>
                  <a:lnTo>
                    <a:pt x="650" y="298"/>
                  </a:lnTo>
                  <a:lnTo>
                    <a:pt x="677" y="309"/>
                  </a:lnTo>
                  <a:lnTo>
                    <a:pt x="700" y="325"/>
                  </a:lnTo>
                  <a:lnTo>
                    <a:pt x="724" y="341"/>
                  </a:lnTo>
                  <a:lnTo>
                    <a:pt x="746" y="361"/>
                  </a:lnTo>
                  <a:lnTo>
                    <a:pt x="764" y="381"/>
                  </a:lnTo>
                  <a:lnTo>
                    <a:pt x="782" y="404"/>
                  </a:lnTo>
                  <a:lnTo>
                    <a:pt x="796" y="430"/>
                  </a:lnTo>
                  <a:lnTo>
                    <a:pt x="809" y="455"/>
                  </a:lnTo>
                  <a:lnTo>
                    <a:pt x="820" y="482"/>
                  </a:lnTo>
                  <a:lnTo>
                    <a:pt x="827" y="511"/>
                  </a:lnTo>
                  <a:lnTo>
                    <a:pt x="831" y="540"/>
                  </a:lnTo>
                  <a:lnTo>
                    <a:pt x="832" y="571"/>
                  </a:lnTo>
                  <a:lnTo>
                    <a:pt x="832" y="571"/>
                  </a:lnTo>
                  <a:lnTo>
                    <a:pt x="831" y="601"/>
                  </a:lnTo>
                  <a:lnTo>
                    <a:pt x="827" y="630"/>
                  </a:lnTo>
                  <a:lnTo>
                    <a:pt x="820" y="659"/>
                  </a:lnTo>
                  <a:lnTo>
                    <a:pt x="809" y="686"/>
                  </a:lnTo>
                  <a:lnTo>
                    <a:pt x="796" y="711"/>
                  </a:lnTo>
                  <a:lnTo>
                    <a:pt x="782" y="737"/>
                  </a:lnTo>
                  <a:lnTo>
                    <a:pt x="764" y="760"/>
                  </a:lnTo>
                  <a:lnTo>
                    <a:pt x="746" y="780"/>
                  </a:lnTo>
                  <a:lnTo>
                    <a:pt x="724" y="800"/>
                  </a:lnTo>
                  <a:lnTo>
                    <a:pt x="700" y="816"/>
                  </a:lnTo>
                  <a:lnTo>
                    <a:pt x="677" y="832"/>
                  </a:lnTo>
                  <a:lnTo>
                    <a:pt x="650" y="845"/>
                  </a:lnTo>
                  <a:lnTo>
                    <a:pt x="623" y="854"/>
                  </a:lnTo>
                  <a:lnTo>
                    <a:pt x="596" y="861"/>
                  </a:lnTo>
                  <a:lnTo>
                    <a:pt x="565" y="867"/>
                  </a:lnTo>
                  <a:lnTo>
                    <a:pt x="534" y="869"/>
                  </a:lnTo>
                  <a:lnTo>
                    <a:pt x="534" y="869"/>
                  </a:lnTo>
                  <a:close/>
                  <a:moveTo>
                    <a:pt x="542" y="524"/>
                  </a:moveTo>
                  <a:lnTo>
                    <a:pt x="542" y="524"/>
                  </a:lnTo>
                  <a:lnTo>
                    <a:pt x="531" y="536"/>
                  </a:lnTo>
                  <a:lnTo>
                    <a:pt x="522" y="549"/>
                  </a:lnTo>
                  <a:lnTo>
                    <a:pt x="522" y="549"/>
                  </a:lnTo>
                  <a:lnTo>
                    <a:pt x="518" y="556"/>
                  </a:lnTo>
                  <a:lnTo>
                    <a:pt x="514" y="565"/>
                  </a:lnTo>
                  <a:lnTo>
                    <a:pt x="514" y="571"/>
                  </a:lnTo>
                  <a:lnTo>
                    <a:pt x="514" y="578"/>
                  </a:lnTo>
                  <a:lnTo>
                    <a:pt x="516" y="585"/>
                  </a:lnTo>
                  <a:lnTo>
                    <a:pt x="518" y="590"/>
                  </a:lnTo>
                  <a:lnTo>
                    <a:pt x="522" y="596"/>
                  </a:lnTo>
                  <a:lnTo>
                    <a:pt x="525" y="600"/>
                  </a:lnTo>
                  <a:lnTo>
                    <a:pt x="531" y="605"/>
                  </a:lnTo>
                  <a:lnTo>
                    <a:pt x="536" y="607"/>
                  </a:lnTo>
                  <a:lnTo>
                    <a:pt x="543" y="609"/>
                  </a:lnTo>
                  <a:lnTo>
                    <a:pt x="551" y="610"/>
                  </a:lnTo>
                  <a:lnTo>
                    <a:pt x="558" y="610"/>
                  </a:lnTo>
                  <a:lnTo>
                    <a:pt x="565" y="609"/>
                  </a:lnTo>
                  <a:lnTo>
                    <a:pt x="572" y="605"/>
                  </a:lnTo>
                  <a:lnTo>
                    <a:pt x="579" y="601"/>
                  </a:lnTo>
                  <a:lnTo>
                    <a:pt x="579" y="601"/>
                  </a:lnTo>
                  <a:lnTo>
                    <a:pt x="585" y="596"/>
                  </a:lnTo>
                  <a:lnTo>
                    <a:pt x="590" y="592"/>
                  </a:lnTo>
                  <a:lnTo>
                    <a:pt x="594" y="585"/>
                  </a:lnTo>
                  <a:lnTo>
                    <a:pt x="722" y="397"/>
                  </a:lnTo>
                  <a:lnTo>
                    <a:pt x="599" y="477"/>
                  </a:lnTo>
                  <a:lnTo>
                    <a:pt x="599" y="477"/>
                  </a:lnTo>
                  <a:lnTo>
                    <a:pt x="569" y="498"/>
                  </a:lnTo>
                  <a:lnTo>
                    <a:pt x="554" y="511"/>
                  </a:lnTo>
                  <a:lnTo>
                    <a:pt x="542" y="524"/>
                  </a:lnTo>
                  <a:lnTo>
                    <a:pt x="542" y="52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ko-KR" altLang="en-US" sz="1350" dirty="0"/>
            </a:p>
          </p:txBody>
        </p:sp>
      </p:grpSp>
      <p:grpSp>
        <p:nvGrpSpPr>
          <p:cNvPr id="53" name="그룹 52"/>
          <p:cNvGrpSpPr/>
          <p:nvPr/>
        </p:nvGrpSpPr>
        <p:grpSpPr>
          <a:xfrm>
            <a:off x="7826428" y="1183832"/>
            <a:ext cx="898299" cy="898299"/>
            <a:chOff x="3984095" y="3131069"/>
            <a:chExt cx="1197732" cy="1197732"/>
          </a:xfrm>
        </p:grpSpPr>
        <p:grpSp>
          <p:nvGrpSpPr>
            <p:cNvPr id="24" name="그룹 23"/>
            <p:cNvGrpSpPr/>
            <p:nvPr/>
          </p:nvGrpSpPr>
          <p:grpSpPr>
            <a:xfrm>
              <a:off x="3984095" y="3131069"/>
              <a:ext cx="1197732" cy="1197732"/>
              <a:chOff x="3671380" y="7185892"/>
              <a:chExt cx="720000" cy="720000"/>
            </a:xfrm>
          </p:grpSpPr>
          <p:sp>
            <p:nvSpPr>
              <p:cNvPr id="25" name="타원 24"/>
              <p:cNvSpPr/>
              <p:nvPr/>
            </p:nvSpPr>
            <p:spPr>
              <a:xfrm>
                <a:off x="3671380" y="7185892"/>
                <a:ext cx="720000" cy="72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26" name="타원 25"/>
              <p:cNvSpPr>
                <a:spLocks noChangeAspect="1"/>
              </p:cNvSpPr>
              <p:nvPr/>
            </p:nvSpPr>
            <p:spPr>
              <a:xfrm>
                <a:off x="3707380" y="7221892"/>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sp>
          <p:nvSpPr>
            <p:cNvPr id="22" name="Freeform 7"/>
            <p:cNvSpPr>
              <a:spLocks noEditPoints="1"/>
            </p:cNvSpPr>
            <p:nvPr/>
          </p:nvSpPr>
          <p:spPr bwMode="auto">
            <a:xfrm>
              <a:off x="4154055" y="3522703"/>
              <a:ext cx="857813" cy="414465"/>
            </a:xfrm>
            <a:custGeom>
              <a:avLst/>
              <a:gdLst>
                <a:gd name="T0" fmla="*/ 954 w 2376"/>
                <a:gd name="T1" fmla="*/ 892 h 1148"/>
                <a:gd name="T2" fmla="*/ 886 w 2376"/>
                <a:gd name="T3" fmla="*/ 960 h 1148"/>
                <a:gd name="T4" fmla="*/ 876 w 2376"/>
                <a:gd name="T5" fmla="*/ 1024 h 1148"/>
                <a:gd name="T6" fmla="*/ 912 w 2376"/>
                <a:gd name="T7" fmla="*/ 1102 h 1148"/>
                <a:gd name="T8" fmla="*/ 990 w 2376"/>
                <a:gd name="T9" fmla="*/ 1138 h 1148"/>
                <a:gd name="T10" fmla="*/ 1054 w 2376"/>
                <a:gd name="T11" fmla="*/ 1130 h 1148"/>
                <a:gd name="T12" fmla="*/ 1124 w 2376"/>
                <a:gd name="T13" fmla="*/ 1060 h 1148"/>
                <a:gd name="T14" fmla="*/ 1132 w 2376"/>
                <a:gd name="T15" fmla="*/ 998 h 1148"/>
                <a:gd name="T16" fmla="*/ 1096 w 2376"/>
                <a:gd name="T17" fmla="*/ 920 h 1148"/>
                <a:gd name="T18" fmla="*/ 1018 w 2376"/>
                <a:gd name="T19" fmla="*/ 882 h 1148"/>
                <a:gd name="T20" fmla="*/ 2020 w 2376"/>
                <a:gd name="T21" fmla="*/ 892 h 1148"/>
                <a:gd name="T22" fmla="*/ 1940 w 2376"/>
                <a:gd name="T23" fmla="*/ 948 h 1148"/>
                <a:gd name="T24" fmla="*/ 1918 w 2376"/>
                <a:gd name="T25" fmla="*/ 1020 h 1148"/>
                <a:gd name="T26" fmla="*/ 1934 w 2376"/>
                <a:gd name="T27" fmla="*/ 1082 h 1148"/>
                <a:gd name="T28" fmla="*/ 2008 w 2376"/>
                <a:gd name="T29" fmla="*/ 1142 h 1148"/>
                <a:gd name="T30" fmla="*/ 2072 w 2376"/>
                <a:gd name="T31" fmla="*/ 1146 h 1148"/>
                <a:gd name="T32" fmla="*/ 2154 w 2376"/>
                <a:gd name="T33" fmla="*/ 1092 h 1148"/>
                <a:gd name="T34" fmla="*/ 2176 w 2376"/>
                <a:gd name="T35" fmla="*/ 1020 h 1148"/>
                <a:gd name="T36" fmla="*/ 2160 w 2376"/>
                <a:gd name="T37" fmla="*/ 958 h 1148"/>
                <a:gd name="T38" fmla="*/ 2086 w 2376"/>
                <a:gd name="T39" fmla="*/ 896 h 1148"/>
                <a:gd name="T40" fmla="*/ 2368 w 2376"/>
                <a:gd name="T41" fmla="*/ 618 h 1148"/>
                <a:gd name="T42" fmla="*/ 2246 w 2376"/>
                <a:gd name="T43" fmla="*/ 446 h 1148"/>
                <a:gd name="T44" fmla="*/ 2086 w 2376"/>
                <a:gd name="T45" fmla="*/ 336 h 1148"/>
                <a:gd name="T46" fmla="*/ 1782 w 2376"/>
                <a:gd name="T47" fmla="*/ 624 h 1148"/>
                <a:gd name="T48" fmla="*/ 1762 w 2376"/>
                <a:gd name="T49" fmla="*/ 604 h 1148"/>
                <a:gd name="T50" fmla="*/ 1762 w 2376"/>
                <a:gd name="T51" fmla="*/ 12 h 1148"/>
                <a:gd name="T52" fmla="*/ 750 w 2376"/>
                <a:gd name="T53" fmla="*/ 2 h 1148"/>
                <a:gd name="T54" fmla="*/ 374 w 2376"/>
                <a:gd name="T55" fmla="*/ 324 h 1148"/>
                <a:gd name="T56" fmla="*/ 330 w 2376"/>
                <a:gd name="T57" fmla="*/ 354 h 1148"/>
                <a:gd name="T58" fmla="*/ 334 w 2376"/>
                <a:gd name="T59" fmla="*/ 398 h 1148"/>
                <a:gd name="T60" fmla="*/ 738 w 2376"/>
                <a:gd name="T61" fmla="*/ 420 h 1148"/>
                <a:gd name="T62" fmla="*/ 184 w 2376"/>
                <a:gd name="T63" fmla="*/ 496 h 1148"/>
                <a:gd name="T64" fmla="*/ 162 w 2376"/>
                <a:gd name="T65" fmla="*/ 536 h 1148"/>
                <a:gd name="T66" fmla="*/ 192 w 2376"/>
                <a:gd name="T67" fmla="*/ 580 h 1148"/>
                <a:gd name="T68" fmla="*/ 48 w 2376"/>
                <a:gd name="T69" fmla="*/ 650 h 1148"/>
                <a:gd name="T70" fmla="*/ 4 w 2376"/>
                <a:gd name="T71" fmla="*/ 680 h 1148"/>
                <a:gd name="T72" fmla="*/ 8 w 2376"/>
                <a:gd name="T73" fmla="*/ 726 h 1148"/>
                <a:gd name="T74" fmla="*/ 740 w 2376"/>
                <a:gd name="T75" fmla="*/ 748 h 1148"/>
                <a:gd name="T76" fmla="*/ 846 w 2376"/>
                <a:gd name="T77" fmla="*/ 1010 h 1148"/>
                <a:gd name="T78" fmla="*/ 872 w 2376"/>
                <a:gd name="T79" fmla="*/ 922 h 1148"/>
                <a:gd name="T80" fmla="*/ 942 w 2376"/>
                <a:gd name="T81" fmla="*/ 866 h 1148"/>
                <a:gd name="T82" fmla="*/ 1020 w 2376"/>
                <a:gd name="T83" fmla="*/ 854 h 1148"/>
                <a:gd name="T84" fmla="*/ 1102 w 2376"/>
                <a:gd name="T85" fmla="*/ 890 h 1148"/>
                <a:gd name="T86" fmla="*/ 1152 w 2376"/>
                <a:gd name="T87" fmla="*/ 964 h 1148"/>
                <a:gd name="T88" fmla="*/ 1888 w 2376"/>
                <a:gd name="T89" fmla="*/ 1020 h 1148"/>
                <a:gd name="T90" fmla="*/ 1896 w 2376"/>
                <a:gd name="T91" fmla="*/ 964 h 1148"/>
                <a:gd name="T92" fmla="*/ 1946 w 2376"/>
                <a:gd name="T93" fmla="*/ 890 h 1148"/>
                <a:gd name="T94" fmla="*/ 2028 w 2376"/>
                <a:gd name="T95" fmla="*/ 854 h 1148"/>
                <a:gd name="T96" fmla="*/ 2106 w 2376"/>
                <a:gd name="T97" fmla="*/ 866 h 1148"/>
                <a:gd name="T98" fmla="*/ 2176 w 2376"/>
                <a:gd name="T99" fmla="*/ 922 h 1148"/>
                <a:gd name="T100" fmla="*/ 2202 w 2376"/>
                <a:gd name="T101" fmla="*/ 1010 h 1148"/>
                <a:gd name="T102" fmla="*/ 2352 w 2376"/>
                <a:gd name="T103" fmla="*/ 1016 h 1148"/>
                <a:gd name="T104" fmla="*/ 2376 w 2376"/>
                <a:gd name="T105" fmla="*/ 892 h 1148"/>
                <a:gd name="T106" fmla="*/ 1984 w 2376"/>
                <a:gd name="T107" fmla="*/ 606 h 1148"/>
                <a:gd name="T108" fmla="*/ 2182 w 2376"/>
                <a:gd name="T109" fmla="*/ 422 h 1148"/>
                <a:gd name="T110" fmla="*/ 2300 w 2376"/>
                <a:gd name="T111" fmla="*/ 548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76" h="1148">
                  <a:moveTo>
                    <a:pt x="1004" y="882"/>
                  </a:moveTo>
                  <a:lnTo>
                    <a:pt x="1004" y="882"/>
                  </a:lnTo>
                  <a:lnTo>
                    <a:pt x="990" y="882"/>
                  </a:lnTo>
                  <a:lnTo>
                    <a:pt x="978" y="884"/>
                  </a:lnTo>
                  <a:lnTo>
                    <a:pt x="966" y="888"/>
                  </a:lnTo>
                  <a:lnTo>
                    <a:pt x="954" y="892"/>
                  </a:lnTo>
                  <a:lnTo>
                    <a:pt x="942" y="896"/>
                  </a:lnTo>
                  <a:lnTo>
                    <a:pt x="932" y="904"/>
                  </a:lnTo>
                  <a:lnTo>
                    <a:pt x="912" y="920"/>
                  </a:lnTo>
                  <a:lnTo>
                    <a:pt x="896" y="938"/>
                  </a:lnTo>
                  <a:lnTo>
                    <a:pt x="890" y="948"/>
                  </a:lnTo>
                  <a:lnTo>
                    <a:pt x="886" y="960"/>
                  </a:lnTo>
                  <a:lnTo>
                    <a:pt x="880" y="972"/>
                  </a:lnTo>
                  <a:lnTo>
                    <a:pt x="878" y="984"/>
                  </a:lnTo>
                  <a:lnTo>
                    <a:pt x="876" y="998"/>
                  </a:lnTo>
                  <a:lnTo>
                    <a:pt x="874" y="1010"/>
                  </a:lnTo>
                  <a:lnTo>
                    <a:pt x="874" y="1010"/>
                  </a:lnTo>
                  <a:lnTo>
                    <a:pt x="876" y="1024"/>
                  </a:lnTo>
                  <a:lnTo>
                    <a:pt x="878" y="1036"/>
                  </a:lnTo>
                  <a:lnTo>
                    <a:pt x="880" y="1048"/>
                  </a:lnTo>
                  <a:lnTo>
                    <a:pt x="886" y="1060"/>
                  </a:lnTo>
                  <a:lnTo>
                    <a:pt x="890" y="1072"/>
                  </a:lnTo>
                  <a:lnTo>
                    <a:pt x="896" y="1082"/>
                  </a:lnTo>
                  <a:lnTo>
                    <a:pt x="912" y="1102"/>
                  </a:lnTo>
                  <a:lnTo>
                    <a:pt x="932" y="1118"/>
                  </a:lnTo>
                  <a:lnTo>
                    <a:pt x="942" y="1124"/>
                  </a:lnTo>
                  <a:lnTo>
                    <a:pt x="954" y="1130"/>
                  </a:lnTo>
                  <a:lnTo>
                    <a:pt x="966" y="1134"/>
                  </a:lnTo>
                  <a:lnTo>
                    <a:pt x="978" y="1138"/>
                  </a:lnTo>
                  <a:lnTo>
                    <a:pt x="990" y="1138"/>
                  </a:lnTo>
                  <a:lnTo>
                    <a:pt x="1004" y="1140"/>
                  </a:lnTo>
                  <a:lnTo>
                    <a:pt x="1004" y="1140"/>
                  </a:lnTo>
                  <a:lnTo>
                    <a:pt x="1018" y="1138"/>
                  </a:lnTo>
                  <a:lnTo>
                    <a:pt x="1030" y="1138"/>
                  </a:lnTo>
                  <a:lnTo>
                    <a:pt x="1042" y="1134"/>
                  </a:lnTo>
                  <a:lnTo>
                    <a:pt x="1054" y="1130"/>
                  </a:lnTo>
                  <a:lnTo>
                    <a:pt x="1066" y="1124"/>
                  </a:lnTo>
                  <a:lnTo>
                    <a:pt x="1076" y="1118"/>
                  </a:lnTo>
                  <a:lnTo>
                    <a:pt x="1096" y="1102"/>
                  </a:lnTo>
                  <a:lnTo>
                    <a:pt x="1112" y="1082"/>
                  </a:lnTo>
                  <a:lnTo>
                    <a:pt x="1118" y="1072"/>
                  </a:lnTo>
                  <a:lnTo>
                    <a:pt x="1124" y="1060"/>
                  </a:lnTo>
                  <a:lnTo>
                    <a:pt x="1128" y="1048"/>
                  </a:lnTo>
                  <a:lnTo>
                    <a:pt x="1130" y="1036"/>
                  </a:lnTo>
                  <a:lnTo>
                    <a:pt x="1132" y="1024"/>
                  </a:lnTo>
                  <a:lnTo>
                    <a:pt x="1134" y="1010"/>
                  </a:lnTo>
                  <a:lnTo>
                    <a:pt x="1134" y="1010"/>
                  </a:lnTo>
                  <a:lnTo>
                    <a:pt x="1132" y="998"/>
                  </a:lnTo>
                  <a:lnTo>
                    <a:pt x="1130" y="984"/>
                  </a:lnTo>
                  <a:lnTo>
                    <a:pt x="1128" y="972"/>
                  </a:lnTo>
                  <a:lnTo>
                    <a:pt x="1124" y="960"/>
                  </a:lnTo>
                  <a:lnTo>
                    <a:pt x="1118" y="948"/>
                  </a:lnTo>
                  <a:lnTo>
                    <a:pt x="1112" y="938"/>
                  </a:lnTo>
                  <a:lnTo>
                    <a:pt x="1096" y="920"/>
                  </a:lnTo>
                  <a:lnTo>
                    <a:pt x="1076" y="904"/>
                  </a:lnTo>
                  <a:lnTo>
                    <a:pt x="1066" y="896"/>
                  </a:lnTo>
                  <a:lnTo>
                    <a:pt x="1054" y="892"/>
                  </a:lnTo>
                  <a:lnTo>
                    <a:pt x="1042" y="888"/>
                  </a:lnTo>
                  <a:lnTo>
                    <a:pt x="1030" y="884"/>
                  </a:lnTo>
                  <a:lnTo>
                    <a:pt x="1018" y="882"/>
                  </a:lnTo>
                  <a:lnTo>
                    <a:pt x="1004" y="882"/>
                  </a:lnTo>
                  <a:lnTo>
                    <a:pt x="1004" y="882"/>
                  </a:lnTo>
                  <a:close/>
                  <a:moveTo>
                    <a:pt x="2046" y="890"/>
                  </a:moveTo>
                  <a:lnTo>
                    <a:pt x="2046" y="890"/>
                  </a:lnTo>
                  <a:lnTo>
                    <a:pt x="2034" y="892"/>
                  </a:lnTo>
                  <a:lnTo>
                    <a:pt x="2020" y="892"/>
                  </a:lnTo>
                  <a:lnTo>
                    <a:pt x="2008" y="896"/>
                  </a:lnTo>
                  <a:lnTo>
                    <a:pt x="1996" y="900"/>
                  </a:lnTo>
                  <a:lnTo>
                    <a:pt x="1986" y="906"/>
                  </a:lnTo>
                  <a:lnTo>
                    <a:pt x="1974" y="912"/>
                  </a:lnTo>
                  <a:lnTo>
                    <a:pt x="1956" y="928"/>
                  </a:lnTo>
                  <a:lnTo>
                    <a:pt x="1940" y="948"/>
                  </a:lnTo>
                  <a:lnTo>
                    <a:pt x="1934" y="958"/>
                  </a:lnTo>
                  <a:lnTo>
                    <a:pt x="1928" y="970"/>
                  </a:lnTo>
                  <a:lnTo>
                    <a:pt x="1924" y="982"/>
                  </a:lnTo>
                  <a:lnTo>
                    <a:pt x="1920" y="994"/>
                  </a:lnTo>
                  <a:lnTo>
                    <a:pt x="1918" y="1006"/>
                  </a:lnTo>
                  <a:lnTo>
                    <a:pt x="1918" y="1020"/>
                  </a:lnTo>
                  <a:lnTo>
                    <a:pt x="1918" y="1020"/>
                  </a:lnTo>
                  <a:lnTo>
                    <a:pt x="1918" y="1032"/>
                  </a:lnTo>
                  <a:lnTo>
                    <a:pt x="1920" y="1046"/>
                  </a:lnTo>
                  <a:lnTo>
                    <a:pt x="1924" y="1058"/>
                  </a:lnTo>
                  <a:lnTo>
                    <a:pt x="1928" y="1070"/>
                  </a:lnTo>
                  <a:lnTo>
                    <a:pt x="1934" y="1082"/>
                  </a:lnTo>
                  <a:lnTo>
                    <a:pt x="1940" y="1092"/>
                  </a:lnTo>
                  <a:lnTo>
                    <a:pt x="1956" y="1110"/>
                  </a:lnTo>
                  <a:lnTo>
                    <a:pt x="1974" y="1126"/>
                  </a:lnTo>
                  <a:lnTo>
                    <a:pt x="1986" y="1134"/>
                  </a:lnTo>
                  <a:lnTo>
                    <a:pt x="1996" y="1138"/>
                  </a:lnTo>
                  <a:lnTo>
                    <a:pt x="2008" y="1142"/>
                  </a:lnTo>
                  <a:lnTo>
                    <a:pt x="2020" y="1146"/>
                  </a:lnTo>
                  <a:lnTo>
                    <a:pt x="2034" y="1148"/>
                  </a:lnTo>
                  <a:lnTo>
                    <a:pt x="2046" y="1148"/>
                  </a:lnTo>
                  <a:lnTo>
                    <a:pt x="2046" y="1148"/>
                  </a:lnTo>
                  <a:lnTo>
                    <a:pt x="2060" y="1148"/>
                  </a:lnTo>
                  <a:lnTo>
                    <a:pt x="2072" y="1146"/>
                  </a:lnTo>
                  <a:lnTo>
                    <a:pt x="2086" y="1142"/>
                  </a:lnTo>
                  <a:lnTo>
                    <a:pt x="2098" y="1138"/>
                  </a:lnTo>
                  <a:lnTo>
                    <a:pt x="2108" y="1134"/>
                  </a:lnTo>
                  <a:lnTo>
                    <a:pt x="2120" y="1126"/>
                  </a:lnTo>
                  <a:lnTo>
                    <a:pt x="2138" y="1110"/>
                  </a:lnTo>
                  <a:lnTo>
                    <a:pt x="2154" y="1092"/>
                  </a:lnTo>
                  <a:lnTo>
                    <a:pt x="2160" y="1082"/>
                  </a:lnTo>
                  <a:lnTo>
                    <a:pt x="2166" y="1070"/>
                  </a:lnTo>
                  <a:lnTo>
                    <a:pt x="2170" y="1058"/>
                  </a:lnTo>
                  <a:lnTo>
                    <a:pt x="2174" y="1046"/>
                  </a:lnTo>
                  <a:lnTo>
                    <a:pt x="2176" y="1032"/>
                  </a:lnTo>
                  <a:lnTo>
                    <a:pt x="2176" y="1020"/>
                  </a:lnTo>
                  <a:lnTo>
                    <a:pt x="2176" y="1020"/>
                  </a:lnTo>
                  <a:lnTo>
                    <a:pt x="2176" y="1006"/>
                  </a:lnTo>
                  <a:lnTo>
                    <a:pt x="2174" y="994"/>
                  </a:lnTo>
                  <a:lnTo>
                    <a:pt x="2170" y="982"/>
                  </a:lnTo>
                  <a:lnTo>
                    <a:pt x="2166" y="970"/>
                  </a:lnTo>
                  <a:lnTo>
                    <a:pt x="2160" y="958"/>
                  </a:lnTo>
                  <a:lnTo>
                    <a:pt x="2154" y="948"/>
                  </a:lnTo>
                  <a:lnTo>
                    <a:pt x="2138" y="928"/>
                  </a:lnTo>
                  <a:lnTo>
                    <a:pt x="2120" y="912"/>
                  </a:lnTo>
                  <a:lnTo>
                    <a:pt x="2108" y="906"/>
                  </a:lnTo>
                  <a:lnTo>
                    <a:pt x="2098" y="900"/>
                  </a:lnTo>
                  <a:lnTo>
                    <a:pt x="2086" y="896"/>
                  </a:lnTo>
                  <a:lnTo>
                    <a:pt x="2072" y="892"/>
                  </a:lnTo>
                  <a:lnTo>
                    <a:pt x="2060" y="892"/>
                  </a:lnTo>
                  <a:lnTo>
                    <a:pt x="2046" y="890"/>
                  </a:lnTo>
                  <a:lnTo>
                    <a:pt x="2046" y="890"/>
                  </a:lnTo>
                  <a:close/>
                  <a:moveTo>
                    <a:pt x="2368" y="618"/>
                  </a:moveTo>
                  <a:lnTo>
                    <a:pt x="2368" y="618"/>
                  </a:lnTo>
                  <a:lnTo>
                    <a:pt x="2352" y="584"/>
                  </a:lnTo>
                  <a:lnTo>
                    <a:pt x="2334" y="552"/>
                  </a:lnTo>
                  <a:lnTo>
                    <a:pt x="2314" y="522"/>
                  </a:lnTo>
                  <a:lnTo>
                    <a:pt x="2292" y="496"/>
                  </a:lnTo>
                  <a:lnTo>
                    <a:pt x="2270" y="470"/>
                  </a:lnTo>
                  <a:lnTo>
                    <a:pt x="2246" y="446"/>
                  </a:lnTo>
                  <a:lnTo>
                    <a:pt x="2222" y="426"/>
                  </a:lnTo>
                  <a:lnTo>
                    <a:pt x="2198" y="408"/>
                  </a:lnTo>
                  <a:lnTo>
                    <a:pt x="2156" y="376"/>
                  </a:lnTo>
                  <a:lnTo>
                    <a:pt x="2118" y="354"/>
                  </a:lnTo>
                  <a:lnTo>
                    <a:pt x="2094" y="340"/>
                  </a:lnTo>
                  <a:lnTo>
                    <a:pt x="2086" y="336"/>
                  </a:lnTo>
                  <a:lnTo>
                    <a:pt x="1788" y="336"/>
                  </a:lnTo>
                  <a:lnTo>
                    <a:pt x="1788" y="604"/>
                  </a:lnTo>
                  <a:lnTo>
                    <a:pt x="1788" y="604"/>
                  </a:lnTo>
                  <a:lnTo>
                    <a:pt x="1786" y="618"/>
                  </a:lnTo>
                  <a:lnTo>
                    <a:pt x="1784" y="622"/>
                  </a:lnTo>
                  <a:lnTo>
                    <a:pt x="1782" y="624"/>
                  </a:lnTo>
                  <a:lnTo>
                    <a:pt x="1770" y="624"/>
                  </a:lnTo>
                  <a:lnTo>
                    <a:pt x="1770" y="624"/>
                  </a:lnTo>
                  <a:lnTo>
                    <a:pt x="1766" y="622"/>
                  </a:lnTo>
                  <a:lnTo>
                    <a:pt x="1764" y="618"/>
                  </a:lnTo>
                  <a:lnTo>
                    <a:pt x="1762" y="612"/>
                  </a:lnTo>
                  <a:lnTo>
                    <a:pt x="1762" y="604"/>
                  </a:lnTo>
                  <a:lnTo>
                    <a:pt x="1762" y="282"/>
                  </a:lnTo>
                  <a:lnTo>
                    <a:pt x="1762" y="282"/>
                  </a:lnTo>
                  <a:lnTo>
                    <a:pt x="1764" y="270"/>
                  </a:lnTo>
                  <a:lnTo>
                    <a:pt x="1764" y="20"/>
                  </a:lnTo>
                  <a:lnTo>
                    <a:pt x="1764" y="20"/>
                  </a:lnTo>
                  <a:lnTo>
                    <a:pt x="1762" y="12"/>
                  </a:lnTo>
                  <a:lnTo>
                    <a:pt x="1758" y="6"/>
                  </a:lnTo>
                  <a:lnTo>
                    <a:pt x="1752" y="2"/>
                  </a:lnTo>
                  <a:lnTo>
                    <a:pt x="1744" y="0"/>
                  </a:lnTo>
                  <a:lnTo>
                    <a:pt x="758" y="0"/>
                  </a:lnTo>
                  <a:lnTo>
                    <a:pt x="758" y="0"/>
                  </a:lnTo>
                  <a:lnTo>
                    <a:pt x="750" y="2"/>
                  </a:lnTo>
                  <a:lnTo>
                    <a:pt x="744" y="6"/>
                  </a:lnTo>
                  <a:lnTo>
                    <a:pt x="740" y="12"/>
                  </a:lnTo>
                  <a:lnTo>
                    <a:pt x="738" y="20"/>
                  </a:lnTo>
                  <a:lnTo>
                    <a:pt x="738" y="324"/>
                  </a:lnTo>
                  <a:lnTo>
                    <a:pt x="374" y="324"/>
                  </a:lnTo>
                  <a:lnTo>
                    <a:pt x="374" y="324"/>
                  </a:lnTo>
                  <a:lnTo>
                    <a:pt x="364" y="324"/>
                  </a:lnTo>
                  <a:lnTo>
                    <a:pt x="356" y="328"/>
                  </a:lnTo>
                  <a:lnTo>
                    <a:pt x="348" y="332"/>
                  </a:lnTo>
                  <a:lnTo>
                    <a:pt x="340" y="338"/>
                  </a:lnTo>
                  <a:lnTo>
                    <a:pt x="334" y="344"/>
                  </a:lnTo>
                  <a:lnTo>
                    <a:pt x="330" y="354"/>
                  </a:lnTo>
                  <a:lnTo>
                    <a:pt x="328" y="362"/>
                  </a:lnTo>
                  <a:lnTo>
                    <a:pt x="326" y="372"/>
                  </a:lnTo>
                  <a:lnTo>
                    <a:pt x="326" y="372"/>
                  </a:lnTo>
                  <a:lnTo>
                    <a:pt x="328" y="382"/>
                  </a:lnTo>
                  <a:lnTo>
                    <a:pt x="330" y="390"/>
                  </a:lnTo>
                  <a:lnTo>
                    <a:pt x="334" y="398"/>
                  </a:lnTo>
                  <a:lnTo>
                    <a:pt x="340" y="406"/>
                  </a:lnTo>
                  <a:lnTo>
                    <a:pt x="348" y="412"/>
                  </a:lnTo>
                  <a:lnTo>
                    <a:pt x="356" y="416"/>
                  </a:lnTo>
                  <a:lnTo>
                    <a:pt x="364" y="420"/>
                  </a:lnTo>
                  <a:lnTo>
                    <a:pt x="374" y="420"/>
                  </a:lnTo>
                  <a:lnTo>
                    <a:pt x="738" y="420"/>
                  </a:lnTo>
                  <a:lnTo>
                    <a:pt x="738" y="486"/>
                  </a:lnTo>
                  <a:lnTo>
                    <a:pt x="212" y="486"/>
                  </a:lnTo>
                  <a:lnTo>
                    <a:pt x="212" y="486"/>
                  </a:lnTo>
                  <a:lnTo>
                    <a:pt x="202" y="488"/>
                  </a:lnTo>
                  <a:lnTo>
                    <a:pt x="192" y="490"/>
                  </a:lnTo>
                  <a:lnTo>
                    <a:pt x="184" y="496"/>
                  </a:lnTo>
                  <a:lnTo>
                    <a:pt x="176" y="502"/>
                  </a:lnTo>
                  <a:lnTo>
                    <a:pt x="170" y="508"/>
                  </a:lnTo>
                  <a:lnTo>
                    <a:pt x="166" y="516"/>
                  </a:lnTo>
                  <a:lnTo>
                    <a:pt x="164" y="526"/>
                  </a:lnTo>
                  <a:lnTo>
                    <a:pt x="162" y="536"/>
                  </a:lnTo>
                  <a:lnTo>
                    <a:pt x="162" y="536"/>
                  </a:lnTo>
                  <a:lnTo>
                    <a:pt x="164" y="546"/>
                  </a:lnTo>
                  <a:lnTo>
                    <a:pt x="166" y="554"/>
                  </a:lnTo>
                  <a:lnTo>
                    <a:pt x="170" y="562"/>
                  </a:lnTo>
                  <a:lnTo>
                    <a:pt x="176" y="570"/>
                  </a:lnTo>
                  <a:lnTo>
                    <a:pt x="184" y="576"/>
                  </a:lnTo>
                  <a:lnTo>
                    <a:pt x="192" y="580"/>
                  </a:lnTo>
                  <a:lnTo>
                    <a:pt x="202" y="582"/>
                  </a:lnTo>
                  <a:lnTo>
                    <a:pt x="212" y="584"/>
                  </a:lnTo>
                  <a:lnTo>
                    <a:pt x="738" y="584"/>
                  </a:lnTo>
                  <a:lnTo>
                    <a:pt x="738" y="650"/>
                  </a:lnTo>
                  <a:lnTo>
                    <a:pt x="48" y="650"/>
                  </a:lnTo>
                  <a:lnTo>
                    <a:pt x="48" y="650"/>
                  </a:lnTo>
                  <a:lnTo>
                    <a:pt x="38" y="652"/>
                  </a:lnTo>
                  <a:lnTo>
                    <a:pt x="28" y="654"/>
                  </a:lnTo>
                  <a:lnTo>
                    <a:pt x="20" y="658"/>
                  </a:lnTo>
                  <a:lnTo>
                    <a:pt x="14" y="664"/>
                  </a:lnTo>
                  <a:lnTo>
                    <a:pt x="8" y="672"/>
                  </a:lnTo>
                  <a:lnTo>
                    <a:pt x="4" y="680"/>
                  </a:lnTo>
                  <a:lnTo>
                    <a:pt x="0" y="688"/>
                  </a:lnTo>
                  <a:lnTo>
                    <a:pt x="0" y="698"/>
                  </a:lnTo>
                  <a:lnTo>
                    <a:pt x="0" y="698"/>
                  </a:lnTo>
                  <a:lnTo>
                    <a:pt x="0" y="708"/>
                  </a:lnTo>
                  <a:lnTo>
                    <a:pt x="4" y="718"/>
                  </a:lnTo>
                  <a:lnTo>
                    <a:pt x="8" y="726"/>
                  </a:lnTo>
                  <a:lnTo>
                    <a:pt x="14" y="734"/>
                  </a:lnTo>
                  <a:lnTo>
                    <a:pt x="20" y="738"/>
                  </a:lnTo>
                  <a:lnTo>
                    <a:pt x="28" y="744"/>
                  </a:lnTo>
                  <a:lnTo>
                    <a:pt x="38" y="746"/>
                  </a:lnTo>
                  <a:lnTo>
                    <a:pt x="48" y="748"/>
                  </a:lnTo>
                  <a:lnTo>
                    <a:pt x="740" y="748"/>
                  </a:lnTo>
                  <a:lnTo>
                    <a:pt x="740" y="1020"/>
                  </a:lnTo>
                  <a:lnTo>
                    <a:pt x="740" y="1020"/>
                  </a:lnTo>
                  <a:lnTo>
                    <a:pt x="846" y="1020"/>
                  </a:lnTo>
                  <a:lnTo>
                    <a:pt x="846" y="1020"/>
                  </a:lnTo>
                  <a:lnTo>
                    <a:pt x="846" y="1010"/>
                  </a:lnTo>
                  <a:lnTo>
                    <a:pt x="846" y="1010"/>
                  </a:lnTo>
                  <a:lnTo>
                    <a:pt x="846" y="994"/>
                  </a:lnTo>
                  <a:lnTo>
                    <a:pt x="850" y="978"/>
                  </a:lnTo>
                  <a:lnTo>
                    <a:pt x="854" y="964"/>
                  </a:lnTo>
                  <a:lnTo>
                    <a:pt x="858" y="950"/>
                  </a:lnTo>
                  <a:lnTo>
                    <a:pt x="866" y="936"/>
                  </a:lnTo>
                  <a:lnTo>
                    <a:pt x="872" y="922"/>
                  </a:lnTo>
                  <a:lnTo>
                    <a:pt x="882" y="910"/>
                  </a:lnTo>
                  <a:lnTo>
                    <a:pt x="892" y="900"/>
                  </a:lnTo>
                  <a:lnTo>
                    <a:pt x="904" y="890"/>
                  </a:lnTo>
                  <a:lnTo>
                    <a:pt x="916" y="880"/>
                  </a:lnTo>
                  <a:lnTo>
                    <a:pt x="928" y="872"/>
                  </a:lnTo>
                  <a:lnTo>
                    <a:pt x="942" y="866"/>
                  </a:lnTo>
                  <a:lnTo>
                    <a:pt x="956" y="860"/>
                  </a:lnTo>
                  <a:lnTo>
                    <a:pt x="972" y="856"/>
                  </a:lnTo>
                  <a:lnTo>
                    <a:pt x="988" y="854"/>
                  </a:lnTo>
                  <a:lnTo>
                    <a:pt x="1004" y="854"/>
                  </a:lnTo>
                  <a:lnTo>
                    <a:pt x="1004" y="854"/>
                  </a:lnTo>
                  <a:lnTo>
                    <a:pt x="1020" y="854"/>
                  </a:lnTo>
                  <a:lnTo>
                    <a:pt x="1034" y="856"/>
                  </a:lnTo>
                  <a:lnTo>
                    <a:pt x="1050" y="860"/>
                  </a:lnTo>
                  <a:lnTo>
                    <a:pt x="1064" y="866"/>
                  </a:lnTo>
                  <a:lnTo>
                    <a:pt x="1078" y="872"/>
                  </a:lnTo>
                  <a:lnTo>
                    <a:pt x="1090" y="880"/>
                  </a:lnTo>
                  <a:lnTo>
                    <a:pt x="1102" y="890"/>
                  </a:lnTo>
                  <a:lnTo>
                    <a:pt x="1114" y="900"/>
                  </a:lnTo>
                  <a:lnTo>
                    <a:pt x="1124" y="910"/>
                  </a:lnTo>
                  <a:lnTo>
                    <a:pt x="1134" y="922"/>
                  </a:lnTo>
                  <a:lnTo>
                    <a:pt x="1140" y="936"/>
                  </a:lnTo>
                  <a:lnTo>
                    <a:pt x="1148" y="950"/>
                  </a:lnTo>
                  <a:lnTo>
                    <a:pt x="1152" y="964"/>
                  </a:lnTo>
                  <a:lnTo>
                    <a:pt x="1156" y="978"/>
                  </a:lnTo>
                  <a:lnTo>
                    <a:pt x="1160" y="994"/>
                  </a:lnTo>
                  <a:lnTo>
                    <a:pt x="1160" y="1010"/>
                  </a:lnTo>
                  <a:lnTo>
                    <a:pt x="1160" y="1010"/>
                  </a:lnTo>
                  <a:lnTo>
                    <a:pt x="1160" y="1020"/>
                  </a:lnTo>
                  <a:lnTo>
                    <a:pt x="1888" y="1020"/>
                  </a:lnTo>
                  <a:lnTo>
                    <a:pt x="1888" y="1020"/>
                  </a:lnTo>
                  <a:lnTo>
                    <a:pt x="1888" y="1010"/>
                  </a:lnTo>
                  <a:lnTo>
                    <a:pt x="1888" y="1010"/>
                  </a:lnTo>
                  <a:lnTo>
                    <a:pt x="1890" y="994"/>
                  </a:lnTo>
                  <a:lnTo>
                    <a:pt x="1892" y="978"/>
                  </a:lnTo>
                  <a:lnTo>
                    <a:pt x="1896" y="964"/>
                  </a:lnTo>
                  <a:lnTo>
                    <a:pt x="1900" y="950"/>
                  </a:lnTo>
                  <a:lnTo>
                    <a:pt x="1908" y="936"/>
                  </a:lnTo>
                  <a:lnTo>
                    <a:pt x="1914" y="922"/>
                  </a:lnTo>
                  <a:lnTo>
                    <a:pt x="1924" y="910"/>
                  </a:lnTo>
                  <a:lnTo>
                    <a:pt x="1934" y="900"/>
                  </a:lnTo>
                  <a:lnTo>
                    <a:pt x="1946" y="890"/>
                  </a:lnTo>
                  <a:lnTo>
                    <a:pt x="1958" y="880"/>
                  </a:lnTo>
                  <a:lnTo>
                    <a:pt x="1970" y="872"/>
                  </a:lnTo>
                  <a:lnTo>
                    <a:pt x="1984" y="866"/>
                  </a:lnTo>
                  <a:lnTo>
                    <a:pt x="1998" y="860"/>
                  </a:lnTo>
                  <a:lnTo>
                    <a:pt x="2014" y="856"/>
                  </a:lnTo>
                  <a:lnTo>
                    <a:pt x="2028" y="854"/>
                  </a:lnTo>
                  <a:lnTo>
                    <a:pt x="2046" y="854"/>
                  </a:lnTo>
                  <a:lnTo>
                    <a:pt x="2046" y="854"/>
                  </a:lnTo>
                  <a:lnTo>
                    <a:pt x="2062" y="854"/>
                  </a:lnTo>
                  <a:lnTo>
                    <a:pt x="2076" y="856"/>
                  </a:lnTo>
                  <a:lnTo>
                    <a:pt x="2092" y="860"/>
                  </a:lnTo>
                  <a:lnTo>
                    <a:pt x="2106" y="866"/>
                  </a:lnTo>
                  <a:lnTo>
                    <a:pt x="2120" y="872"/>
                  </a:lnTo>
                  <a:lnTo>
                    <a:pt x="2132" y="880"/>
                  </a:lnTo>
                  <a:lnTo>
                    <a:pt x="2144" y="890"/>
                  </a:lnTo>
                  <a:lnTo>
                    <a:pt x="2156" y="900"/>
                  </a:lnTo>
                  <a:lnTo>
                    <a:pt x="2166" y="910"/>
                  </a:lnTo>
                  <a:lnTo>
                    <a:pt x="2176" y="922"/>
                  </a:lnTo>
                  <a:lnTo>
                    <a:pt x="2182" y="936"/>
                  </a:lnTo>
                  <a:lnTo>
                    <a:pt x="2190" y="950"/>
                  </a:lnTo>
                  <a:lnTo>
                    <a:pt x="2194" y="964"/>
                  </a:lnTo>
                  <a:lnTo>
                    <a:pt x="2198" y="978"/>
                  </a:lnTo>
                  <a:lnTo>
                    <a:pt x="2202" y="994"/>
                  </a:lnTo>
                  <a:lnTo>
                    <a:pt x="2202" y="1010"/>
                  </a:lnTo>
                  <a:lnTo>
                    <a:pt x="2202" y="1010"/>
                  </a:lnTo>
                  <a:lnTo>
                    <a:pt x="2202" y="1020"/>
                  </a:lnTo>
                  <a:lnTo>
                    <a:pt x="2342" y="1020"/>
                  </a:lnTo>
                  <a:lnTo>
                    <a:pt x="2342" y="1020"/>
                  </a:lnTo>
                  <a:lnTo>
                    <a:pt x="2346" y="1018"/>
                  </a:lnTo>
                  <a:lnTo>
                    <a:pt x="2352" y="1016"/>
                  </a:lnTo>
                  <a:lnTo>
                    <a:pt x="2356" y="1010"/>
                  </a:lnTo>
                  <a:lnTo>
                    <a:pt x="2360" y="1002"/>
                  </a:lnTo>
                  <a:lnTo>
                    <a:pt x="2366" y="982"/>
                  </a:lnTo>
                  <a:lnTo>
                    <a:pt x="2370" y="956"/>
                  </a:lnTo>
                  <a:lnTo>
                    <a:pt x="2374" y="926"/>
                  </a:lnTo>
                  <a:lnTo>
                    <a:pt x="2376" y="892"/>
                  </a:lnTo>
                  <a:lnTo>
                    <a:pt x="2376" y="820"/>
                  </a:lnTo>
                  <a:lnTo>
                    <a:pt x="2374" y="746"/>
                  </a:lnTo>
                  <a:lnTo>
                    <a:pt x="2372" y="682"/>
                  </a:lnTo>
                  <a:lnTo>
                    <a:pt x="2368" y="618"/>
                  </a:lnTo>
                  <a:lnTo>
                    <a:pt x="2368" y="618"/>
                  </a:lnTo>
                  <a:close/>
                  <a:moveTo>
                    <a:pt x="1984" y="606"/>
                  </a:moveTo>
                  <a:lnTo>
                    <a:pt x="1984" y="360"/>
                  </a:lnTo>
                  <a:lnTo>
                    <a:pt x="2084" y="360"/>
                  </a:lnTo>
                  <a:lnTo>
                    <a:pt x="2084" y="360"/>
                  </a:lnTo>
                  <a:lnTo>
                    <a:pt x="2112" y="374"/>
                  </a:lnTo>
                  <a:lnTo>
                    <a:pt x="2144" y="394"/>
                  </a:lnTo>
                  <a:lnTo>
                    <a:pt x="2182" y="422"/>
                  </a:lnTo>
                  <a:lnTo>
                    <a:pt x="2202" y="438"/>
                  </a:lnTo>
                  <a:lnTo>
                    <a:pt x="2224" y="456"/>
                  </a:lnTo>
                  <a:lnTo>
                    <a:pt x="2244" y="476"/>
                  </a:lnTo>
                  <a:lnTo>
                    <a:pt x="2264" y="498"/>
                  </a:lnTo>
                  <a:lnTo>
                    <a:pt x="2282" y="522"/>
                  </a:lnTo>
                  <a:lnTo>
                    <a:pt x="2300" y="548"/>
                  </a:lnTo>
                  <a:lnTo>
                    <a:pt x="2316" y="576"/>
                  </a:lnTo>
                  <a:lnTo>
                    <a:pt x="2330" y="606"/>
                  </a:lnTo>
                  <a:lnTo>
                    <a:pt x="1984" y="60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ko-KR" altLang="en-US" sz="1350" dirty="0"/>
            </a:p>
          </p:txBody>
        </p:sp>
      </p:grpSp>
      <p:grpSp>
        <p:nvGrpSpPr>
          <p:cNvPr id="54" name="그룹 53"/>
          <p:cNvGrpSpPr/>
          <p:nvPr/>
        </p:nvGrpSpPr>
        <p:grpSpPr>
          <a:xfrm>
            <a:off x="7904772" y="4527854"/>
            <a:ext cx="898299" cy="898299"/>
            <a:chOff x="3414871" y="4540551"/>
            <a:chExt cx="1197732" cy="1197732"/>
          </a:xfrm>
        </p:grpSpPr>
        <p:grpSp>
          <p:nvGrpSpPr>
            <p:cNvPr id="27" name="그룹 26"/>
            <p:cNvGrpSpPr/>
            <p:nvPr/>
          </p:nvGrpSpPr>
          <p:grpSpPr>
            <a:xfrm>
              <a:off x="3414871" y="4540551"/>
              <a:ext cx="1197732" cy="1197732"/>
              <a:chOff x="3671380" y="7185892"/>
              <a:chExt cx="720000" cy="720000"/>
            </a:xfrm>
          </p:grpSpPr>
          <p:sp>
            <p:nvSpPr>
              <p:cNvPr id="28" name="타원 27"/>
              <p:cNvSpPr/>
              <p:nvPr/>
            </p:nvSpPr>
            <p:spPr>
              <a:xfrm>
                <a:off x="3671380" y="7185892"/>
                <a:ext cx="720000" cy="72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29" name="타원 28"/>
              <p:cNvSpPr>
                <a:spLocks noChangeAspect="1"/>
              </p:cNvSpPr>
              <p:nvPr/>
            </p:nvSpPr>
            <p:spPr>
              <a:xfrm>
                <a:off x="3707380" y="7221892"/>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grpSp>
          <p:nvGrpSpPr>
            <p:cNvPr id="23" name="그룹 22"/>
            <p:cNvGrpSpPr/>
            <p:nvPr/>
          </p:nvGrpSpPr>
          <p:grpSpPr>
            <a:xfrm>
              <a:off x="3662516" y="4893727"/>
              <a:ext cx="702443" cy="491380"/>
              <a:chOff x="4656138" y="1827213"/>
              <a:chExt cx="2705100" cy="1892300"/>
            </a:xfrm>
            <a:solidFill>
              <a:schemeClr val="bg1"/>
            </a:solidFill>
          </p:grpSpPr>
          <p:sp>
            <p:nvSpPr>
              <p:cNvPr id="20" name="Freeform 5"/>
              <p:cNvSpPr>
                <a:spLocks/>
              </p:cNvSpPr>
              <p:nvPr/>
            </p:nvSpPr>
            <p:spPr bwMode="auto">
              <a:xfrm>
                <a:off x="5922963" y="1827213"/>
                <a:ext cx="1438275" cy="1155700"/>
              </a:xfrm>
              <a:custGeom>
                <a:avLst/>
                <a:gdLst>
                  <a:gd name="T0" fmla="*/ 778 w 906"/>
                  <a:gd name="T1" fmla="*/ 612 h 728"/>
                  <a:gd name="T2" fmla="*/ 832 w 906"/>
                  <a:gd name="T3" fmla="*/ 558 h 728"/>
                  <a:gd name="T4" fmla="*/ 872 w 906"/>
                  <a:gd name="T5" fmla="*/ 498 h 728"/>
                  <a:gd name="T6" fmla="*/ 896 w 906"/>
                  <a:gd name="T7" fmla="*/ 432 h 728"/>
                  <a:gd name="T8" fmla="*/ 904 w 906"/>
                  <a:gd name="T9" fmla="*/ 360 h 728"/>
                  <a:gd name="T10" fmla="*/ 902 w 906"/>
                  <a:gd name="T11" fmla="*/ 324 h 728"/>
                  <a:gd name="T12" fmla="*/ 884 w 906"/>
                  <a:gd name="T13" fmla="*/ 254 h 728"/>
                  <a:gd name="T14" fmla="*/ 850 w 906"/>
                  <a:gd name="T15" fmla="*/ 188 h 728"/>
                  <a:gd name="T16" fmla="*/ 802 w 906"/>
                  <a:gd name="T17" fmla="*/ 132 h 728"/>
                  <a:gd name="T18" fmla="*/ 740 w 906"/>
                  <a:gd name="T19" fmla="*/ 82 h 728"/>
                  <a:gd name="T20" fmla="*/ 668 w 906"/>
                  <a:gd name="T21" fmla="*/ 44 h 728"/>
                  <a:gd name="T22" fmla="*/ 586 w 906"/>
                  <a:gd name="T23" fmla="*/ 16 h 728"/>
                  <a:gd name="T24" fmla="*/ 498 w 906"/>
                  <a:gd name="T25" fmla="*/ 2 h 728"/>
                  <a:gd name="T26" fmla="*/ 452 w 906"/>
                  <a:gd name="T27" fmla="*/ 0 h 728"/>
                  <a:gd name="T28" fmla="*/ 360 w 906"/>
                  <a:gd name="T29" fmla="*/ 8 h 728"/>
                  <a:gd name="T30" fmla="*/ 276 w 906"/>
                  <a:gd name="T31" fmla="*/ 28 h 728"/>
                  <a:gd name="T32" fmla="*/ 198 w 906"/>
                  <a:gd name="T33" fmla="*/ 62 h 728"/>
                  <a:gd name="T34" fmla="*/ 132 w 906"/>
                  <a:gd name="T35" fmla="*/ 106 h 728"/>
                  <a:gd name="T36" fmla="*/ 76 w 906"/>
                  <a:gd name="T37" fmla="*/ 160 h 728"/>
                  <a:gd name="T38" fmla="*/ 34 w 906"/>
                  <a:gd name="T39" fmla="*/ 220 h 728"/>
                  <a:gd name="T40" fmla="*/ 8 w 906"/>
                  <a:gd name="T41" fmla="*/ 288 h 728"/>
                  <a:gd name="T42" fmla="*/ 0 w 906"/>
                  <a:gd name="T43" fmla="*/ 360 h 728"/>
                  <a:gd name="T44" fmla="*/ 2 w 906"/>
                  <a:gd name="T45" fmla="*/ 398 h 728"/>
                  <a:gd name="T46" fmla="*/ 20 w 906"/>
                  <a:gd name="T47" fmla="*/ 468 h 728"/>
                  <a:gd name="T48" fmla="*/ 54 w 906"/>
                  <a:gd name="T49" fmla="*/ 532 h 728"/>
                  <a:gd name="T50" fmla="*/ 102 w 906"/>
                  <a:gd name="T51" fmla="*/ 590 h 728"/>
                  <a:gd name="T52" fmla="*/ 164 w 906"/>
                  <a:gd name="T53" fmla="*/ 640 h 728"/>
                  <a:gd name="T54" fmla="*/ 236 w 906"/>
                  <a:gd name="T55" fmla="*/ 678 h 728"/>
                  <a:gd name="T56" fmla="*/ 318 w 906"/>
                  <a:gd name="T57" fmla="*/ 706 h 728"/>
                  <a:gd name="T58" fmla="*/ 406 w 906"/>
                  <a:gd name="T59" fmla="*/ 720 h 728"/>
                  <a:gd name="T60" fmla="*/ 452 w 906"/>
                  <a:gd name="T61" fmla="*/ 722 h 728"/>
                  <a:gd name="T62" fmla="*/ 504 w 906"/>
                  <a:gd name="T63" fmla="*/ 720 h 728"/>
                  <a:gd name="T64" fmla="*/ 556 w 906"/>
                  <a:gd name="T65" fmla="*/ 712 h 728"/>
                  <a:gd name="T66" fmla="*/ 652 w 906"/>
                  <a:gd name="T67" fmla="*/ 686 h 728"/>
                  <a:gd name="T68" fmla="*/ 692 w 906"/>
                  <a:gd name="T69" fmla="*/ 702 h 728"/>
                  <a:gd name="T70" fmla="*/ 778 w 906"/>
                  <a:gd name="T71" fmla="*/ 722 h 728"/>
                  <a:gd name="T72" fmla="*/ 824 w 906"/>
                  <a:gd name="T73" fmla="*/ 726 h 728"/>
                  <a:gd name="T74" fmla="*/ 864 w 906"/>
                  <a:gd name="T75" fmla="*/ 728 h 728"/>
                  <a:gd name="T76" fmla="*/ 906 w 906"/>
                  <a:gd name="T77" fmla="*/ 728 h 728"/>
                  <a:gd name="T78" fmla="*/ 888 w 906"/>
                  <a:gd name="T79" fmla="*/ 718 h 728"/>
                  <a:gd name="T80" fmla="*/ 852 w 906"/>
                  <a:gd name="T81" fmla="*/ 694 h 728"/>
                  <a:gd name="T82" fmla="*/ 820 w 906"/>
                  <a:gd name="T83" fmla="*/ 664 h 728"/>
                  <a:gd name="T84" fmla="*/ 792 w 906"/>
                  <a:gd name="T85" fmla="*/ 630 h 728"/>
                  <a:gd name="T86" fmla="*/ 778 w 906"/>
                  <a:gd name="T87" fmla="*/ 612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6" h="728">
                    <a:moveTo>
                      <a:pt x="778" y="612"/>
                    </a:moveTo>
                    <a:lnTo>
                      <a:pt x="778" y="612"/>
                    </a:lnTo>
                    <a:lnTo>
                      <a:pt x="806" y="586"/>
                    </a:lnTo>
                    <a:lnTo>
                      <a:pt x="832" y="558"/>
                    </a:lnTo>
                    <a:lnTo>
                      <a:pt x="852" y="530"/>
                    </a:lnTo>
                    <a:lnTo>
                      <a:pt x="872" y="498"/>
                    </a:lnTo>
                    <a:lnTo>
                      <a:pt x="886" y="466"/>
                    </a:lnTo>
                    <a:lnTo>
                      <a:pt x="896" y="432"/>
                    </a:lnTo>
                    <a:lnTo>
                      <a:pt x="902" y="396"/>
                    </a:lnTo>
                    <a:lnTo>
                      <a:pt x="904" y="360"/>
                    </a:lnTo>
                    <a:lnTo>
                      <a:pt x="904" y="360"/>
                    </a:lnTo>
                    <a:lnTo>
                      <a:pt x="902" y="324"/>
                    </a:lnTo>
                    <a:lnTo>
                      <a:pt x="896" y="288"/>
                    </a:lnTo>
                    <a:lnTo>
                      <a:pt x="884" y="254"/>
                    </a:lnTo>
                    <a:lnTo>
                      <a:pt x="870" y="220"/>
                    </a:lnTo>
                    <a:lnTo>
                      <a:pt x="850" y="188"/>
                    </a:lnTo>
                    <a:lnTo>
                      <a:pt x="828" y="160"/>
                    </a:lnTo>
                    <a:lnTo>
                      <a:pt x="802" y="132"/>
                    </a:lnTo>
                    <a:lnTo>
                      <a:pt x="772" y="106"/>
                    </a:lnTo>
                    <a:lnTo>
                      <a:pt x="740" y="82"/>
                    </a:lnTo>
                    <a:lnTo>
                      <a:pt x="706" y="62"/>
                    </a:lnTo>
                    <a:lnTo>
                      <a:pt x="668" y="44"/>
                    </a:lnTo>
                    <a:lnTo>
                      <a:pt x="628" y="28"/>
                    </a:lnTo>
                    <a:lnTo>
                      <a:pt x="586" y="16"/>
                    </a:lnTo>
                    <a:lnTo>
                      <a:pt x="544" y="8"/>
                    </a:lnTo>
                    <a:lnTo>
                      <a:pt x="498" y="2"/>
                    </a:lnTo>
                    <a:lnTo>
                      <a:pt x="452" y="0"/>
                    </a:lnTo>
                    <a:lnTo>
                      <a:pt x="452" y="0"/>
                    </a:lnTo>
                    <a:lnTo>
                      <a:pt x="406" y="2"/>
                    </a:lnTo>
                    <a:lnTo>
                      <a:pt x="360" y="8"/>
                    </a:lnTo>
                    <a:lnTo>
                      <a:pt x="318" y="16"/>
                    </a:lnTo>
                    <a:lnTo>
                      <a:pt x="276" y="28"/>
                    </a:lnTo>
                    <a:lnTo>
                      <a:pt x="236" y="44"/>
                    </a:lnTo>
                    <a:lnTo>
                      <a:pt x="198" y="62"/>
                    </a:lnTo>
                    <a:lnTo>
                      <a:pt x="164" y="82"/>
                    </a:lnTo>
                    <a:lnTo>
                      <a:pt x="132" y="106"/>
                    </a:lnTo>
                    <a:lnTo>
                      <a:pt x="102" y="132"/>
                    </a:lnTo>
                    <a:lnTo>
                      <a:pt x="76" y="160"/>
                    </a:lnTo>
                    <a:lnTo>
                      <a:pt x="54" y="188"/>
                    </a:lnTo>
                    <a:lnTo>
                      <a:pt x="34" y="220"/>
                    </a:lnTo>
                    <a:lnTo>
                      <a:pt x="20" y="254"/>
                    </a:lnTo>
                    <a:lnTo>
                      <a:pt x="8" y="288"/>
                    </a:lnTo>
                    <a:lnTo>
                      <a:pt x="2" y="324"/>
                    </a:lnTo>
                    <a:lnTo>
                      <a:pt x="0" y="360"/>
                    </a:lnTo>
                    <a:lnTo>
                      <a:pt x="0" y="360"/>
                    </a:lnTo>
                    <a:lnTo>
                      <a:pt x="2" y="398"/>
                    </a:lnTo>
                    <a:lnTo>
                      <a:pt x="8" y="434"/>
                    </a:lnTo>
                    <a:lnTo>
                      <a:pt x="20" y="468"/>
                    </a:lnTo>
                    <a:lnTo>
                      <a:pt x="34" y="502"/>
                    </a:lnTo>
                    <a:lnTo>
                      <a:pt x="54" y="532"/>
                    </a:lnTo>
                    <a:lnTo>
                      <a:pt x="76" y="562"/>
                    </a:lnTo>
                    <a:lnTo>
                      <a:pt x="102" y="590"/>
                    </a:lnTo>
                    <a:lnTo>
                      <a:pt x="132" y="616"/>
                    </a:lnTo>
                    <a:lnTo>
                      <a:pt x="164" y="640"/>
                    </a:lnTo>
                    <a:lnTo>
                      <a:pt x="198" y="660"/>
                    </a:lnTo>
                    <a:lnTo>
                      <a:pt x="236" y="678"/>
                    </a:lnTo>
                    <a:lnTo>
                      <a:pt x="276" y="694"/>
                    </a:lnTo>
                    <a:lnTo>
                      <a:pt x="318" y="706"/>
                    </a:lnTo>
                    <a:lnTo>
                      <a:pt x="360" y="714"/>
                    </a:lnTo>
                    <a:lnTo>
                      <a:pt x="406" y="720"/>
                    </a:lnTo>
                    <a:lnTo>
                      <a:pt x="452" y="722"/>
                    </a:lnTo>
                    <a:lnTo>
                      <a:pt x="452" y="722"/>
                    </a:lnTo>
                    <a:lnTo>
                      <a:pt x="478" y="722"/>
                    </a:lnTo>
                    <a:lnTo>
                      <a:pt x="504" y="720"/>
                    </a:lnTo>
                    <a:lnTo>
                      <a:pt x="530" y="716"/>
                    </a:lnTo>
                    <a:lnTo>
                      <a:pt x="556" y="712"/>
                    </a:lnTo>
                    <a:lnTo>
                      <a:pt x="604" y="700"/>
                    </a:lnTo>
                    <a:lnTo>
                      <a:pt x="652" y="686"/>
                    </a:lnTo>
                    <a:lnTo>
                      <a:pt x="652" y="686"/>
                    </a:lnTo>
                    <a:lnTo>
                      <a:pt x="692" y="702"/>
                    </a:lnTo>
                    <a:lnTo>
                      <a:pt x="736" y="714"/>
                    </a:lnTo>
                    <a:lnTo>
                      <a:pt x="778" y="722"/>
                    </a:lnTo>
                    <a:lnTo>
                      <a:pt x="802" y="726"/>
                    </a:lnTo>
                    <a:lnTo>
                      <a:pt x="824" y="726"/>
                    </a:lnTo>
                    <a:lnTo>
                      <a:pt x="824" y="726"/>
                    </a:lnTo>
                    <a:lnTo>
                      <a:pt x="864" y="728"/>
                    </a:lnTo>
                    <a:lnTo>
                      <a:pt x="886" y="728"/>
                    </a:lnTo>
                    <a:lnTo>
                      <a:pt x="906" y="728"/>
                    </a:lnTo>
                    <a:lnTo>
                      <a:pt x="906" y="728"/>
                    </a:lnTo>
                    <a:lnTo>
                      <a:pt x="888" y="718"/>
                    </a:lnTo>
                    <a:lnTo>
                      <a:pt x="870" y="706"/>
                    </a:lnTo>
                    <a:lnTo>
                      <a:pt x="852" y="694"/>
                    </a:lnTo>
                    <a:lnTo>
                      <a:pt x="836" y="680"/>
                    </a:lnTo>
                    <a:lnTo>
                      <a:pt x="820" y="664"/>
                    </a:lnTo>
                    <a:lnTo>
                      <a:pt x="804" y="648"/>
                    </a:lnTo>
                    <a:lnTo>
                      <a:pt x="792" y="630"/>
                    </a:lnTo>
                    <a:lnTo>
                      <a:pt x="778" y="612"/>
                    </a:lnTo>
                    <a:lnTo>
                      <a:pt x="778" y="6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ko-KR" altLang="en-US" sz="1350" dirty="0"/>
              </a:p>
            </p:txBody>
          </p:sp>
          <p:sp>
            <p:nvSpPr>
              <p:cNvPr id="21" name="Freeform 6"/>
              <p:cNvSpPr>
                <a:spLocks/>
              </p:cNvSpPr>
              <p:nvPr/>
            </p:nvSpPr>
            <p:spPr bwMode="auto">
              <a:xfrm>
                <a:off x="4656138" y="1855788"/>
                <a:ext cx="2273300" cy="1863725"/>
              </a:xfrm>
              <a:custGeom>
                <a:avLst/>
                <a:gdLst>
                  <a:gd name="T0" fmla="*/ 738 w 1432"/>
                  <a:gd name="T1" fmla="*/ 318 h 1174"/>
                  <a:gd name="T2" fmla="*/ 750 w 1432"/>
                  <a:gd name="T3" fmla="*/ 248 h 1174"/>
                  <a:gd name="T4" fmla="*/ 776 w 1432"/>
                  <a:gd name="T5" fmla="*/ 184 h 1174"/>
                  <a:gd name="T6" fmla="*/ 814 w 1432"/>
                  <a:gd name="T7" fmla="*/ 122 h 1174"/>
                  <a:gd name="T8" fmla="*/ 862 w 1432"/>
                  <a:gd name="T9" fmla="*/ 68 h 1174"/>
                  <a:gd name="T10" fmla="*/ 922 w 1432"/>
                  <a:gd name="T11" fmla="*/ 20 h 1174"/>
                  <a:gd name="T12" fmla="*/ 828 w 1432"/>
                  <a:gd name="T13" fmla="*/ 6 h 1174"/>
                  <a:gd name="T14" fmla="*/ 730 w 1432"/>
                  <a:gd name="T15" fmla="*/ 0 h 1174"/>
                  <a:gd name="T16" fmla="*/ 620 w 1432"/>
                  <a:gd name="T17" fmla="*/ 8 h 1174"/>
                  <a:gd name="T18" fmla="*/ 514 w 1432"/>
                  <a:gd name="T19" fmla="*/ 26 h 1174"/>
                  <a:gd name="T20" fmla="*/ 414 w 1432"/>
                  <a:gd name="T21" fmla="*/ 58 h 1174"/>
                  <a:gd name="T22" fmla="*/ 322 w 1432"/>
                  <a:gd name="T23" fmla="*/ 100 h 1174"/>
                  <a:gd name="T24" fmla="*/ 240 w 1432"/>
                  <a:gd name="T25" fmla="*/ 152 h 1174"/>
                  <a:gd name="T26" fmla="*/ 168 w 1432"/>
                  <a:gd name="T27" fmla="*/ 212 h 1174"/>
                  <a:gd name="T28" fmla="*/ 108 w 1432"/>
                  <a:gd name="T29" fmla="*/ 280 h 1174"/>
                  <a:gd name="T30" fmla="*/ 58 w 1432"/>
                  <a:gd name="T31" fmla="*/ 356 h 1174"/>
                  <a:gd name="T32" fmla="*/ 24 w 1432"/>
                  <a:gd name="T33" fmla="*/ 436 h 1174"/>
                  <a:gd name="T34" fmla="*/ 6 w 1432"/>
                  <a:gd name="T35" fmla="*/ 522 h 1174"/>
                  <a:gd name="T36" fmla="*/ 2 w 1432"/>
                  <a:gd name="T37" fmla="*/ 582 h 1174"/>
                  <a:gd name="T38" fmla="*/ 10 w 1432"/>
                  <a:gd name="T39" fmla="*/ 668 h 1174"/>
                  <a:gd name="T40" fmla="*/ 32 w 1432"/>
                  <a:gd name="T41" fmla="*/ 750 h 1174"/>
                  <a:gd name="T42" fmla="*/ 70 w 1432"/>
                  <a:gd name="T43" fmla="*/ 828 h 1174"/>
                  <a:gd name="T44" fmla="*/ 120 w 1432"/>
                  <a:gd name="T45" fmla="*/ 898 h 1174"/>
                  <a:gd name="T46" fmla="*/ 182 w 1432"/>
                  <a:gd name="T47" fmla="*/ 964 h 1174"/>
                  <a:gd name="T48" fmla="*/ 184 w 1432"/>
                  <a:gd name="T49" fmla="*/ 1014 h 1174"/>
                  <a:gd name="T50" fmla="*/ 114 w 1432"/>
                  <a:gd name="T51" fmla="*/ 1094 h 1174"/>
                  <a:gd name="T52" fmla="*/ 30 w 1432"/>
                  <a:gd name="T53" fmla="*/ 1156 h 1174"/>
                  <a:gd name="T54" fmla="*/ 34 w 1432"/>
                  <a:gd name="T55" fmla="*/ 1174 h 1174"/>
                  <a:gd name="T56" fmla="*/ 132 w 1432"/>
                  <a:gd name="T57" fmla="*/ 1170 h 1174"/>
                  <a:gd name="T58" fmla="*/ 240 w 1432"/>
                  <a:gd name="T59" fmla="*/ 1158 h 1174"/>
                  <a:gd name="T60" fmla="*/ 344 w 1432"/>
                  <a:gd name="T61" fmla="*/ 1130 h 1174"/>
                  <a:gd name="T62" fmla="*/ 410 w 1432"/>
                  <a:gd name="T63" fmla="*/ 1102 h 1174"/>
                  <a:gd name="T64" fmla="*/ 524 w 1432"/>
                  <a:gd name="T65" fmla="*/ 1138 h 1174"/>
                  <a:gd name="T66" fmla="*/ 646 w 1432"/>
                  <a:gd name="T67" fmla="*/ 1158 h 1174"/>
                  <a:gd name="T68" fmla="*/ 730 w 1432"/>
                  <a:gd name="T69" fmla="*/ 1162 h 1174"/>
                  <a:gd name="T70" fmla="*/ 912 w 1432"/>
                  <a:gd name="T71" fmla="*/ 1144 h 1174"/>
                  <a:gd name="T72" fmla="*/ 1078 w 1432"/>
                  <a:gd name="T73" fmla="*/ 1092 h 1174"/>
                  <a:gd name="T74" fmla="*/ 1220 w 1432"/>
                  <a:gd name="T75" fmla="*/ 1012 h 1174"/>
                  <a:gd name="T76" fmla="*/ 1334 w 1432"/>
                  <a:gd name="T77" fmla="*/ 906 h 1174"/>
                  <a:gd name="T78" fmla="*/ 1414 w 1432"/>
                  <a:gd name="T79" fmla="*/ 780 h 1174"/>
                  <a:gd name="T80" fmla="*/ 1432 w 1432"/>
                  <a:gd name="T81" fmla="*/ 736 h 1174"/>
                  <a:gd name="T82" fmla="*/ 1298 w 1432"/>
                  <a:gd name="T83" fmla="*/ 762 h 1174"/>
                  <a:gd name="T84" fmla="*/ 1198 w 1432"/>
                  <a:gd name="T85" fmla="*/ 760 h 1174"/>
                  <a:gd name="T86" fmla="*/ 1050 w 1432"/>
                  <a:gd name="T87" fmla="*/ 730 h 1174"/>
                  <a:gd name="T88" fmla="*/ 924 w 1432"/>
                  <a:gd name="T89" fmla="*/ 666 h 1174"/>
                  <a:gd name="T90" fmla="*/ 826 w 1432"/>
                  <a:gd name="T91" fmla="*/ 578 h 1174"/>
                  <a:gd name="T92" fmla="*/ 768 w 1432"/>
                  <a:gd name="T93" fmla="*/ 488 h 1174"/>
                  <a:gd name="T94" fmla="*/ 748 w 1432"/>
                  <a:gd name="T95" fmla="*/ 428 h 1174"/>
                  <a:gd name="T96" fmla="*/ 738 w 1432"/>
                  <a:gd name="T97" fmla="*/ 364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32" h="1174">
                    <a:moveTo>
                      <a:pt x="738" y="342"/>
                    </a:moveTo>
                    <a:lnTo>
                      <a:pt x="738" y="342"/>
                    </a:lnTo>
                    <a:lnTo>
                      <a:pt x="738" y="318"/>
                    </a:lnTo>
                    <a:lnTo>
                      <a:pt x="742" y="296"/>
                    </a:lnTo>
                    <a:lnTo>
                      <a:pt x="746" y="272"/>
                    </a:lnTo>
                    <a:lnTo>
                      <a:pt x="750" y="248"/>
                    </a:lnTo>
                    <a:lnTo>
                      <a:pt x="758" y="226"/>
                    </a:lnTo>
                    <a:lnTo>
                      <a:pt x="766" y="204"/>
                    </a:lnTo>
                    <a:lnTo>
                      <a:pt x="776" y="184"/>
                    </a:lnTo>
                    <a:lnTo>
                      <a:pt x="788" y="162"/>
                    </a:lnTo>
                    <a:lnTo>
                      <a:pt x="800" y="142"/>
                    </a:lnTo>
                    <a:lnTo>
                      <a:pt x="814" y="122"/>
                    </a:lnTo>
                    <a:lnTo>
                      <a:pt x="830" y="104"/>
                    </a:lnTo>
                    <a:lnTo>
                      <a:pt x="846" y="86"/>
                    </a:lnTo>
                    <a:lnTo>
                      <a:pt x="862" y="68"/>
                    </a:lnTo>
                    <a:lnTo>
                      <a:pt x="882" y="52"/>
                    </a:lnTo>
                    <a:lnTo>
                      <a:pt x="900" y="36"/>
                    </a:lnTo>
                    <a:lnTo>
                      <a:pt x="922" y="20"/>
                    </a:lnTo>
                    <a:lnTo>
                      <a:pt x="922" y="20"/>
                    </a:lnTo>
                    <a:lnTo>
                      <a:pt x="876" y="12"/>
                    </a:lnTo>
                    <a:lnTo>
                      <a:pt x="828" y="6"/>
                    </a:lnTo>
                    <a:lnTo>
                      <a:pt x="780" y="2"/>
                    </a:lnTo>
                    <a:lnTo>
                      <a:pt x="730" y="0"/>
                    </a:lnTo>
                    <a:lnTo>
                      <a:pt x="730" y="0"/>
                    </a:lnTo>
                    <a:lnTo>
                      <a:pt x="692" y="2"/>
                    </a:lnTo>
                    <a:lnTo>
                      <a:pt x="656" y="4"/>
                    </a:lnTo>
                    <a:lnTo>
                      <a:pt x="620" y="8"/>
                    </a:lnTo>
                    <a:lnTo>
                      <a:pt x="584" y="12"/>
                    </a:lnTo>
                    <a:lnTo>
                      <a:pt x="548" y="18"/>
                    </a:lnTo>
                    <a:lnTo>
                      <a:pt x="514" y="26"/>
                    </a:lnTo>
                    <a:lnTo>
                      <a:pt x="480" y="36"/>
                    </a:lnTo>
                    <a:lnTo>
                      <a:pt x="446" y="46"/>
                    </a:lnTo>
                    <a:lnTo>
                      <a:pt x="414" y="58"/>
                    </a:lnTo>
                    <a:lnTo>
                      <a:pt x="384" y="70"/>
                    </a:lnTo>
                    <a:lnTo>
                      <a:pt x="352" y="84"/>
                    </a:lnTo>
                    <a:lnTo>
                      <a:pt x="322" y="100"/>
                    </a:lnTo>
                    <a:lnTo>
                      <a:pt x="294" y="116"/>
                    </a:lnTo>
                    <a:lnTo>
                      <a:pt x="266" y="132"/>
                    </a:lnTo>
                    <a:lnTo>
                      <a:pt x="240" y="152"/>
                    </a:lnTo>
                    <a:lnTo>
                      <a:pt x="216" y="170"/>
                    </a:lnTo>
                    <a:lnTo>
                      <a:pt x="190" y="190"/>
                    </a:lnTo>
                    <a:lnTo>
                      <a:pt x="168" y="212"/>
                    </a:lnTo>
                    <a:lnTo>
                      <a:pt x="146" y="234"/>
                    </a:lnTo>
                    <a:lnTo>
                      <a:pt x="126" y="256"/>
                    </a:lnTo>
                    <a:lnTo>
                      <a:pt x="108" y="280"/>
                    </a:lnTo>
                    <a:lnTo>
                      <a:pt x="90" y="304"/>
                    </a:lnTo>
                    <a:lnTo>
                      <a:pt x="74" y="330"/>
                    </a:lnTo>
                    <a:lnTo>
                      <a:pt x="58" y="356"/>
                    </a:lnTo>
                    <a:lnTo>
                      <a:pt x="46" y="382"/>
                    </a:lnTo>
                    <a:lnTo>
                      <a:pt x="34" y="408"/>
                    </a:lnTo>
                    <a:lnTo>
                      <a:pt x="24" y="436"/>
                    </a:lnTo>
                    <a:lnTo>
                      <a:pt x="16" y="464"/>
                    </a:lnTo>
                    <a:lnTo>
                      <a:pt x="10" y="492"/>
                    </a:lnTo>
                    <a:lnTo>
                      <a:pt x="6" y="522"/>
                    </a:lnTo>
                    <a:lnTo>
                      <a:pt x="2" y="552"/>
                    </a:lnTo>
                    <a:lnTo>
                      <a:pt x="2" y="582"/>
                    </a:lnTo>
                    <a:lnTo>
                      <a:pt x="2" y="582"/>
                    </a:lnTo>
                    <a:lnTo>
                      <a:pt x="2" y="610"/>
                    </a:lnTo>
                    <a:lnTo>
                      <a:pt x="6" y="640"/>
                    </a:lnTo>
                    <a:lnTo>
                      <a:pt x="10" y="668"/>
                    </a:lnTo>
                    <a:lnTo>
                      <a:pt x="16" y="696"/>
                    </a:lnTo>
                    <a:lnTo>
                      <a:pt x="24" y="722"/>
                    </a:lnTo>
                    <a:lnTo>
                      <a:pt x="32" y="750"/>
                    </a:lnTo>
                    <a:lnTo>
                      <a:pt x="44" y="776"/>
                    </a:lnTo>
                    <a:lnTo>
                      <a:pt x="56" y="802"/>
                    </a:lnTo>
                    <a:lnTo>
                      <a:pt x="70" y="828"/>
                    </a:lnTo>
                    <a:lnTo>
                      <a:pt x="86" y="852"/>
                    </a:lnTo>
                    <a:lnTo>
                      <a:pt x="102" y="876"/>
                    </a:lnTo>
                    <a:lnTo>
                      <a:pt x="120" y="898"/>
                    </a:lnTo>
                    <a:lnTo>
                      <a:pt x="140" y="922"/>
                    </a:lnTo>
                    <a:lnTo>
                      <a:pt x="160" y="944"/>
                    </a:lnTo>
                    <a:lnTo>
                      <a:pt x="182" y="964"/>
                    </a:lnTo>
                    <a:lnTo>
                      <a:pt x="206" y="984"/>
                    </a:lnTo>
                    <a:lnTo>
                      <a:pt x="206" y="984"/>
                    </a:lnTo>
                    <a:lnTo>
                      <a:pt x="184" y="1014"/>
                    </a:lnTo>
                    <a:lnTo>
                      <a:pt x="162" y="1042"/>
                    </a:lnTo>
                    <a:lnTo>
                      <a:pt x="138" y="1068"/>
                    </a:lnTo>
                    <a:lnTo>
                      <a:pt x="114" y="1094"/>
                    </a:lnTo>
                    <a:lnTo>
                      <a:pt x="86" y="1116"/>
                    </a:lnTo>
                    <a:lnTo>
                      <a:pt x="58" y="1136"/>
                    </a:lnTo>
                    <a:lnTo>
                      <a:pt x="30" y="1156"/>
                    </a:lnTo>
                    <a:lnTo>
                      <a:pt x="0" y="1170"/>
                    </a:lnTo>
                    <a:lnTo>
                      <a:pt x="0" y="1170"/>
                    </a:lnTo>
                    <a:lnTo>
                      <a:pt x="34" y="1174"/>
                    </a:lnTo>
                    <a:lnTo>
                      <a:pt x="68" y="1172"/>
                    </a:lnTo>
                    <a:lnTo>
                      <a:pt x="132" y="1170"/>
                    </a:lnTo>
                    <a:lnTo>
                      <a:pt x="132" y="1170"/>
                    </a:lnTo>
                    <a:lnTo>
                      <a:pt x="168" y="1168"/>
                    </a:lnTo>
                    <a:lnTo>
                      <a:pt x="204" y="1164"/>
                    </a:lnTo>
                    <a:lnTo>
                      <a:pt x="240" y="1158"/>
                    </a:lnTo>
                    <a:lnTo>
                      <a:pt x="274" y="1150"/>
                    </a:lnTo>
                    <a:lnTo>
                      <a:pt x="310" y="1140"/>
                    </a:lnTo>
                    <a:lnTo>
                      <a:pt x="344" y="1130"/>
                    </a:lnTo>
                    <a:lnTo>
                      <a:pt x="376" y="1116"/>
                    </a:lnTo>
                    <a:lnTo>
                      <a:pt x="410" y="1102"/>
                    </a:lnTo>
                    <a:lnTo>
                      <a:pt x="410" y="1102"/>
                    </a:lnTo>
                    <a:lnTo>
                      <a:pt x="446" y="1116"/>
                    </a:lnTo>
                    <a:lnTo>
                      <a:pt x="484" y="1128"/>
                    </a:lnTo>
                    <a:lnTo>
                      <a:pt x="524" y="1138"/>
                    </a:lnTo>
                    <a:lnTo>
                      <a:pt x="564" y="1146"/>
                    </a:lnTo>
                    <a:lnTo>
                      <a:pt x="604" y="1154"/>
                    </a:lnTo>
                    <a:lnTo>
                      <a:pt x="646" y="1158"/>
                    </a:lnTo>
                    <a:lnTo>
                      <a:pt x="688" y="1160"/>
                    </a:lnTo>
                    <a:lnTo>
                      <a:pt x="730" y="1162"/>
                    </a:lnTo>
                    <a:lnTo>
                      <a:pt x="730" y="1162"/>
                    </a:lnTo>
                    <a:lnTo>
                      <a:pt x="792" y="1160"/>
                    </a:lnTo>
                    <a:lnTo>
                      <a:pt x="854" y="1154"/>
                    </a:lnTo>
                    <a:lnTo>
                      <a:pt x="912" y="1144"/>
                    </a:lnTo>
                    <a:lnTo>
                      <a:pt x="970" y="1130"/>
                    </a:lnTo>
                    <a:lnTo>
                      <a:pt x="1024" y="1112"/>
                    </a:lnTo>
                    <a:lnTo>
                      <a:pt x="1078" y="1092"/>
                    </a:lnTo>
                    <a:lnTo>
                      <a:pt x="1128" y="1068"/>
                    </a:lnTo>
                    <a:lnTo>
                      <a:pt x="1176" y="1040"/>
                    </a:lnTo>
                    <a:lnTo>
                      <a:pt x="1220" y="1012"/>
                    </a:lnTo>
                    <a:lnTo>
                      <a:pt x="1262" y="978"/>
                    </a:lnTo>
                    <a:lnTo>
                      <a:pt x="1300" y="944"/>
                    </a:lnTo>
                    <a:lnTo>
                      <a:pt x="1334" y="906"/>
                    </a:lnTo>
                    <a:lnTo>
                      <a:pt x="1366" y="866"/>
                    </a:lnTo>
                    <a:lnTo>
                      <a:pt x="1392" y="824"/>
                    </a:lnTo>
                    <a:lnTo>
                      <a:pt x="1414" y="780"/>
                    </a:lnTo>
                    <a:lnTo>
                      <a:pt x="1424" y="758"/>
                    </a:lnTo>
                    <a:lnTo>
                      <a:pt x="1432" y="736"/>
                    </a:lnTo>
                    <a:lnTo>
                      <a:pt x="1432" y="736"/>
                    </a:lnTo>
                    <a:lnTo>
                      <a:pt x="1388" y="748"/>
                    </a:lnTo>
                    <a:lnTo>
                      <a:pt x="1344" y="756"/>
                    </a:lnTo>
                    <a:lnTo>
                      <a:pt x="1298" y="762"/>
                    </a:lnTo>
                    <a:lnTo>
                      <a:pt x="1250" y="764"/>
                    </a:lnTo>
                    <a:lnTo>
                      <a:pt x="1250" y="764"/>
                    </a:lnTo>
                    <a:lnTo>
                      <a:pt x="1198" y="760"/>
                    </a:lnTo>
                    <a:lnTo>
                      <a:pt x="1146" y="754"/>
                    </a:lnTo>
                    <a:lnTo>
                      <a:pt x="1098" y="744"/>
                    </a:lnTo>
                    <a:lnTo>
                      <a:pt x="1050" y="730"/>
                    </a:lnTo>
                    <a:lnTo>
                      <a:pt x="1006" y="712"/>
                    </a:lnTo>
                    <a:lnTo>
                      <a:pt x="964" y="692"/>
                    </a:lnTo>
                    <a:lnTo>
                      <a:pt x="924" y="666"/>
                    </a:lnTo>
                    <a:lnTo>
                      <a:pt x="888" y="640"/>
                    </a:lnTo>
                    <a:lnTo>
                      <a:pt x="854" y="610"/>
                    </a:lnTo>
                    <a:lnTo>
                      <a:pt x="826" y="578"/>
                    </a:lnTo>
                    <a:lnTo>
                      <a:pt x="800" y="542"/>
                    </a:lnTo>
                    <a:lnTo>
                      <a:pt x="778" y="506"/>
                    </a:lnTo>
                    <a:lnTo>
                      <a:pt x="768" y="488"/>
                    </a:lnTo>
                    <a:lnTo>
                      <a:pt x="760" y="468"/>
                    </a:lnTo>
                    <a:lnTo>
                      <a:pt x="754" y="448"/>
                    </a:lnTo>
                    <a:lnTo>
                      <a:pt x="748" y="428"/>
                    </a:lnTo>
                    <a:lnTo>
                      <a:pt x="744" y="406"/>
                    </a:lnTo>
                    <a:lnTo>
                      <a:pt x="740" y="386"/>
                    </a:lnTo>
                    <a:lnTo>
                      <a:pt x="738" y="364"/>
                    </a:lnTo>
                    <a:lnTo>
                      <a:pt x="738" y="342"/>
                    </a:lnTo>
                    <a:lnTo>
                      <a:pt x="738"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ko-KR" altLang="en-US" sz="1350" dirty="0"/>
              </a:p>
            </p:txBody>
          </p:sp>
        </p:grpSp>
      </p:grpSp>
      <p:sp>
        <p:nvSpPr>
          <p:cNvPr id="3" name="TextBox 2">
            <a:extLst>
              <a:ext uri="{FF2B5EF4-FFF2-40B4-BE49-F238E27FC236}">
                <a16:creationId xmlns:a16="http://schemas.microsoft.com/office/drawing/2014/main" id="{B9F59D88-9BCD-45F1-84E8-B69168E33E8A}"/>
              </a:ext>
            </a:extLst>
          </p:cNvPr>
          <p:cNvSpPr txBox="1"/>
          <p:nvPr/>
        </p:nvSpPr>
        <p:spPr>
          <a:xfrm>
            <a:off x="729625" y="996625"/>
            <a:ext cx="6539536" cy="1754326"/>
          </a:xfrm>
          <a:prstGeom prst="rect">
            <a:avLst/>
          </a:prstGeom>
          <a:noFill/>
        </p:spPr>
        <p:txBody>
          <a:bodyPr wrap="square" rtlCol="0">
            <a:spAutoFit/>
          </a:bodyPr>
          <a:lstStyle/>
          <a:p>
            <a:r>
              <a:rPr lang="en-US" altLang="ko-KR" b="1" dirty="0"/>
              <a:t>Deadlock</a:t>
            </a:r>
            <a:r>
              <a:rPr lang="en-US" altLang="ko-KR" dirty="0"/>
              <a:t>: Two or more processes are waiting indefinitely for an event that can be caused by only one of the waiting processes. </a:t>
            </a:r>
          </a:p>
          <a:p>
            <a:r>
              <a:rPr lang="en-US" altLang="ko-KR" b="1" dirty="0"/>
              <a:t>Starvation</a:t>
            </a:r>
            <a:r>
              <a:rPr lang="en-US" altLang="ko-KR" dirty="0"/>
              <a:t>: Indefinite blocking. A process may never be removed from the semaphore queue in which it is suspended. .</a:t>
            </a:r>
            <a:endParaRPr lang="ko-KR" altLang="en-US" dirty="0"/>
          </a:p>
        </p:txBody>
      </p:sp>
      <p:sp>
        <p:nvSpPr>
          <p:cNvPr id="5" name="TextBox 4">
            <a:extLst>
              <a:ext uri="{FF2B5EF4-FFF2-40B4-BE49-F238E27FC236}">
                <a16:creationId xmlns:a16="http://schemas.microsoft.com/office/drawing/2014/main" id="{ACD5BBAC-220A-4899-9E6A-F6D6D0748D85}"/>
              </a:ext>
            </a:extLst>
          </p:cNvPr>
          <p:cNvSpPr txBox="1"/>
          <p:nvPr/>
        </p:nvSpPr>
        <p:spPr>
          <a:xfrm>
            <a:off x="855749" y="2874412"/>
            <a:ext cx="5909239" cy="646331"/>
          </a:xfrm>
          <a:prstGeom prst="rect">
            <a:avLst/>
          </a:prstGeom>
          <a:noFill/>
        </p:spPr>
        <p:txBody>
          <a:bodyPr wrap="square" rtlCol="0">
            <a:spAutoFit/>
          </a:bodyPr>
          <a:lstStyle/>
          <a:p>
            <a:r>
              <a:rPr lang="en-US" altLang="ko-KR" b="1" dirty="0">
                <a:solidFill>
                  <a:schemeClr val="accent1"/>
                </a:solidFill>
              </a:rPr>
              <a:t>There are 4 conditions that must occur simultaneously to cause deadlock to occur:</a:t>
            </a:r>
            <a:endParaRPr lang="ko-KR" altLang="en-US" b="1" dirty="0">
              <a:solidFill>
                <a:schemeClr val="accent1"/>
              </a:solidFill>
            </a:endParaRPr>
          </a:p>
        </p:txBody>
      </p:sp>
      <p:sp>
        <p:nvSpPr>
          <p:cNvPr id="58" name="TextBox 57">
            <a:extLst>
              <a:ext uri="{FF2B5EF4-FFF2-40B4-BE49-F238E27FC236}">
                <a16:creationId xmlns:a16="http://schemas.microsoft.com/office/drawing/2014/main" id="{A06DACA7-CF72-414B-AB12-8EF0FDB9FE10}"/>
              </a:ext>
            </a:extLst>
          </p:cNvPr>
          <p:cNvSpPr txBox="1"/>
          <p:nvPr/>
        </p:nvSpPr>
        <p:spPr>
          <a:xfrm>
            <a:off x="586043" y="3660422"/>
            <a:ext cx="7265074" cy="2862322"/>
          </a:xfrm>
          <a:prstGeom prst="rect">
            <a:avLst/>
          </a:prstGeom>
          <a:noFill/>
        </p:spPr>
        <p:txBody>
          <a:bodyPr wrap="square" rtlCol="0">
            <a:spAutoFit/>
          </a:bodyPr>
          <a:lstStyle/>
          <a:p>
            <a:r>
              <a:rPr lang="en-US" altLang="ko-KR" b="1" dirty="0"/>
              <a:t>Mutual exclusion</a:t>
            </a:r>
            <a:r>
              <a:rPr lang="en-US" altLang="ko-KR" dirty="0"/>
              <a:t>: only one process at a time can use a resource. </a:t>
            </a:r>
            <a:r>
              <a:rPr lang="en-US" altLang="ko-KR" b="1" dirty="0"/>
              <a:t>Hold and wait</a:t>
            </a:r>
            <a:r>
              <a:rPr lang="en-US" altLang="ko-KR" dirty="0"/>
              <a:t>: a process holding at least one resource is waiting to acquire additional resources held by other processes. </a:t>
            </a:r>
          </a:p>
          <a:p>
            <a:r>
              <a:rPr lang="en-US" altLang="ko-KR" b="1" dirty="0"/>
              <a:t>No preemption</a:t>
            </a:r>
            <a:r>
              <a:rPr lang="en-US" altLang="ko-KR" dirty="0"/>
              <a:t>: a resource can be released only voluntarily by the process holding it, after that process has completed its task. </a:t>
            </a:r>
            <a:r>
              <a:rPr lang="en-US" altLang="ko-KR" b="1" dirty="0"/>
              <a:t>Circular wait</a:t>
            </a:r>
            <a:r>
              <a:rPr lang="en-US" altLang="ko-KR" dirty="0"/>
              <a:t>: there exists a set {P0, P1, …, P0} of waiting processes such that P0 is waiting for a resource that is held by P1, P1 is waiting for a resource that is held by P2, …, </a:t>
            </a:r>
            <a:r>
              <a:rPr lang="en-US" altLang="ko-KR" dirty="0" err="1"/>
              <a:t>Pn</a:t>
            </a:r>
            <a:r>
              <a:rPr lang="en-US" altLang="ko-KR" dirty="0"/>
              <a:t>–1 is waiting for a resource that is held by </a:t>
            </a:r>
            <a:r>
              <a:rPr lang="en-US" altLang="ko-KR" dirty="0" err="1"/>
              <a:t>Pn</a:t>
            </a:r>
            <a:r>
              <a:rPr lang="en-US" altLang="ko-KR" dirty="0"/>
              <a:t>, and </a:t>
            </a:r>
            <a:r>
              <a:rPr lang="en-US" altLang="ko-KR" dirty="0" err="1"/>
              <a:t>Pn</a:t>
            </a:r>
            <a:r>
              <a:rPr lang="en-US" altLang="ko-KR" dirty="0"/>
              <a:t> is waiting for a resource that is held by P0.</a:t>
            </a:r>
            <a:endParaRPr lang="ko-KR" altLang="en-US" dirty="0"/>
          </a:p>
        </p:txBody>
      </p:sp>
    </p:spTree>
    <p:extLst>
      <p:ext uri="{BB962C8B-B14F-4D97-AF65-F5344CB8AC3E}">
        <p14:creationId xmlns:p14="http://schemas.microsoft.com/office/powerpoint/2010/main" val="855958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E1DCD8-92EE-43E2-8E02-BC23E31627B0}"/>
              </a:ext>
            </a:extLst>
          </p:cNvPr>
          <p:cNvSpPr>
            <a:spLocks noGrp="1"/>
          </p:cNvSpPr>
          <p:nvPr>
            <p:ph type="title"/>
          </p:nvPr>
        </p:nvSpPr>
        <p:spPr/>
        <p:txBody>
          <a:bodyPr/>
          <a:lstStyle/>
          <a:p>
            <a:r>
              <a:rPr lang="en-US" altLang="ko-KR" dirty="0"/>
              <a:t>Deadlock solution</a:t>
            </a:r>
            <a:endParaRPr lang="ko-KR" altLang="en-US" dirty="0"/>
          </a:p>
        </p:txBody>
      </p:sp>
      <p:sp>
        <p:nvSpPr>
          <p:cNvPr id="3" name="슬라이드 번호 개체 틀 2">
            <a:extLst>
              <a:ext uri="{FF2B5EF4-FFF2-40B4-BE49-F238E27FC236}">
                <a16:creationId xmlns:a16="http://schemas.microsoft.com/office/drawing/2014/main" id="{F9110ADA-8B41-4F9E-9CE9-8D6A2549886D}"/>
              </a:ext>
            </a:extLst>
          </p:cNvPr>
          <p:cNvSpPr>
            <a:spLocks noGrp="1"/>
          </p:cNvSpPr>
          <p:nvPr>
            <p:ph type="sldNum" sz="quarter" idx="12"/>
          </p:nvPr>
        </p:nvSpPr>
        <p:spPr/>
        <p:txBody>
          <a:bodyPr/>
          <a:lstStyle/>
          <a:p>
            <a:fld id="{2F943411-7C57-481C-BA3E-8A56C2B72D05}" type="slidenum">
              <a:rPr lang="ko-KR" altLang="en-US" smtClean="0"/>
              <a:pPr/>
              <a:t>14</a:t>
            </a:fld>
            <a:endParaRPr lang="ko-KR" altLang="en-US" dirty="0"/>
          </a:p>
        </p:txBody>
      </p:sp>
      <p:sp>
        <p:nvSpPr>
          <p:cNvPr id="8" name="TextBox 7">
            <a:extLst>
              <a:ext uri="{FF2B5EF4-FFF2-40B4-BE49-F238E27FC236}">
                <a16:creationId xmlns:a16="http://schemas.microsoft.com/office/drawing/2014/main" id="{FBB1F90A-4173-437C-ADC7-384D77352874}"/>
              </a:ext>
            </a:extLst>
          </p:cNvPr>
          <p:cNvSpPr txBox="1"/>
          <p:nvPr/>
        </p:nvSpPr>
        <p:spPr>
          <a:xfrm>
            <a:off x="687097" y="6173300"/>
            <a:ext cx="8136653" cy="369332"/>
          </a:xfrm>
          <a:prstGeom prst="rect">
            <a:avLst/>
          </a:prstGeom>
          <a:noFill/>
        </p:spPr>
        <p:txBody>
          <a:bodyPr wrap="square" rtlCol="0">
            <a:spAutoFit/>
          </a:bodyPr>
          <a:lstStyle/>
          <a:p>
            <a:r>
              <a:rPr lang="en-US" altLang="ko-KR" b="1" dirty="0"/>
              <a:t>To avoid the deadlock, after 5 minutes, it automatically terminates.</a:t>
            </a:r>
            <a:endParaRPr lang="ko-KR" altLang="en-US" b="1" dirty="0"/>
          </a:p>
        </p:txBody>
      </p:sp>
      <p:pic>
        <p:nvPicPr>
          <p:cNvPr id="9" name="그림 8">
            <a:extLst>
              <a:ext uri="{FF2B5EF4-FFF2-40B4-BE49-F238E27FC236}">
                <a16:creationId xmlns:a16="http://schemas.microsoft.com/office/drawing/2014/main" id="{1D8C07F2-AA7C-4BB3-A1AD-9CE707EAE669}"/>
              </a:ext>
            </a:extLst>
          </p:cNvPr>
          <p:cNvPicPr>
            <a:picLocks noChangeAspect="1"/>
          </p:cNvPicPr>
          <p:nvPr/>
        </p:nvPicPr>
        <p:blipFill>
          <a:blip r:embed="rId2"/>
          <a:stretch>
            <a:fillRect/>
          </a:stretch>
        </p:blipFill>
        <p:spPr>
          <a:xfrm>
            <a:off x="5555768" y="1640389"/>
            <a:ext cx="3544647" cy="2522153"/>
          </a:xfrm>
          <a:prstGeom prst="rect">
            <a:avLst/>
          </a:prstGeom>
        </p:spPr>
      </p:pic>
      <p:pic>
        <p:nvPicPr>
          <p:cNvPr id="10" name="그림 9">
            <a:extLst>
              <a:ext uri="{FF2B5EF4-FFF2-40B4-BE49-F238E27FC236}">
                <a16:creationId xmlns:a16="http://schemas.microsoft.com/office/drawing/2014/main" id="{FFA0BEC9-0D94-42A7-93C5-50094F5F0A8A}"/>
              </a:ext>
            </a:extLst>
          </p:cNvPr>
          <p:cNvPicPr>
            <a:picLocks noChangeAspect="1"/>
          </p:cNvPicPr>
          <p:nvPr/>
        </p:nvPicPr>
        <p:blipFill>
          <a:blip r:embed="rId3"/>
          <a:stretch>
            <a:fillRect/>
          </a:stretch>
        </p:blipFill>
        <p:spPr>
          <a:xfrm>
            <a:off x="0" y="859904"/>
            <a:ext cx="5555768" cy="3848100"/>
          </a:xfrm>
          <a:prstGeom prst="rect">
            <a:avLst/>
          </a:prstGeom>
        </p:spPr>
      </p:pic>
      <p:pic>
        <p:nvPicPr>
          <p:cNvPr id="6" name="그림 5">
            <a:extLst>
              <a:ext uri="{FF2B5EF4-FFF2-40B4-BE49-F238E27FC236}">
                <a16:creationId xmlns:a16="http://schemas.microsoft.com/office/drawing/2014/main" id="{23D93A88-9989-4C0B-8B95-2DD2989D04A8}"/>
              </a:ext>
            </a:extLst>
          </p:cNvPr>
          <p:cNvPicPr>
            <a:picLocks noChangeAspect="1"/>
          </p:cNvPicPr>
          <p:nvPr/>
        </p:nvPicPr>
        <p:blipFill>
          <a:blip r:embed="rId4"/>
          <a:stretch>
            <a:fillRect/>
          </a:stretch>
        </p:blipFill>
        <p:spPr>
          <a:xfrm>
            <a:off x="202509" y="3718477"/>
            <a:ext cx="4807662" cy="654740"/>
          </a:xfrm>
          <a:prstGeom prst="rect">
            <a:avLst/>
          </a:prstGeom>
        </p:spPr>
      </p:pic>
    </p:spTree>
    <p:extLst>
      <p:ext uri="{BB962C8B-B14F-4D97-AF65-F5344CB8AC3E}">
        <p14:creationId xmlns:p14="http://schemas.microsoft.com/office/powerpoint/2010/main" val="2394587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E1DCD8-92EE-43E2-8E02-BC23E31627B0}"/>
              </a:ext>
            </a:extLst>
          </p:cNvPr>
          <p:cNvSpPr>
            <a:spLocks noGrp="1"/>
          </p:cNvSpPr>
          <p:nvPr>
            <p:ph type="title"/>
          </p:nvPr>
        </p:nvSpPr>
        <p:spPr>
          <a:xfrm>
            <a:off x="838027" y="2613325"/>
            <a:ext cx="7886700" cy="2021736"/>
          </a:xfrm>
        </p:spPr>
        <p:txBody>
          <a:bodyPr>
            <a:normAutofit/>
          </a:bodyPr>
          <a:lstStyle/>
          <a:p>
            <a:pPr algn="ctr"/>
            <a:r>
              <a:rPr lang="en-US" altLang="ko-KR" sz="7200" dirty="0"/>
              <a:t>Thank You</a:t>
            </a:r>
            <a:endParaRPr lang="ko-KR" altLang="en-US" sz="7200" dirty="0"/>
          </a:p>
        </p:txBody>
      </p:sp>
      <p:sp>
        <p:nvSpPr>
          <p:cNvPr id="3" name="슬라이드 번호 개체 틀 2">
            <a:extLst>
              <a:ext uri="{FF2B5EF4-FFF2-40B4-BE49-F238E27FC236}">
                <a16:creationId xmlns:a16="http://schemas.microsoft.com/office/drawing/2014/main" id="{F9110ADA-8B41-4F9E-9CE9-8D6A2549886D}"/>
              </a:ext>
            </a:extLst>
          </p:cNvPr>
          <p:cNvSpPr>
            <a:spLocks noGrp="1"/>
          </p:cNvSpPr>
          <p:nvPr>
            <p:ph type="sldNum" sz="quarter" idx="12"/>
          </p:nvPr>
        </p:nvSpPr>
        <p:spPr/>
        <p:txBody>
          <a:bodyPr/>
          <a:lstStyle/>
          <a:p>
            <a:fld id="{2F943411-7C57-481C-BA3E-8A56C2B72D05}" type="slidenum">
              <a:rPr lang="ko-KR" altLang="en-US" smtClean="0"/>
              <a:pPr/>
              <a:t>15</a:t>
            </a:fld>
            <a:endParaRPr lang="ko-KR" altLang="en-US" dirty="0"/>
          </a:p>
        </p:txBody>
      </p:sp>
    </p:spTree>
    <p:extLst>
      <p:ext uri="{BB962C8B-B14F-4D97-AF65-F5344CB8AC3E}">
        <p14:creationId xmlns:p14="http://schemas.microsoft.com/office/powerpoint/2010/main" val="3225813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normAutofit/>
          </a:bodyPr>
          <a:lstStyle/>
          <a:p>
            <a:r>
              <a:rPr lang="en-US" altLang="ko-KR" dirty="0">
                <a:solidFill>
                  <a:schemeClr val="accent1"/>
                </a:solidFill>
              </a:rPr>
              <a:t>What is Race Condition?</a:t>
            </a:r>
            <a:endParaRPr lang="ko-KR" altLang="en-US" dirty="0">
              <a:solidFill>
                <a:schemeClr val="accent1"/>
              </a:solidFill>
            </a:endParaRPr>
          </a:p>
        </p:txBody>
      </p:sp>
      <p:sp>
        <p:nvSpPr>
          <p:cNvPr id="2" name="슬라이드 번호 개체 틀 1"/>
          <p:cNvSpPr>
            <a:spLocks noGrp="1"/>
          </p:cNvSpPr>
          <p:nvPr>
            <p:ph type="sldNum" sz="quarter" idx="12"/>
          </p:nvPr>
        </p:nvSpPr>
        <p:spPr/>
        <p:txBody>
          <a:bodyPr/>
          <a:lstStyle/>
          <a:p>
            <a:fld id="{2F943411-7C57-481C-BA3E-8A56C2B72D05}" type="slidenum">
              <a:rPr lang="ko-KR" altLang="en-US" smtClean="0"/>
              <a:pPr/>
              <a:t>2</a:t>
            </a:fld>
            <a:endParaRPr lang="ko-KR" altLang="en-US" dirty="0"/>
          </a:p>
        </p:txBody>
      </p:sp>
      <p:sp>
        <p:nvSpPr>
          <p:cNvPr id="32" name="TextBox 31"/>
          <p:cNvSpPr txBox="1"/>
          <p:nvPr/>
        </p:nvSpPr>
        <p:spPr>
          <a:xfrm>
            <a:off x="9368896" y="3502582"/>
            <a:ext cx="1596211" cy="553998"/>
          </a:xfrm>
          <a:prstGeom prst="rect">
            <a:avLst/>
          </a:prstGeom>
          <a:noFill/>
        </p:spPr>
        <p:txBody>
          <a:bodyPr wrap="square" rtlCol="0">
            <a:spAutoFit/>
          </a:bodyPr>
          <a:lstStyle/>
          <a:p>
            <a:r>
              <a:rPr lang="en-US" altLang="ko-KR" sz="1500" b="1" dirty="0">
                <a:solidFill>
                  <a:schemeClr val="tx1">
                    <a:lumMod val="65000"/>
                    <a:lumOff val="35000"/>
                  </a:schemeClr>
                </a:solidFill>
              </a:rPr>
              <a:t>Replaced with your own text </a:t>
            </a:r>
            <a:endParaRPr lang="ko-KR" altLang="en-US" sz="1500" b="1" dirty="0">
              <a:solidFill>
                <a:schemeClr val="tx1">
                  <a:lumMod val="65000"/>
                  <a:lumOff val="35000"/>
                </a:schemeClr>
              </a:solidFill>
            </a:endParaRPr>
          </a:p>
        </p:txBody>
      </p:sp>
      <p:sp>
        <p:nvSpPr>
          <p:cNvPr id="34" name="TextBox 33"/>
          <p:cNvSpPr txBox="1"/>
          <p:nvPr/>
        </p:nvSpPr>
        <p:spPr>
          <a:xfrm>
            <a:off x="9621438" y="4815491"/>
            <a:ext cx="1596211" cy="553998"/>
          </a:xfrm>
          <a:prstGeom prst="rect">
            <a:avLst/>
          </a:prstGeom>
          <a:noFill/>
        </p:spPr>
        <p:txBody>
          <a:bodyPr wrap="square" rtlCol="0">
            <a:spAutoFit/>
          </a:bodyPr>
          <a:lstStyle/>
          <a:p>
            <a:r>
              <a:rPr lang="en-US" altLang="ko-KR" sz="1500" b="1" dirty="0">
                <a:solidFill>
                  <a:schemeClr val="tx1">
                    <a:lumMod val="65000"/>
                    <a:lumOff val="35000"/>
                  </a:schemeClr>
                </a:solidFill>
              </a:rPr>
              <a:t>Replaced with your own text </a:t>
            </a:r>
            <a:endParaRPr lang="ko-KR" altLang="en-US" sz="1500" b="1" dirty="0">
              <a:solidFill>
                <a:schemeClr val="tx1">
                  <a:lumMod val="65000"/>
                  <a:lumOff val="35000"/>
                </a:schemeClr>
              </a:solidFill>
            </a:endParaRPr>
          </a:p>
        </p:txBody>
      </p:sp>
      <p:grpSp>
        <p:nvGrpSpPr>
          <p:cNvPr id="52" name="그룹 51"/>
          <p:cNvGrpSpPr/>
          <p:nvPr/>
        </p:nvGrpSpPr>
        <p:grpSpPr>
          <a:xfrm>
            <a:off x="7871343" y="2812575"/>
            <a:ext cx="898299" cy="898299"/>
            <a:chOff x="3414871" y="1706765"/>
            <a:chExt cx="1197732" cy="1197732"/>
          </a:xfrm>
        </p:grpSpPr>
        <p:grpSp>
          <p:nvGrpSpPr>
            <p:cNvPr id="14" name="그룹 13"/>
            <p:cNvGrpSpPr/>
            <p:nvPr/>
          </p:nvGrpSpPr>
          <p:grpSpPr>
            <a:xfrm>
              <a:off x="3414871" y="1706765"/>
              <a:ext cx="1197732" cy="1197732"/>
              <a:chOff x="3671380" y="7185892"/>
              <a:chExt cx="720000" cy="720000"/>
            </a:xfrm>
          </p:grpSpPr>
          <p:sp>
            <p:nvSpPr>
              <p:cNvPr id="12" name="타원 11"/>
              <p:cNvSpPr/>
              <p:nvPr/>
            </p:nvSpPr>
            <p:spPr>
              <a:xfrm>
                <a:off x="3671380" y="7185892"/>
                <a:ext cx="720000" cy="72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3" name="타원 12"/>
              <p:cNvSpPr>
                <a:spLocks noChangeAspect="1"/>
              </p:cNvSpPr>
              <p:nvPr/>
            </p:nvSpPr>
            <p:spPr>
              <a:xfrm>
                <a:off x="3707380" y="7221892"/>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sp>
          <p:nvSpPr>
            <p:cNvPr id="15" name="Freeform 5"/>
            <p:cNvSpPr>
              <a:spLocks noEditPoints="1"/>
            </p:cNvSpPr>
            <p:nvPr/>
          </p:nvSpPr>
          <p:spPr bwMode="auto">
            <a:xfrm>
              <a:off x="3737067" y="2018624"/>
              <a:ext cx="553340" cy="574015"/>
            </a:xfrm>
            <a:custGeom>
              <a:avLst/>
              <a:gdLst>
                <a:gd name="T0" fmla="*/ 612 w 910"/>
                <a:gd name="T1" fmla="*/ 195 h 944"/>
                <a:gd name="T2" fmla="*/ 616 w 910"/>
                <a:gd name="T3" fmla="*/ 125 h 944"/>
                <a:gd name="T4" fmla="*/ 682 w 910"/>
                <a:gd name="T5" fmla="*/ 119 h 944"/>
                <a:gd name="T6" fmla="*/ 691 w 910"/>
                <a:gd name="T7" fmla="*/ 14 h 944"/>
                <a:gd name="T8" fmla="*/ 412 w 910"/>
                <a:gd name="T9" fmla="*/ 0 h 944"/>
                <a:gd name="T10" fmla="*/ 397 w 910"/>
                <a:gd name="T11" fmla="*/ 14 h 944"/>
                <a:gd name="T12" fmla="*/ 406 w 910"/>
                <a:gd name="T13" fmla="*/ 119 h 944"/>
                <a:gd name="T14" fmla="*/ 475 w 910"/>
                <a:gd name="T15" fmla="*/ 125 h 944"/>
                <a:gd name="T16" fmla="*/ 478 w 910"/>
                <a:gd name="T17" fmla="*/ 191 h 944"/>
                <a:gd name="T18" fmla="*/ 440 w 910"/>
                <a:gd name="T19" fmla="*/ 209 h 944"/>
                <a:gd name="T20" fmla="*/ 336 w 910"/>
                <a:gd name="T21" fmla="*/ 255 h 944"/>
                <a:gd name="T22" fmla="*/ 287 w 910"/>
                <a:gd name="T23" fmla="*/ 285 h 944"/>
                <a:gd name="T24" fmla="*/ 233 w 910"/>
                <a:gd name="T25" fmla="*/ 242 h 944"/>
                <a:gd name="T26" fmla="*/ 271 w 910"/>
                <a:gd name="T27" fmla="*/ 186 h 944"/>
                <a:gd name="T28" fmla="*/ 202 w 910"/>
                <a:gd name="T29" fmla="*/ 105 h 944"/>
                <a:gd name="T30" fmla="*/ 180 w 910"/>
                <a:gd name="T31" fmla="*/ 107 h 944"/>
                <a:gd name="T32" fmla="*/ 2 w 910"/>
                <a:gd name="T33" fmla="*/ 320 h 944"/>
                <a:gd name="T34" fmla="*/ 83 w 910"/>
                <a:gd name="T35" fmla="*/ 390 h 944"/>
                <a:gd name="T36" fmla="*/ 133 w 910"/>
                <a:gd name="T37" fmla="*/ 341 h 944"/>
                <a:gd name="T38" fmla="*/ 195 w 910"/>
                <a:gd name="T39" fmla="*/ 385 h 944"/>
                <a:gd name="T40" fmla="*/ 198 w 910"/>
                <a:gd name="T41" fmla="*/ 408 h 944"/>
                <a:gd name="T42" fmla="*/ 166 w 910"/>
                <a:gd name="T43" fmla="*/ 507 h 944"/>
                <a:gd name="T44" fmla="*/ 162 w 910"/>
                <a:gd name="T45" fmla="*/ 609 h 944"/>
                <a:gd name="T46" fmla="*/ 225 w 910"/>
                <a:gd name="T47" fmla="*/ 780 h 944"/>
                <a:gd name="T48" fmla="*/ 357 w 910"/>
                <a:gd name="T49" fmla="*/ 899 h 944"/>
                <a:gd name="T50" fmla="*/ 534 w 910"/>
                <a:gd name="T51" fmla="*/ 944 h 944"/>
                <a:gd name="T52" fmla="*/ 681 w 910"/>
                <a:gd name="T53" fmla="*/ 916 h 944"/>
                <a:gd name="T54" fmla="*/ 823 w 910"/>
                <a:gd name="T55" fmla="*/ 809 h 944"/>
                <a:gd name="T56" fmla="*/ 901 w 910"/>
                <a:gd name="T57" fmla="*/ 646 h 944"/>
                <a:gd name="T58" fmla="*/ 905 w 910"/>
                <a:gd name="T59" fmla="*/ 506 h 944"/>
                <a:gd name="T60" fmla="*/ 847 w 910"/>
                <a:gd name="T61" fmla="*/ 363 h 944"/>
                <a:gd name="T62" fmla="*/ 738 w 910"/>
                <a:gd name="T63" fmla="*/ 256 h 944"/>
                <a:gd name="T64" fmla="*/ 625 w 910"/>
                <a:gd name="T65" fmla="*/ 208 h 944"/>
                <a:gd name="T66" fmla="*/ 448 w 910"/>
                <a:gd name="T67" fmla="*/ 854 h 944"/>
                <a:gd name="T68" fmla="*/ 325 w 910"/>
                <a:gd name="T69" fmla="*/ 780 h 944"/>
                <a:gd name="T70" fmla="*/ 251 w 910"/>
                <a:gd name="T71" fmla="*/ 659 h 944"/>
                <a:gd name="T72" fmla="*/ 240 w 910"/>
                <a:gd name="T73" fmla="*/ 540 h 944"/>
                <a:gd name="T74" fmla="*/ 289 w 910"/>
                <a:gd name="T75" fmla="*/ 404 h 944"/>
                <a:gd name="T76" fmla="*/ 393 w 910"/>
                <a:gd name="T77" fmla="*/ 309 h 944"/>
                <a:gd name="T78" fmla="*/ 534 w 910"/>
                <a:gd name="T79" fmla="*/ 274 h 944"/>
                <a:gd name="T80" fmla="*/ 650 w 910"/>
                <a:gd name="T81" fmla="*/ 298 h 944"/>
                <a:gd name="T82" fmla="*/ 764 w 910"/>
                <a:gd name="T83" fmla="*/ 381 h 944"/>
                <a:gd name="T84" fmla="*/ 827 w 910"/>
                <a:gd name="T85" fmla="*/ 511 h 944"/>
                <a:gd name="T86" fmla="*/ 827 w 910"/>
                <a:gd name="T87" fmla="*/ 630 h 944"/>
                <a:gd name="T88" fmla="*/ 764 w 910"/>
                <a:gd name="T89" fmla="*/ 760 h 944"/>
                <a:gd name="T90" fmla="*/ 650 w 910"/>
                <a:gd name="T91" fmla="*/ 845 h 944"/>
                <a:gd name="T92" fmla="*/ 534 w 910"/>
                <a:gd name="T93" fmla="*/ 869 h 944"/>
                <a:gd name="T94" fmla="*/ 522 w 910"/>
                <a:gd name="T95" fmla="*/ 549 h 944"/>
                <a:gd name="T96" fmla="*/ 516 w 910"/>
                <a:gd name="T97" fmla="*/ 585 h 944"/>
                <a:gd name="T98" fmla="*/ 536 w 910"/>
                <a:gd name="T99" fmla="*/ 607 h 944"/>
                <a:gd name="T100" fmla="*/ 572 w 910"/>
                <a:gd name="T101" fmla="*/ 605 h 944"/>
                <a:gd name="T102" fmla="*/ 594 w 910"/>
                <a:gd name="T103" fmla="*/ 585 h 944"/>
                <a:gd name="T104" fmla="*/ 554 w 910"/>
                <a:gd name="T105" fmla="*/ 51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0" h="944">
                  <a:moveTo>
                    <a:pt x="625" y="208"/>
                  </a:moveTo>
                  <a:lnTo>
                    <a:pt x="625" y="208"/>
                  </a:lnTo>
                  <a:lnTo>
                    <a:pt x="619" y="206"/>
                  </a:lnTo>
                  <a:lnTo>
                    <a:pt x="616" y="200"/>
                  </a:lnTo>
                  <a:lnTo>
                    <a:pt x="612" y="195"/>
                  </a:lnTo>
                  <a:lnTo>
                    <a:pt x="610" y="190"/>
                  </a:lnTo>
                  <a:lnTo>
                    <a:pt x="610" y="134"/>
                  </a:lnTo>
                  <a:lnTo>
                    <a:pt x="610" y="134"/>
                  </a:lnTo>
                  <a:lnTo>
                    <a:pt x="612" y="128"/>
                  </a:lnTo>
                  <a:lnTo>
                    <a:pt x="616" y="125"/>
                  </a:lnTo>
                  <a:lnTo>
                    <a:pt x="619" y="121"/>
                  </a:lnTo>
                  <a:lnTo>
                    <a:pt x="625" y="119"/>
                  </a:lnTo>
                  <a:lnTo>
                    <a:pt x="677" y="119"/>
                  </a:lnTo>
                  <a:lnTo>
                    <a:pt x="677" y="119"/>
                  </a:lnTo>
                  <a:lnTo>
                    <a:pt x="682" y="119"/>
                  </a:lnTo>
                  <a:lnTo>
                    <a:pt x="688" y="116"/>
                  </a:lnTo>
                  <a:lnTo>
                    <a:pt x="691" y="110"/>
                  </a:lnTo>
                  <a:lnTo>
                    <a:pt x="691" y="105"/>
                  </a:lnTo>
                  <a:lnTo>
                    <a:pt x="691" y="14"/>
                  </a:lnTo>
                  <a:lnTo>
                    <a:pt x="691" y="14"/>
                  </a:lnTo>
                  <a:lnTo>
                    <a:pt x="691" y="9"/>
                  </a:lnTo>
                  <a:lnTo>
                    <a:pt x="688" y="4"/>
                  </a:lnTo>
                  <a:lnTo>
                    <a:pt x="682" y="0"/>
                  </a:lnTo>
                  <a:lnTo>
                    <a:pt x="677" y="0"/>
                  </a:lnTo>
                  <a:lnTo>
                    <a:pt x="412" y="0"/>
                  </a:lnTo>
                  <a:lnTo>
                    <a:pt x="412" y="0"/>
                  </a:lnTo>
                  <a:lnTo>
                    <a:pt x="406" y="0"/>
                  </a:lnTo>
                  <a:lnTo>
                    <a:pt x="402" y="4"/>
                  </a:lnTo>
                  <a:lnTo>
                    <a:pt x="399" y="9"/>
                  </a:lnTo>
                  <a:lnTo>
                    <a:pt x="397" y="14"/>
                  </a:lnTo>
                  <a:lnTo>
                    <a:pt x="397" y="105"/>
                  </a:lnTo>
                  <a:lnTo>
                    <a:pt x="397" y="105"/>
                  </a:lnTo>
                  <a:lnTo>
                    <a:pt x="399" y="110"/>
                  </a:lnTo>
                  <a:lnTo>
                    <a:pt x="402" y="116"/>
                  </a:lnTo>
                  <a:lnTo>
                    <a:pt x="406" y="119"/>
                  </a:lnTo>
                  <a:lnTo>
                    <a:pt x="412" y="119"/>
                  </a:lnTo>
                  <a:lnTo>
                    <a:pt x="464" y="119"/>
                  </a:lnTo>
                  <a:lnTo>
                    <a:pt x="464" y="119"/>
                  </a:lnTo>
                  <a:lnTo>
                    <a:pt x="469" y="121"/>
                  </a:lnTo>
                  <a:lnTo>
                    <a:pt x="475" y="125"/>
                  </a:lnTo>
                  <a:lnTo>
                    <a:pt x="478" y="128"/>
                  </a:lnTo>
                  <a:lnTo>
                    <a:pt x="478" y="134"/>
                  </a:lnTo>
                  <a:lnTo>
                    <a:pt x="478" y="186"/>
                  </a:lnTo>
                  <a:lnTo>
                    <a:pt x="478" y="186"/>
                  </a:lnTo>
                  <a:lnTo>
                    <a:pt x="478" y="191"/>
                  </a:lnTo>
                  <a:lnTo>
                    <a:pt x="475" y="197"/>
                  </a:lnTo>
                  <a:lnTo>
                    <a:pt x="469" y="200"/>
                  </a:lnTo>
                  <a:lnTo>
                    <a:pt x="464" y="204"/>
                  </a:lnTo>
                  <a:lnTo>
                    <a:pt x="464" y="204"/>
                  </a:lnTo>
                  <a:lnTo>
                    <a:pt x="440" y="209"/>
                  </a:lnTo>
                  <a:lnTo>
                    <a:pt x="419" y="215"/>
                  </a:lnTo>
                  <a:lnTo>
                    <a:pt x="397" y="224"/>
                  </a:lnTo>
                  <a:lnTo>
                    <a:pt x="375" y="233"/>
                  </a:lnTo>
                  <a:lnTo>
                    <a:pt x="356" y="244"/>
                  </a:lnTo>
                  <a:lnTo>
                    <a:pt x="336" y="255"/>
                  </a:lnTo>
                  <a:lnTo>
                    <a:pt x="316" y="267"/>
                  </a:lnTo>
                  <a:lnTo>
                    <a:pt x="298" y="282"/>
                  </a:lnTo>
                  <a:lnTo>
                    <a:pt x="298" y="282"/>
                  </a:lnTo>
                  <a:lnTo>
                    <a:pt x="292" y="285"/>
                  </a:lnTo>
                  <a:lnTo>
                    <a:pt x="287" y="285"/>
                  </a:lnTo>
                  <a:lnTo>
                    <a:pt x="281" y="285"/>
                  </a:lnTo>
                  <a:lnTo>
                    <a:pt x="276" y="282"/>
                  </a:lnTo>
                  <a:lnTo>
                    <a:pt x="236" y="246"/>
                  </a:lnTo>
                  <a:lnTo>
                    <a:pt x="236" y="246"/>
                  </a:lnTo>
                  <a:lnTo>
                    <a:pt x="233" y="242"/>
                  </a:lnTo>
                  <a:lnTo>
                    <a:pt x="231" y="237"/>
                  </a:lnTo>
                  <a:lnTo>
                    <a:pt x="233" y="231"/>
                  </a:lnTo>
                  <a:lnTo>
                    <a:pt x="234" y="226"/>
                  </a:lnTo>
                  <a:lnTo>
                    <a:pt x="271" y="186"/>
                  </a:lnTo>
                  <a:lnTo>
                    <a:pt x="271" y="186"/>
                  </a:lnTo>
                  <a:lnTo>
                    <a:pt x="272" y="182"/>
                  </a:lnTo>
                  <a:lnTo>
                    <a:pt x="274" y="177"/>
                  </a:lnTo>
                  <a:lnTo>
                    <a:pt x="272" y="172"/>
                  </a:lnTo>
                  <a:lnTo>
                    <a:pt x="269" y="166"/>
                  </a:lnTo>
                  <a:lnTo>
                    <a:pt x="202" y="105"/>
                  </a:lnTo>
                  <a:lnTo>
                    <a:pt x="202" y="105"/>
                  </a:lnTo>
                  <a:lnTo>
                    <a:pt x="197" y="103"/>
                  </a:lnTo>
                  <a:lnTo>
                    <a:pt x="191" y="101"/>
                  </a:lnTo>
                  <a:lnTo>
                    <a:pt x="186" y="103"/>
                  </a:lnTo>
                  <a:lnTo>
                    <a:pt x="180" y="107"/>
                  </a:lnTo>
                  <a:lnTo>
                    <a:pt x="3" y="305"/>
                  </a:lnTo>
                  <a:lnTo>
                    <a:pt x="3" y="305"/>
                  </a:lnTo>
                  <a:lnTo>
                    <a:pt x="2" y="309"/>
                  </a:lnTo>
                  <a:lnTo>
                    <a:pt x="0" y="314"/>
                  </a:lnTo>
                  <a:lnTo>
                    <a:pt x="2" y="320"/>
                  </a:lnTo>
                  <a:lnTo>
                    <a:pt x="5" y="325"/>
                  </a:lnTo>
                  <a:lnTo>
                    <a:pt x="72" y="385"/>
                  </a:lnTo>
                  <a:lnTo>
                    <a:pt x="72" y="385"/>
                  </a:lnTo>
                  <a:lnTo>
                    <a:pt x="77" y="388"/>
                  </a:lnTo>
                  <a:lnTo>
                    <a:pt x="83" y="390"/>
                  </a:lnTo>
                  <a:lnTo>
                    <a:pt x="88" y="388"/>
                  </a:lnTo>
                  <a:lnTo>
                    <a:pt x="94" y="385"/>
                  </a:lnTo>
                  <a:lnTo>
                    <a:pt x="128" y="345"/>
                  </a:lnTo>
                  <a:lnTo>
                    <a:pt x="128" y="345"/>
                  </a:lnTo>
                  <a:lnTo>
                    <a:pt x="133" y="341"/>
                  </a:lnTo>
                  <a:lnTo>
                    <a:pt x="139" y="341"/>
                  </a:lnTo>
                  <a:lnTo>
                    <a:pt x="144" y="341"/>
                  </a:lnTo>
                  <a:lnTo>
                    <a:pt x="148" y="345"/>
                  </a:lnTo>
                  <a:lnTo>
                    <a:pt x="195" y="385"/>
                  </a:lnTo>
                  <a:lnTo>
                    <a:pt x="195" y="385"/>
                  </a:lnTo>
                  <a:lnTo>
                    <a:pt x="198" y="390"/>
                  </a:lnTo>
                  <a:lnTo>
                    <a:pt x="200" y="395"/>
                  </a:lnTo>
                  <a:lnTo>
                    <a:pt x="200" y="403"/>
                  </a:lnTo>
                  <a:lnTo>
                    <a:pt x="198" y="408"/>
                  </a:lnTo>
                  <a:lnTo>
                    <a:pt x="198" y="408"/>
                  </a:lnTo>
                  <a:lnTo>
                    <a:pt x="189" y="426"/>
                  </a:lnTo>
                  <a:lnTo>
                    <a:pt x="182" y="446"/>
                  </a:lnTo>
                  <a:lnTo>
                    <a:pt x="177" y="466"/>
                  </a:lnTo>
                  <a:lnTo>
                    <a:pt x="171" y="486"/>
                  </a:lnTo>
                  <a:lnTo>
                    <a:pt x="166" y="507"/>
                  </a:lnTo>
                  <a:lnTo>
                    <a:pt x="164" y="527"/>
                  </a:lnTo>
                  <a:lnTo>
                    <a:pt x="162" y="549"/>
                  </a:lnTo>
                  <a:lnTo>
                    <a:pt x="160" y="571"/>
                  </a:lnTo>
                  <a:lnTo>
                    <a:pt x="160" y="571"/>
                  </a:lnTo>
                  <a:lnTo>
                    <a:pt x="162" y="609"/>
                  </a:lnTo>
                  <a:lnTo>
                    <a:pt x="169" y="646"/>
                  </a:lnTo>
                  <a:lnTo>
                    <a:pt x="179" y="683"/>
                  </a:lnTo>
                  <a:lnTo>
                    <a:pt x="191" y="717"/>
                  </a:lnTo>
                  <a:lnTo>
                    <a:pt x="206" y="749"/>
                  </a:lnTo>
                  <a:lnTo>
                    <a:pt x="225" y="780"/>
                  </a:lnTo>
                  <a:lnTo>
                    <a:pt x="247" y="809"/>
                  </a:lnTo>
                  <a:lnTo>
                    <a:pt x="271" y="836"/>
                  </a:lnTo>
                  <a:lnTo>
                    <a:pt x="298" y="860"/>
                  </a:lnTo>
                  <a:lnTo>
                    <a:pt x="327" y="881"/>
                  </a:lnTo>
                  <a:lnTo>
                    <a:pt x="357" y="899"/>
                  </a:lnTo>
                  <a:lnTo>
                    <a:pt x="390" y="916"/>
                  </a:lnTo>
                  <a:lnTo>
                    <a:pt x="424" y="928"/>
                  </a:lnTo>
                  <a:lnTo>
                    <a:pt x="460" y="937"/>
                  </a:lnTo>
                  <a:lnTo>
                    <a:pt x="496" y="943"/>
                  </a:lnTo>
                  <a:lnTo>
                    <a:pt x="534" y="944"/>
                  </a:lnTo>
                  <a:lnTo>
                    <a:pt x="534" y="944"/>
                  </a:lnTo>
                  <a:lnTo>
                    <a:pt x="574" y="943"/>
                  </a:lnTo>
                  <a:lnTo>
                    <a:pt x="610" y="937"/>
                  </a:lnTo>
                  <a:lnTo>
                    <a:pt x="646" y="928"/>
                  </a:lnTo>
                  <a:lnTo>
                    <a:pt x="681" y="916"/>
                  </a:lnTo>
                  <a:lnTo>
                    <a:pt x="713" y="899"/>
                  </a:lnTo>
                  <a:lnTo>
                    <a:pt x="744" y="881"/>
                  </a:lnTo>
                  <a:lnTo>
                    <a:pt x="773" y="860"/>
                  </a:lnTo>
                  <a:lnTo>
                    <a:pt x="800" y="836"/>
                  </a:lnTo>
                  <a:lnTo>
                    <a:pt x="823" y="809"/>
                  </a:lnTo>
                  <a:lnTo>
                    <a:pt x="845" y="780"/>
                  </a:lnTo>
                  <a:lnTo>
                    <a:pt x="865" y="749"/>
                  </a:lnTo>
                  <a:lnTo>
                    <a:pt x="879" y="717"/>
                  </a:lnTo>
                  <a:lnTo>
                    <a:pt x="892" y="683"/>
                  </a:lnTo>
                  <a:lnTo>
                    <a:pt x="901" y="646"/>
                  </a:lnTo>
                  <a:lnTo>
                    <a:pt x="908" y="609"/>
                  </a:lnTo>
                  <a:lnTo>
                    <a:pt x="910" y="571"/>
                  </a:lnTo>
                  <a:lnTo>
                    <a:pt x="910" y="571"/>
                  </a:lnTo>
                  <a:lnTo>
                    <a:pt x="908" y="538"/>
                  </a:lnTo>
                  <a:lnTo>
                    <a:pt x="905" y="506"/>
                  </a:lnTo>
                  <a:lnTo>
                    <a:pt x="897" y="475"/>
                  </a:lnTo>
                  <a:lnTo>
                    <a:pt x="888" y="446"/>
                  </a:lnTo>
                  <a:lnTo>
                    <a:pt x="876" y="417"/>
                  </a:lnTo>
                  <a:lnTo>
                    <a:pt x="863" y="388"/>
                  </a:lnTo>
                  <a:lnTo>
                    <a:pt x="847" y="363"/>
                  </a:lnTo>
                  <a:lnTo>
                    <a:pt x="829" y="338"/>
                  </a:lnTo>
                  <a:lnTo>
                    <a:pt x="809" y="316"/>
                  </a:lnTo>
                  <a:lnTo>
                    <a:pt x="787" y="294"/>
                  </a:lnTo>
                  <a:lnTo>
                    <a:pt x="764" y="274"/>
                  </a:lnTo>
                  <a:lnTo>
                    <a:pt x="738" y="256"/>
                  </a:lnTo>
                  <a:lnTo>
                    <a:pt x="711" y="240"/>
                  </a:lnTo>
                  <a:lnTo>
                    <a:pt x="684" y="228"/>
                  </a:lnTo>
                  <a:lnTo>
                    <a:pt x="655" y="217"/>
                  </a:lnTo>
                  <a:lnTo>
                    <a:pt x="625" y="208"/>
                  </a:lnTo>
                  <a:lnTo>
                    <a:pt x="625" y="208"/>
                  </a:lnTo>
                  <a:close/>
                  <a:moveTo>
                    <a:pt x="534" y="869"/>
                  </a:moveTo>
                  <a:lnTo>
                    <a:pt x="534" y="869"/>
                  </a:lnTo>
                  <a:lnTo>
                    <a:pt x="505" y="867"/>
                  </a:lnTo>
                  <a:lnTo>
                    <a:pt x="475" y="861"/>
                  </a:lnTo>
                  <a:lnTo>
                    <a:pt x="448" y="854"/>
                  </a:lnTo>
                  <a:lnTo>
                    <a:pt x="419" y="845"/>
                  </a:lnTo>
                  <a:lnTo>
                    <a:pt x="393" y="832"/>
                  </a:lnTo>
                  <a:lnTo>
                    <a:pt x="370" y="816"/>
                  </a:lnTo>
                  <a:lnTo>
                    <a:pt x="346" y="800"/>
                  </a:lnTo>
                  <a:lnTo>
                    <a:pt x="325" y="780"/>
                  </a:lnTo>
                  <a:lnTo>
                    <a:pt x="307" y="760"/>
                  </a:lnTo>
                  <a:lnTo>
                    <a:pt x="289" y="737"/>
                  </a:lnTo>
                  <a:lnTo>
                    <a:pt x="274" y="711"/>
                  </a:lnTo>
                  <a:lnTo>
                    <a:pt x="262" y="686"/>
                  </a:lnTo>
                  <a:lnTo>
                    <a:pt x="251" y="659"/>
                  </a:lnTo>
                  <a:lnTo>
                    <a:pt x="244" y="630"/>
                  </a:lnTo>
                  <a:lnTo>
                    <a:pt x="240" y="601"/>
                  </a:lnTo>
                  <a:lnTo>
                    <a:pt x="238" y="571"/>
                  </a:lnTo>
                  <a:lnTo>
                    <a:pt x="238" y="571"/>
                  </a:lnTo>
                  <a:lnTo>
                    <a:pt x="240" y="540"/>
                  </a:lnTo>
                  <a:lnTo>
                    <a:pt x="244" y="511"/>
                  </a:lnTo>
                  <a:lnTo>
                    <a:pt x="251" y="482"/>
                  </a:lnTo>
                  <a:lnTo>
                    <a:pt x="262" y="455"/>
                  </a:lnTo>
                  <a:lnTo>
                    <a:pt x="274" y="430"/>
                  </a:lnTo>
                  <a:lnTo>
                    <a:pt x="289" y="404"/>
                  </a:lnTo>
                  <a:lnTo>
                    <a:pt x="307" y="381"/>
                  </a:lnTo>
                  <a:lnTo>
                    <a:pt x="325" y="361"/>
                  </a:lnTo>
                  <a:lnTo>
                    <a:pt x="346" y="341"/>
                  </a:lnTo>
                  <a:lnTo>
                    <a:pt x="370" y="325"/>
                  </a:lnTo>
                  <a:lnTo>
                    <a:pt x="393" y="309"/>
                  </a:lnTo>
                  <a:lnTo>
                    <a:pt x="419" y="298"/>
                  </a:lnTo>
                  <a:lnTo>
                    <a:pt x="448" y="287"/>
                  </a:lnTo>
                  <a:lnTo>
                    <a:pt x="475" y="280"/>
                  </a:lnTo>
                  <a:lnTo>
                    <a:pt x="505" y="274"/>
                  </a:lnTo>
                  <a:lnTo>
                    <a:pt x="534" y="274"/>
                  </a:lnTo>
                  <a:lnTo>
                    <a:pt x="534" y="274"/>
                  </a:lnTo>
                  <a:lnTo>
                    <a:pt x="565" y="274"/>
                  </a:lnTo>
                  <a:lnTo>
                    <a:pt x="596" y="280"/>
                  </a:lnTo>
                  <a:lnTo>
                    <a:pt x="623" y="287"/>
                  </a:lnTo>
                  <a:lnTo>
                    <a:pt x="650" y="298"/>
                  </a:lnTo>
                  <a:lnTo>
                    <a:pt x="677" y="309"/>
                  </a:lnTo>
                  <a:lnTo>
                    <a:pt x="700" y="325"/>
                  </a:lnTo>
                  <a:lnTo>
                    <a:pt x="724" y="341"/>
                  </a:lnTo>
                  <a:lnTo>
                    <a:pt x="746" y="361"/>
                  </a:lnTo>
                  <a:lnTo>
                    <a:pt x="764" y="381"/>
                  </a:lnTo>
                  <a:lnTo>
                    <a:pt x="782" y="404"/>
                  </a:lnTo>
                  <a:lnTo>
                    <a:pt x="796" y="430"/>
                  </a:lnTo>
                  <a:lnTo>
                    <a:pt x="809" y="455"/>
                  </a:lnTo>
                  <a:lnTo>
                    <a:pt x="820" y="482"/>
                  </a:lnTo>
                  <a:lnTo>
                    <a:pt x="827" y="511"/>
                  </a:lnTo>
                  <a:lnTo>
                    <a:pt x="831" y="540"/>
                  </a:lnTo>
                  <a:lnTo>
                    <a:pt x="832" y="571"/>
                  </a:lnTo>
                  <a:lnTo>
                    <a:pt x="832" y="571"/>
                  </a:lnTo>
                  <a:lnTo>
                    <a:pt x="831" y="601"/>
                  </a:lnTo>
                  <a:lnTo>
                    <a:pt x="827" y="630"/>
                  </a:lnTo>
                  <a:lnTo>
                    <a:pt x="820" y="659"/>
                  </a:lnTo>
                  <a:lnTo>
                    <a:pt x="809" y="686"/>
                  </a:lnTo>
                  <a:lnTo>
                    <a:pt x="796" y="711"/>
                  </a:lnTo>
                  <a:lnTo>
                    <a:pt x="782" y="737"/>
                  </a:lnTo>
                  <a:lnTo>
                    <a:pt x="764" y="760"/>
                  </a:lnTo>
                  <a:lnTo>
                    <a:pt x="746" y="780"/>
                  </a:lnTo>
                  <a:lnTo>
                    <a:pt x="724" y="800"/>
                  </a:lnTo>
                  <a:lnTo>
                    <a:pt x="700" y="816"/>
                  </a:lnTo>
                  <a:lnTo>
                    <a:pt x="677" y="832"/>
                  </a:lnTo>
                  <a:lnTo>
                    <a:pt x="650" y="845"/>
                  </a:lnTo>
                  <a:lnTo>
                    <a:pt x="623" y="854"/>
                  </a:lnTo>
                  <a:lnTo>
                    <a:pt x="596" y="861"/>
                  </a:lnTo>
                  <a:lnTo>
                    <a:pt x="565" y="867"/>
                  </a:lnTo>
                  <a:lnTo>
                    <a:pt x="534" y="869"/>
                  </a:lnTo>
                  <a:lnTo>
                    <a:pt x="534" y="869"/>
                  </a:lnTo>
                  <a:close/>
                  <a:moveTo>
                    <a:pt x="542" y="524"/>
                  </a:moveTo>
                  <a:lnTo>
                    <a:pt x="542" y="524"/>
                  </a:lnTo>
                  <a:lnTo>
                    <a:pt x="531" y="536"/>
                  </a:lnTo>
                  <a:lnTo>
                    <a:pt x="522" y="549"/>
                  </a:lnTo>
                  <a:lnTo>
                    <a:pt x="522" y="549"/>
                  </a:lnTo>
                  <a:lnTo>
                    <a:pt x="518" y="556"/>
                  </a:lnTo>
                  <a:lnTo>
                    <a:pt x="514" y="565"/>
                  </a:lnTo>
                  <a:lnTo>
                    <a:pt x="514" y="571"/>
                  </a:lnTo>
                  <a:lnTo>
                    <a:pt x="514" y="578"/>
                  </a:lnTo>
                  <a:lnTo>
                    <a:pt x="516" y="585"/>
                  </a:lnTo>
                  <a:lnTo>
                    <a:pt x="518" y="590"/>
                  </a:lnTo>
                  <a:lnTo>
                    <a:pt x="522" y="596"/>
                  </a:lnTo>
                  <a:lnTo>
                    <a:pt x="525" y="600"/>
                  </a:lnTo>
                  <a:lnTo>
                    <a:pt x="531" y="605"/>
                  </a:lnTo>
                  <a:lnTo>
                    <a:pt x="536" y="607"/>
                  </a:lnTo>
                  <a:lnTo>
                    <a:pt x="543" y="609"/>
                  </a:lnTo>
                  <a:lnTo>
                    <a:pt x="551" y="610"/>
                  </a:lnTo>
                  <a:lnTo>
                    <a:pt x="558" y="610"/>
                  </a:lnTo>
                  <a:lnTo>
                    <a:pt x="565" y="609"/>
                  </a:lnTo>
                  <a:lnTo>
                    <a:pt x="572" y="605"/>
                  </a:lnTo>
                  <a:lnTo>
                    <a:pt x="579" y="601"/>
                  </a:lnTo>
                  <a:lnTo>
                    <a:pt x="579" y="601"/>
                  </a:lnTo>
                  <a:lnTo>
                    <a:pt x="585" y="596"/>
                  </a:lnTo>
                  <a:lnTo>
                    <a:pt x="590" y="592"/>
                  </a:lnTo>
                  <a:lnTo>
                    <a:pt x="594" y="585"/>
                  </a:lnTo>
                  <a:lnTo>
                    <a:pt x="722" y="397"/>
                  </a:lnTo>
                  <a:lnTo>
                    <a:pt x="599" y="477"/>
                  </a:lnTo>
                  <a:lnTo>
                    <a:pt x="599" y="477"/>
                  </a:lnTo>
                  <a:lnTo>
                    <a:pt x="569" y="498"/>
                  </a:lnTo>
                  <a:lnTo>
                    <a:pt x="554" y="511"/>
                  </a:lnTo>
                  <a:lnTo>
                    <a:pt x="542" y="524"/>
                  </a:lnTo>
                  <a:lnTo>
                    <a:pt x="542" y="52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ko-KR" altLang="en-US" sz="1350" dirty="0"/>
            </a:p>
          </p:txBody>
        </p:sp>
      </p:grpSp>
      <p:grpSp>
        <p:nvGrpSpPr>
          <p:cNvPr id="53" name="그룹 52"/>
          <p:cNvGrpSpPr/>
          <p:nvPr/>
        </p:nvGrpSpPr>
        <p:grpSpPr>
          <a:xfrm>
            <a:off x="7826428" y="1183832"/>
            <a:ext cx="898299" cy="898299"/>
            <a:chOff x="3984095" y="3131069"/>
            <a:chExt cx="1197732" cy="1197732"/>
          </a:xfrm>
        </p:grpSpPr>
        <p:grpSp>
          <p:nvGrpSpPr>
            <p:cNvPr id="24" name="그룹 23"/>
            <p:cNvGrpSpPr/>
            <p:nvPr/>
          </p:nvGrpSpPr>
          <p:grpSpPr>
            <a:xfrm>
              <a:off x="3984095" y="3131069"/>
              <a:ext cx="1197732" cy="1197732"/>
              <a:chOff x="3671380" y="7185892"/>
              <a:chExt cx="720000" cy="720000"/>
            </a:xfrm>
          </p:grpSpPr>
          <p:sp>
            <p:nvSpPr>
              <p:cNvPr id="25" name="타원 24"/>
              <p:cNvSpPr/>
              <p:nvPr/>
            </p:nvSpPr>
            <p:spPr>
              <a:xfrm>
                <a:off x="3671380" y="7185892"/>
                <a:ext cx="720000" cy="72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26" name="타원 25"/>
              <p:cNvSpPr>
                <a:spLocks noChangeAspect="1"/>
              </p:cNvSpPr>
              <p:nvPr/>
            </p:nvSpPr>
            <p:spPr>
              <a:xfrm>
                <a:off x="3707380" y="7221892"/>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sp>
          <p:nvSpPr>
            <p:cNvPr id="22" name="Freeform 7"/>
            <p:cNvSpPr>
              <a:spLocks noEditPoints="1"/>
            </p:cNvSpPr>
            <p:nvPr/>
          </p:nvSpPr>
          <p:spPr bwMode="auto">
            <a:xfrm>
              <a:off x="4154055" y="3522703"/>
              <a:ext cx="857813" cy="414465"/>
            </a:xfrm>
            <a:custGeom>
              <a:avLst/>
              <a:gdLst>
                <a:gd name="T0" fmla="*/ 954 w 2376"/>
                <a:gd name="T1" fmla="*/ 892 h 1148"/>
                <a:gd name="T2" fmla="*/ 886 w 2376"/>
                <a:gd name="T3" fmla="*/ 960 h 1148"/>
                <a:gd name="T4" fmla="*/ 876 w 2376"/>
                <a:gd name="T5" fmla="*/ 1024 h 1148"/>
                <a:gd name="T6" fmla="*/ 912 w 2376"/>
                <a:gd name="T7" fmla="*/ 1102 h 1148"/>
                <a:gd name="T8" fmla="*/ 990 w 2376"/>
                <a:gd name="T9" fmla="*/ 1138 h 1148"/>
                <a:gd name="T10" fmla="*/ 1054 w 2376"/>
                <a:gd name="T11" fmla="*/ 1130 h 1148"/>
                <a:gd name="T12" fmla="*/ 1124 w 2376"/>
                <a:gd name="T13" fmla="*/ 1060 h 1148"/>
                <a:gd name="T14" fmla="*/ 1132 w 2376"/>
                <a:gd name="T15" fmla="*/ 998 h 1148"/>
                <a:gd name="T16" fmla="*/ 1096 w 2376"/>
                <a:gd name="T17" fmla="*/ 920 h 1148"/>
                <a:gd name="T18" fmla="*/ 1018 w 2376"/>
                <a:gd name="T19" fmla="*/ 882 h 1148"/>
                <a:gd name="T20" fmla="*/ 2020 w 2376"/>
                <a:gd name="T21" fmla="*/ 892 h 1148"/>
                <a:gd name="T22" fmla="*/ 1940 w 2376"/>
                <a:gd name="T23" fmla="*/ 948 h 1148"/>
                <a:gd name="T24" fmla="*/ 1918 w 2376"/>
                <a:gd name="T25" fmla="*/ 1020 h 1148"/>
                <a:gd name="T26" fmla="*/ 1934 w 2376"/>
                <a:gd name="T27" fmla="*/ 1082 h 1148"/>
                <a:gd name="T28" fmla="*/ 2008 w 2376"/>
                <a:gd name="T29" fmla="*/ 1142 h 1148"/>
                <a:gd name="T30" fmla="*/ 2072 w 2376"/>
                <a:gd name="T31" fmla="*/ 1146 h 1148"/>
                <a:gd name="T32" fmla="*/ 2154 w 2376"/>
                <a:gd name="T33" fmla="*/ 1092 h 1148"/>
                <a:gd name="T34" fmla="*/ 2176 w 2376"/>
                <a:gd name="T35" fmla="*/ 1020 h 1148"/>
                <a:gd name="T36" fmla="*/ 2160 w 2376"/>
                <a:gd name="T37" fmla="*/ 958 h 1148"/>
                <a:gd name="T38" fmla="*/ 2086 w 2376"/>
                <a:gd name="T39" fmla="*/ 896 h 1148"/>
                <a:gd name="T40" fmla="*/ 2368 w 2376"/>
                <a:gd name="T41" fmla="*/ 618 h 1148"/>
                <a:gd name="T42" fmla="*/ 2246 w 2376"/>
                <a:gd name="T43" fmla="*/ 446 h 1148"/>
                <a:gd name="T44" fmla="*/ 2086 w 2376"/>
                <a:gd name="T45" fmla="*/ 336 h 1148"/>
                <a:gd name="T46" fmla="*/ 1782 w 2376"/>
                <a:gd name="T47" fmla="*/ 624 h 1148"/>
                <a:gd name="T48" fmla="*/ 1762 w 2376"/>
                <a:gd name="T49" fmla="*/ 604 h 1148"/>
                <a:gd name="T50" fmla="*/ 1762 w 2376"/>
                <a:gd name="T51" fmla="*/ 12 h 1148"/>
                <a:gd name="T52" fmla="*/ 750 w 2376"/>
                <a:gd name="T53" fmla="*/ 2 h 1148"/>
                <a:gd name="T54" fmla="*/ 374 w 2376"/>
                <a:gd name="T55" fmla="*/ 324 h 1148"/>
                <a:gd name="T56" fmla="*/ 330 w 2376"/>
                <a:gd name="T57" fmla="*/ 354 h 1148"/>
                <a:gd name="T58" fmla="*/ 334 w 2376"/>
                <a:gd name="T59" fmla="*/ 398 h 1148"/>
                <a:gd name="T60" fmla="*/ 738 w 2376"/>
                <a:gd name="T61" fmla="*/ 420 h 1148"/>
                <a:gd name="T62" fmla="*/ 184 w 2376"/>
                <a:gd name="T63" fmla="*/ 496 h 1148"/>
                <a:gd name="T64" fmla="*/ 162 w 2376"/>
                <a:gd name="T65" fmla="*/ 536 h 1148"/>
                <a:gd name="T66" fmla="*/ 192 w 2376"/>
                <a:gd name="T67" fmla="*/ 580 h 1148"/>
                <a:gd name="T68" fmla="*/ 48 w 2376"/>
                <a:gd name="T69" fmla="*/ 650 h 1148"/>
                <a:gd name="T70" fmla="*/ 4 w 2376"/>
                <a:gd name="T71" fmla="*/ 680 h 1148"/>
                <a:gd name="T72" fmla="*/ 8 w 2376"/>
                <a:gd name="T73" fmla="*/ 726 h 1148"/>
                <a:gd name="T74" fmla="*/ 740 w 2376"/>
                <a:gd name="T75" fmla="*/ 748 h 1148"/>
                <a:gd name="T76" fmla="*/ 846 w 2376"/>
                <a:gd name="T77" fmla="*/ 1010 h 1148"/>
                <a:gd name="T78" fmla="*/ 872 w 2376"/>
                <a:gd name="T79" fmla="*/ 922 h 1148"/>
                <a:gd name="T80" fmla="*/ 942 w 2376"/>
                <a:gd name="T81" fmla="*/ 866 h 1148"/>
                <a:gd name="T82" fmla="*/ 1020 w 2376"/>
                <a:gd name="T83" fmla="*/ 854 h 1148"/>
                <a:gd name="T84" fmla="*/ 1102 w 2376"/>
                <a:gd name="T85" fmla="*/ 890 h 1148"/>
                <a:gd name="T86" fmla="*/ 1152 w 2376"/>
                <a:gd name="T87" fmla="*/ 964 h 1148"/>
                <a:gd name="T88" fmla="*/ 1888 w 2376"/>
                <a:gd name="T89" fmla="*/ 1020 h 1148"/>
                <a:gd name="T90" fmla="*/ 1896 w 2376"/>
                <a:gd name="T91" fmla="*/ 964 h 1148"/>
                <a:gd name="T92" fmla="*/ 1946 w 2376"/>
                <a:gd name="T93" fmla="*/ 890 h 1148"/>
                <a:gd name="T94" fmla="*/ 2028 w 2376"/>
                <a:gd name="T95" fmla="*/ 854 h 1148"/>
                <a:gd name="T96" fmla="*/ 2106 w 2376"/>
                <a:gd name="T97" fmla="*/ 866 h 1148"/>
                <a:gd name="T98" fmla="*/ 2176 w 2376"/>
                <a:gd name="T99" fmla="*/ 922 h 1148"/>
                <a:gd name="T100" fmla="*/ 2202 w 2376"/>
                <a:gd name="T101" fmla="*/ 1010 h 1148"/>
                <a:gd name="T102" fmla="*/ 2352 w 2376"/>
                <a:gd name="T103" fmla="*/ 1016 h 1148"/>
                <a:gd name="T104" fmla="*/ 2376 w 2376"/>
                <a:gd name="T105" fmla="*/ 892 h 1148"/>
                <a:gd name="T106" fmla="*/ 1984 w 2376"/>
                <a:gd name="T107" fmla="*/ 606 h 1148"/>
                <a:gd name="T108" fmla="*/ 2182 w 2376"/>
                <a:gd name="T109" fmla="*/ 422 h 1148"/>
                <a:gd name="T110" fmla="*/ 2300 w 2376"/>
                <a:gd name="T111" fmla="*/ 548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76" h="1148">
                  <a:moveTo>
                    <a:pt x="1004" y="882"/>
                  </a:moveTo>
                  <a:lnTo>
                    <a:pt x="1004" y="882"/>
                  </a:lnTo>
                  <a:lnTo>
                    <a:pt x="990" y="882"/>
                  </a:lnTo>
                  <a:lnTo>
                    <a:pt x="978" y="884"/>
                  </a:lnTo>
                  <a:lnTo>
                    <a:pt x="966" y="888"/>
                  </a:lnTo>
                  <a:lnTo>
                    <a:pt x="954" y="892"/>
                  </a:lnTo>
                  <a:lnTo>
                    <a:pt x="942" y="896"/>
                  </a:lnTo>
                  <a:lnTo>
                    <a:pt x="932" y="904"/>
                  </a:lnTo>
                  <a:lnTo>
                    <a:pt x="912" y="920"/>
                  </a:lnTo>
                  <a:lnTo>
                    <a:pt x="896" y="938"/>
                  </a:lnTo>
                  <a:lnTo>
                    <a:pt x="890" y="948"/>
                  </a:lnTo>
                  <a:lnTo>
                    <a:pt x="886" y="960"/>
                  </a:lnTo>
                  <a:lnTo>
                    <a:pt x="880" y="972"/>
                  </a:lnTo>
                  <a:lnTo>
                    <a:pt x="878" y="984"/>
                  </a:lnTo>
                  <a:lnTo>
                    <a:pt x="876" y="998"/>
                  </a:lnTo>
                  <a:lnTo>
                    <a:pt x="874" y="1010"/>
                  </a:lnTo>
                  <a:lnTo>
                    <a:pt x="874" y="1010"/>
                  </a:lnTo>
                  <a:lnTo>
                    <a:pt x="876" y="1024"/>
                  </a:lnTo>
                  <a:lnTo>
                    <a:pt x="878" y="1036"/>
                  </a:lnTo>
                  <a:lnTo>
                    <a:pt x="880" y="1048"/>
                  </a:lnTo>
                  <a:lnTo>
                    <a:pt x="886" y="1060"/>
                  </a:lnTo>
                  <a:lnTo>
                    <a:pt x="890" y="1072"/>
                  </a:lnTo>
                  <a:lnTo>
                    <a:pt x="896" y="1082"/>
                  </a:lnTo>
                  <a:lnTo>
                    <a:pt x="912" y="1102"/>
                  </a:lnTo>
                  <a:lnTo>
                    <a:pt x="932" y="1118"/>
                  </a:lnTo>
                  <a:lnTo>
                    <a:pt x="942" y="1124"/>
                  </a:lnTo>
                  <a:lnTo>
                    <a:pt x="954" y="1130"/>
                  </a:lnTo>
                  <a:lnTo>
                    <a:pt x="966" y="1134"/>
                  </a:lnTo>
                  <a:lnTo>
                    <a:pt x="978" y="1138"/>
                  </a:lnTo>
                  <a:lnTo>
                    <a:pt x="990" y="1138"/>
                  </a:lnTo>
                  <a:lnTo>
                    <a:pt x="1004" y="1140"/>
                  </a:lnTo>
                  <a:lnTo>
                    <a:pt x="1004" y="1140"/>
                  </a:lnTo>
                  <a:lnTo>
                    <a:pt x="1018" y="1138"/>
                  </a:lnTo>
                  <a:lnTo>
                    <a:pt x="1030" y="1138"/>
                  </a:lnTo>
                  <a:lnTo>
                    <a:pt x="1042" y="1134"/>
                  </a:lnTo>
                  <a:lnTo>
                    <a:pt x="1054" y="1130"/>
                  </a:lnTo>
                  <a:lnTo>
                    <a:pt x="1066" y="1124"/>
                  </a:lnTo>
                  <a:lnTo>
                    <a:pt x="1076" y="1118"/>
                  </a:lnTo>
                  <a:lnTo>
                    <a:pt x="1096" y="1102"/>
                  </a:lnTo>
                  <a:lnTo>
                    <a:pt x="1112" y="1082"/>
                  </a:lnTo>
                  <a:lnTo>
                    <a:pt x="1118" y="1072"/>
                  </a:lnTo>
                  <a:lnTo>
                    <a:pt x="1124" y="1060"/>
                  </a:lnTo>
                  <a:lnTo>
                    <a:pt x="1128" y="1048"/>
                  </a:lnTo>
                  <a:lnTo>
                    <a:pt x="1130" y="1036"/>
                  </a:lnTo>
                  <a:lnTo>
                    <a:pt x="1132" y="1024"/>
                  </a:lnTo>
                  <a:lnTo>
                    <a:pt x="1134" y="1010"/>
                  </a:lnTo>
                  <a:lnTo>
                    <a:pt x="1134" y="1010"/>
                  </a:lnTo>
                  <a:lnTo>
                    <a:pt x="1132" y="998"/>
                  </a:lnTo>
                  <a:lnTo>
                    <a:pt x="1130" y="984"/>
                  </a:lnTo>
                  <a:lnTo>
                    <a:pt x="1128" y="972"/>
                  </a:lnTo>
                  <a:lnTo>
                    <a:pt x="1124" y="960"/>
                  </a:lnTo>
                  <a:lnTo>
                    <a:pt x="1118" y="948"/>
                  </a:lnTo>
                  <a:lnTo>
                    <a:pt x="1112" y="938"/>
                  </a:lnTo>
                  <a:lnTo>
                    <a:pt x="1096" y="920"/>
                  </a:lnTo>
                  <a:lnTo>
                    <a:pt x="1076" y="904"/>
                  </a:lnTo>
                  <a:lnTo>
                    <a:pt x="1066" y="896"/>
                  </a:lnTo>
                  <a:lnTo>
                    <a:pt x="1054" y="892"/>
                  </a:lnTo>
                  <a:lnTo>
                    <a:pt x="1042" y="888"/>
                  </a:lnTo>
                  <a:lnTo>
                    <a:pt x="1030" y="884"/>
                  </a:lnTo>
                  <a:lnTo>
                    <a:pt x="1018" y="882"/>
                  </a:lnTo>
                  <a:lnTo>
                    <a:pt x="1004" y="882"/>
                  </a:lnTo>
                  <a:lnTo>
                    <a:pt x="1004" y="882"/>
                  </a:lnTo>
                  <a:close/>
                  <a:moveTo>
                    <a:pt x="2046" y="890"/>
                  </a:moveTo>
                  <a:lnTo>
                    <a:pt x="2046" y="890"/>
                  </a:lnTo>
                  <a:lnTo>
                    <a:pt x="2034" y="892"/>
                  </a:lnTo>
                  <a:lnTo>
                    <a:pt x="2020" y="892"/>
                  </a:lnTo>
                  <a:lnTo>
                    <a:pt x="2008" y="896"/>
                  </a:lnTo>
                  <a:lnTo>
                    <a:pt x="1996" y="900"/>
                  </a:lnTo>
                  <a:lnTo>
                    <a:pt x="1986" y="906"/>
                  </a:lnTo>
                  <a:lnTo>
                    <a:pt x="1974" y="912"/>
                  </a:lnTo>
                  <a:lnTo>
                    <a:pt x="1956" y="928"/>
                  </a:lnTo>
                  <a:lnTo>
                    <a:pt x="1940" y="948"/>
                  </a:lnTo>
                  <a:lnTo>
                    <a:pt x="1934" y="958"/>
                  </a:lnTo>
                  <a:lnTo>
                    <a:pt x="1928" y="970"/>
                  </a:lnTo>
                  <a:lnTo>
                    <a:pt x="1924" y="982"/>
                  </a:lnTo>
                  <a:lnTo>
                    <a:pt x="1920" y="994"/>
                  </a:lnTo>
                  <a:lnTo>
                    <a:pt x="1918" y="1006"/>
                  </a:lnTo>
                  <a:lnTo>
                    <a:pt x="1918" y="1020"/>
                  </a:lnTo>
                  <a:lnTo>
                    <a:pt x="1918" y="1020"/>
                  </a:lnTo>
                  <a:lnTo>
                    <a:pt x="1918" y="1032"/>
                  </a:lnTo>
                  <a:lnTo>
                    <a:pt x="1920" y="1046"/>
                  </a:lnTo>
                  <a:lnTo>
                    <a:pt x="1924" y="1058"/>
                  </a:lnTo>
                  <a:lnTo>
                    <a:pt x="1928" y="1070"/>
                  </a:lnTo>
                  <a:lnTo>
                    <a:pt x="1934" y="1082"/>
                  </a:lnTo>
                  <a:lnTo>
                    <a:pt x="1940" y="1092"/>
                  </a:lnTo>
                  <a:lnTo>
                    <a:pt x="1956" y="1110"/>
                  </a:lnTo>
                  <a:lnTo>
                    <a:pt x="1974" y="1126"/>
                  </a:lnTo>
                  <a:lnTo>
                    <a:pt x="1986" y="1134"/>
                  </a:lnTo>
                  <a:lnTo>
                    <a:pt x="1996" y="1138"/>
                  </a:lnTo>
                  <a:lnTo>
                    <a:pt x="2008" y="1142"/>
                  </a:lnTo>
                  <a:lnTo>
                    <a:pt x="2020" y="1146"/>
                  </a:lnTo>
                  <a:lnTo>
                    <a:pt x="2034" y="1148"/>
                  </a:lnTo>
                  <a:lnTo>
                    <a:pt x="2046" y="1148"/>
                  </a:lnTo>
                  <a:lnTo>
                    <a:pt x="2046" y="1148"/>
                  </a:lnTo>
                  <a:lnTo>
                    <a:pt x="2060" y="1148"/>
                  </a:lnTo>
                  <a:lnTo>
                    <a:pt x="2072" y="1146"/>
                  </a:lnTo>
                  <a:lnTo>
                    <a:pt x="2086" y="1142"/>
                  </a:lnTo>
                  <a:lnTo>
                    <a:pt x="2098" y="1138"/>
                  </a:lnTo>
                  <a:lnTo>
                    <a:pt x="2108" y="1134"/>
                  </a:lnTo>
                  <a:lnTo>
                    <a:pt x="2120" y="1126"/>
                  </a:lnTo>
                  <a:lnTo>
                    <a:pt x="2138" y="1110"/>
                  </a:lnTo>
                  <a:lnTo>
                    <a:pt x="2154" y="1092"/>
                  </a:lnTo>
                  <a:lnTo>
                    <a:pt x="2160" y="1082"/>
                  </a:lnTo>
                  <a:lnTo>
                    <a:pt x="2166" y="1070"/>
                  </a:lnTo>
                  <a:lnTo>
                    <a:pt x="2170" y="1058"/>
                  </a:lnTo>
                  <a:lnTo>
                    <a:pt x="2174" y="1046"/>
                  </a:lnTo>
                  <a:lnTo>
                    <a:pt x="2176" y="1032"/>
                  </a:lnTo>
                  <a:lnTo>
                    <a:pt x="2176" y="1020"/>
                  </a:lnTo>
                  <a:lnTo>
                    <a:pt x="2176" y="1020"/>
                  </a:lnTo>
                  <a:lnTo>
                    <a:pt x="2176" y="1006"/>
                  </a:lnTo>
                  <a:lnTo>
                    <a:pt x="2174" y="994"/>
                  </a:lnTo>
                  <a:lnTo>
                    <a:pt x="2170" y="982"/>
                  </a:lnTo>
                  <a:lnTo>
                    <a:pt x="2166" y="970"/>
                  </a:lnTo>
                  <a:lnTo>
                    <a:pt x="2160" y="958"/>
                  </a:lnTo>
                  <a:lnTo>
                    <a:pt x="2154" y="948"/>
                  </a:lnTo>
                  <a:lnTo>
                    <a:pt x="2138" y="928"/>
                  </a:lnTo>
                  <a:lnTo>
                    <a:pt x="2120" y="912"/>
                  </a:lnTo>
                  <a:lnTo>
                    <a:pt x="2108" y="906"/>
                  </a:lnTo>
                  <a:lnTo>
                    <a:pt x="2098" y="900"/>
                  </a:lnTo>
                  <a:lnTo>
                    <a:pt x="2086" y="896"/>
                  </a:lnTo>
                  <a:lnTo>
                    <a:pt x="2072" y="892"/>
                  </a:lnTo>
                  <a:lnTo>
                    <a:pt x="2060" y="892"/>
                  </a:lnTo>
                  <a:lnTo>
                    <a:pt x="2046" y="890"/>
                  </a:lnTo>
                  <a:lnTo>
                    <a:pt x="2046" y="890"/>
                  </a:lnTo>
                  <a:close/>
                  <a:moveTo>
                    <a:pt x="2368" y="618"/>
                  </a:moveTo>
                  <a:lnTo>
                    <a:pt x="2368" y="618"/>
                  </a:lnTo>
                  <a:lnTo>
                    <a:pt x="2352" y="584"/>
                  </a:lnTo>
                  <a:lnTo>
                    <a:pt x="2334" y="552"/>
                  </a:lnTo>
                  <a:lnTo>
                    <a:pt x="2314" y="522"/>
                  </a:lnTo>
                  <a:lnTo>
                    <a:pt x="2292" y="496"/>
                  </a:lnTo>
                  <a:lnTo>
                    <a:pt x="2270" y="470"/>
                  </a:lnTo>
                  <a:lnTo>
                    <a:pt x="2246" y="446"/>
                  </a:lnTo>
                  <a:lnTo>
                    <a:pt x="2222" y="426"/>
                  </a:lnTo>
                  <a:lnTo>
                    <a:pt x="2198" y="408"/>
                  </a:lnTo>
                  <a:lnTo>
                    <a:pt x="2156" y="376"/>
                  </a:lnTo>
                  <a:lnTo>
                    <a:pt x="2118" y="354"/>
                  </a:lnTo>
                  <a:lnTo>
                    <a:pt x="2094" y="340"/>
                  </a:lnTo>
                  <a:lnTo>
                    <a:pt x="2086" y="336"/>
                  </a:lnTo>
                  <a:lnTo>
                    <a:pt x="1788" y="336"/>
                  </a:lnTo>
                  <a:lnTo>
                    <a:pt x="1788" y="604"/>
                  </a:lnTo>
                  <a:lnTo>
                    <a:pt x="1788" y="604"/>
                  </a:lnTo>
                  <a:lnTo>
                    <a:pt x="1786" y="618"/>
                  </a:lnTo>
                  <a:lnTo>
                    <a:pt x="1784" y="622"/>
                  </a:lnTo>
                  <a:lnTo>
                    <a:pt x="1782" y="624"/>
                  </a:lnTo>
                  <a:lnTo>
                    <a:pt x="1770" y="624"/>
                  </a:lnTo>
                  <a:lnTo>
                    <a:pt x="1770" y="624"/>
                  </a:lnTo>
                  <a:lnTo>
                    <a:pt x="1766" y="622"/>
                  </a:lnTo>
                  <a:lnTo>
                    <a:pt x="1764" y="618"/>
                  </a:lnTo>
                  <a:lnTo>
                    <a:pt x="1762" y="612"/>
                  </a:lnTo>
                  <a:lnTo>
                    <a:pt x="1762" y="604"/>
                  </a:lnTo>
                  <a:lnTo>
                    <a:pt x="1762" y="282"/>
                  </a:lnTo>
                  <a:lnTo>
                    <a:pt x="1762" y="282"/>
                  </a:lnTo>
                  <a:lnTo>
                    <a:pt x="1764" y="270"/>
                  </a:lnTo>
                  <a:lnTo>
                    <a:pt x="1764" y="20"/>
                  </a:lnTo>
                  <a:lnTo>
                    <a:pt x="1764" y="20"/>
                  </a:lnTo>
                  <a:lnTo>
                    <a:pt x="1762" y="12"/>
                  </a:lnTo>
                  <a:lnTo>
                    <a:pt x="1758" y="6"/>
                  </a:lnTo>
                  <a:lnTo>
                    <a:pt x="1752" y="2"/>
                  </a:lnTo>
                  <a:lnTo>
                    <a:pt x="1744" y="0"/>
                  </a:lnTo>
                  <a:lnTo>
                    <a:pt x="758" y="0"/>
                  </a:lnTo>
                  <a:lnTo>
                    <a:pt x="758" y="0"/>
                  </a:lnTo>
                  <a:lnTo>
                    <a:pt x="750" y="2"/>
                  </a:lnTo>
                  <a:lnTo>
                    <a:pt x="744" y="6"/>
                  </a:lnTo>
                  <a:lnTo>
                    <a:pt x="740" y="12"/>
                  </a:lnTo>
                  <a:lnTo>
                    <a:pt x="738" y="20"/>
                  </a:lnTo>
                  <a:lnTo>
                    <a:pt x="738" y="324"/>
                  </a:lnTo>
                  <a:lnTo>
                    <a:pt x="374" y="324"/>
                  </a:lnTo>
                  <a:lnTo>
                    <a:pt x="374" y="324"/>
                  </a:lnTo>
                  <a:lnTo>
                    <a:pt x="364" y="324"/>
                  </a:lnTo>
                  <a:lnTo>
                    <a:pt x="356" y="328"/>
                  </a:lnTo>
                  <a:lnTo>
                    <a:pt x="348" y="332"/>
                  </a:lnTo>
                  <a:lnTo>
                    <a:pt x="340" y="338"/>
                  </a:lnTo>
                  <a:lnTo>
                    <a:pt x="334" y="344"/>
                  </a:lnTo>
                  <a:lnTo>
                    <a:pt x="330" y="354"/>
                  </a:lnTo>
                  <a:lnTo>
                    <a:pt x="328" y="362"/>
                  </a:lnTo>
                  <a:lnTo>
                    <a:pt x="326" y="372"/>
                  </a:lnTo>
                  <a:lnTo>
                    <a:pt x="326" y="372"/>
                  </a:lnTo>
                  <a:lnTo>
                    <a:pt x="328" y="382"/>
                  </a:lnTo>
                  <a:lnTo>
                    <a:pt x="330" y="390"/>
                  </a:lnTo>
                  <a:lnTo>
                    <a:pt x="334" y="398"/>
                  </a:lnTo>
                  <a:lnTo>
                    <a:pt x="340" y="406"/>
                  </a:lnTo>
                  <a:lnTo>
                    <a:pt x="348" y="412"/>
                  </a:lnTo>
                  <a:lnTo>
                    <a:pt x="356" y="416"/>
                  </a:lnTo>
                  <a:lnTo>
                    <a:pt x="364" y="420"/>
                  </a:lnTo>
                  <a:lnTo>
                    <a:pt x="374" y="420"/>
                  </a:lnTo>
                  <a:lnTo>
                    <a:pt x="738" y="420"/>
                  </a:lnTo>
                  <a:lnTo>
                    <a:pt x="738" y="486"/>
                  </a:lnTo>
                  <a:lnTo>
                    <a:pt x="212" y="486"/>
                  </a:lnTo>
                  <a:lnTo>
                    <a:pt x="212" y="486"/>
                  </a:lnTo>
                  <a:lnTo>
                    <a:pt x="202" y="488"/>
                  </a:lnTo>
                  <a:lnTo>
                    <a:pt x="192" y="490"/>
                  </a:lnTo>
                  <a:lnTo>
                    <a:pt x="184" y="496"/>
                  </a:lnTo>
                  <a:lnTo>
                    <a:pt x="176" y="502"/>
                  </a:lnTo>
                  <a:lnTo>
                    <a:pt x="170" y="508"/>
                  </a:lnTo>
                  <a:lnTo>
                    <a:pt x="166" y="516"/>
                  </a:lnTo>
                  <a:lnTo>
                    <a:pt x="164" y="526"/>
                  </a:lnTo>
                  <a:lnTo>
                    <a:pt x="162" y="536"/>
                  </a:lnTo>
                  <a:lnTo>
                    <a:pt x="162" y="536"/>
                  </a:lnTo>
                  <a:lnTo>
                    <a:pt x="164" y="546"/>
                  </a:lnTo>
                  <a:lnTo>
                    <a:pt x="166" y="554"/>
                  </a:lnTo>
                  <a:lnTo>
                    <a:pt x="170" y="562"/>
                  </a:lnTo>
                  <a:lnTo>
                    <a:pt x="176" y="570"/>
                  </a:lnTo>
                  <a:lnTo>
                    <a:pt x="184" y="576"/>
                  </a:lnTo>
                  <a:lnTo>
                    <a:pt x="192" y="580"/>
                  </a:lnTo>
                  <a:lnTo>
                    <a:pt x="202" y="582"/>
                  </a:lnTo>
                  <a:lnTo>
                    <a:pt x="212" y="584"/>
                  </a:lnTo>
                  <a:lnTo>
                    <a:pt x="738" y="584"/>
                  </a:lnTo>
                  <a:lnTo>
                    <a:pt x="738" y="650"/>
                  </a:lnTo>
                  <a:lnTo>
                    <a:pt x="48" y="650"/>
                  </a:lnTo>
                  <a:lnTo>
                    <a:pt x="48" y="650"/>
                  </a:lnTo>
                  <a:lnTo>
                    <a:pt x="38" y="652"/>
                  </a:lnTo>
                  <a:lnTo>
                    <a:pt x="28" y="654"/>
                  </a:lnTo>
                  <a:lnTo>
                    <a:pt x="20" y="658"/>
                  </a:lnTo>
                  <a:lnTo>
                    <a:pt x="14" y="664"/>
                  </a:lnTo>
                  <a:lnTo>
                    <a:pt x="8" y="672"/>
                  </a:lnTo>
                  <a:lnTo>
                    <a:pt x="4" y="680"/>
                  </a:lnTo>
                  <a:lnTo>
                    <a:pt x="0" y="688"/>
                  </a:lnTo>
                  <a:lnTo>
                    <a:pt x="0" y="698"/>
                  </a:lnTo>
                  <a:lnTo>
                    <a:pt x="0" y="698"/>
                  </a:lnTo>
                  <a:lnTo>
                    <a:pt x="0" y="708"/>
                  </a:lnTo>
                  <a:lnTo>
                    <a:pt x="4" y="718"/>
                  </a:lnTo>
                  <a:lnTo>
                    <a:pt x="8" y="726"/>
                  </a:lnTo>
                  <a:lnTo>
                    <a:pt x="14" y="734"/>
                  </a:lnTo>
                  <a:lnTo>
                    <a:pt x="20" y="738"/>
                  </a:lnTo>
                  <a:lnTo>
                    <a:pt x="28" y="744"/>
                  </a:lnTo>
                  <a:lnTo>
                    <a:pt x="38" y="746"/>
                  </a:lnTo>
                  <a:lnTo>
                    <a:pt x="48" y="748"/>
                  </a:lnTo>
                  <a:lnTo>
                    <a:pt x="740" y="748"/>
                  </a:lnTo>
                  <a:lnTo>
                    <a:pt x="740" y="1020"/>
                  </a:lnTo>
                  <a:lnTo>
                    <a:pt x="740" y="1020"/>
                  </a:lnTo>
                  <a:lnTo>
                    <a:pt x="846" y="1020"/>
                  </a:lnTo>
                  <a:lnTo>
                    <a:pt x="846" y="1020"/>
                  </a:lnTo>
                  <a:lnTo>
                    <a:pt x="846" y="1010"/>
                  </a:lnTo>
                  <a:lnTo>
                    <a:pt x="846" y="1010"/>
                  </a:lnTo>
                  <a:lnTo>
                    <a:pt x="846" y="994"/>
                  </a:lnTo>
                  <a:lnTo>
                    <a:pt x="850" y="978"/>
                  </a:lnTo>
                  <a:lnTo>
                    <a:pt x="854" y="964"/>
                  </a:lnTo>
                  <a:lnTo>
                    <a:pt x="858" y="950"/>
                  </a:lnTo>
                  <a:lnTo>
                    <a:pt x="866" y="936"/>
                  </a:lnTo>
                  <a:lnTo>
                    <a:pt x="872" y="922"/>
                  </a:lnTo>
                  <a:lnTo>
                    <a:pt x="882" y="910"/>
                  </a:lnTo>
                  <a:lnTo>
                    <a:pt x="892" y="900"/>
                  </a:lnTo>
                  <a:lnTo>
                    <a:pt x="904" y="890"/>
                  </a:lnTo>
                  <a:lnTo>
                    <a:pt x="916" y="880"/>
                  </a:lnTo>
                  <a:lnTo>
                    <a:pt x="928" y="872"/>
                  </a:lnTo>
                  <a:lnTo>
                    <a:pt x="942" y="866"/>
                  </a:lnTo>
                  <a:lnTo>
                    <a:pt x="956" y="860"/>
                  </a:lnTo>
                  <a:lnTo>
                    <a:pt x="972" y="856"/>
                  </a:lnTo>
                  <a:lnTo>
                    <a:pt x="988" y="854"/>
                  </a:lnTo>
                  <a:lnTo>
                    <a:pt x="1004" y="854"/>
                  </a:lnTo>
                  <a:lnTo>
                    <a:pt x="1004" y="854"/>
                  </a:lnTo>
                  <a:lnTo>
                    <a:pt x="1020" y="854"/>
                  </a:lnTo>
                  <a:lnTo>
                    <a:pt x="1034" y="856"/>
                  </a:lnTo>
                  <a:lnTo>
                    <a:pt x="1050" y="860"/>
                  </a:lnTo>
                  <a:lnTo>
                    <a:pt x="1064" y="866"/>
                  </a:lnTo>
                  <a:lnTo>
                    <a:pt x="1078" y="872"/>
                  </a:lnTo>
                  <a:lnTo>
                    <a:pt x="1090" y="880"/>
                  </a:lnTo>
                  <a:lnTo>
                    <a:pt x="1102" y="890"/>
                  </a:lnTo>
                  <a:lnTo>
                    <a:pt x="1114" y="900"/>
                  </a:lnTo>
                  <a:lnTo>
                    <a:pt x="1124" y="910"/>
                  </a:lnTo>
                  <a:lnTo>
                    <a:pt x="1134" y="922"/>
                  </a:lnTo>
                  <a:lnTo>
                    <a:pt x="1140" y="936"/>
                  </a:lnTo>
                  <a:lnTo>
                    <a:pt x="1148" y="950"/>
                  </a:lnTo>
                  <a:lnTo>
                    <a:pt x="1152" y="964"/>
                  </a:lnTo>
                  <a:lnTo>
                    <a:pt x="1156" y="978"/>
                  </a:lnTo>
                  <a:lnTo>
                    <a:pt x="1160" y="994"/>
                  </a:lnTo>
                  <a:lnTo>
                    <a:pt x="1160" y="1010"/>
                  </a:lnTo>
                  <a:lnTo>
                    <a:pt x="1160" y="1010"/>
                  </a:lnTo>
                  <a:lnTo>
                    <a:pt x="1160" y="1020"/>
                  </a:lnTo>
                  <a:lnTo>
                    <a:pt x="1888" y="1020"/>
                  </a:lnTo>
                  <a:lnTo>
                    <a:pt x="1888" y="1020"/>
                  </a:lnTo>
                  <a:lnTo>
                    <a:pt x="1888" y="1010"/>
                  </a:lnTo>
                  <a:lnTo>
                    <a:pt x="1888" y="1010"/>
                  </a:lnTo>
                  <a:lnTo>
                    <a:pt x="1890" y="994"/>
                  </a:lnTo>
                  <a:lnTo>
                    <a:pt x="1892" y="978"/>
                  </a:lnTo>
                  <a:lnTo>
                    <a:pt x="1896" y="964"/>
                  </a:lnTo>
                  <a:lnTo>
                    <a:pt x="1900" y="950"/>
                  </a:lnTo>
                  <a:lnTo>
                    <a:pt x="1908" y="936"/>
                  </a:lnTo>
                  <a:lnTo>
                    <a:pt x="1914" y="922"/>
                  </a:lnTo>
                  <a:lnTo>
                    <a:pt x="1924" y="910"/>
                  </a:lnTo>
                  <a:lnTo>
                    <a:pt x="1934" y="900"/>
                  </a:lnTo>
                  <a:lnTo>
                    <a:pt x="1946" y="890"/>
                  </a:lnTo>
                  <a:lnTo>
                    <a:pt x="1958" y="880"/>
                  </a:lnTo>
                  <a:lnTo>
                    <a:pt x="1970" y="872"/>
                  </a:lnTo>
                  <a:lnTo>
                    <a:pt x="1984" y="866"/>
                  </a:lnTo>
                  <a:lnTo>
                    <a:pt x="1998" y="860"/>
                  </a:lnTo>
                  <a:lnTo>
                    <a:pt x="2014" y="856"/>
                  </a:lnTo>
                  <a:lnTo>
                    <a:pt x="2028" y="854"/>
                  </a:lnTo>
                  <a:lnTo>
                    <a:pt x="2046" y="854"/>
                  </a:lnTo>
                  <a:lnTo>
                    <a:pt x="2046" y="854"/>
                  </a:lnTo>
                  <a:lnTo>
                    <a:pt x="2062" y="854"/>
                  </a:lnTo>
                  <a:lnTo>
                    <a:pt x="2076" y="856"/>
                  </a:lnTo>
                  <a:lnTo>
                    <a:pt x="2092" y="860"/>
                  </a:lnTo>
                  <a:lnTo>
                    <a:pt x="2106" y="866"/>
                  </a:lnTo>
                  <a:lnTo>
                    <a:pt x="2120" y="872"/>
                  </a:lnTo>
                  <a:lnTo>
                    <a:pt x="2132" y="880"/>
                  </a:lnTo>
                  <a:lnTo>
                    <a:pt x="2144" y="890"/>
                  </a:lnTo>
                  <a:lnTo>
                    <a:pt x="2156" y="900"/>
                  </a:lnTo>
                  <a:lnTo>
                    <a:pt x="2166" y="910"/>
                  </a:lnTo>
                  <a:lnTo>
                    <a:pt x="2176" y="922"/>
                  </a:lnTo>
                  <a:lnTo>
                    <a:pt x="2182" y="936"/>
                  </a:lnTo>
                  <a:lnTo>
                    <a:pt x="2190" y="950"/>
                  </a:lnTo>
                  <a:lnTo>
                    <a:pt x="2194" y="964"/>
                  </a:lnTo>
                  <a:lnTo>
                    <a:pt x="2198" y="978"/>
                  </a:lnTo>
                  <a:lnTo>
                    <a:pt x="2202" y="994"/>
                  </a:lnTo>
                  <a:lnTo>
                    <a:pt x="2202" y="1010"/>
                  </a:lnTo>
                  <a:lnTo>
                    <a:pt x="2202" y="1010"/>
                  </a:lnTo>
                  <a:lnTo>
                    <a:pt x="2202" y="1020"/>
                  </a:lnTo>
                  <a:lnTo>
                    <a:pt x="2342" y="1020"/>
                  </a:lnTo>
                  <a:lnTo>
                    <a:pt x="2342" y="1020"/>
                  </a:lnTo>
                  <a:lnTo>
                    <a:pt x="2346" y="1018"/>
                  </a:lnTo>
                  <a:lnTo>
                    <a:pt x="2352" y="1016"/>
                  </a:lnTo>
                  <a:lnTo>
                    <a:pt x="2356" y="1010"/>
                  </a:lnTo>
                  <a:lnTo>
                    <a:pt x="2360" y="1002"/>
                  </a:lnTo>
                  <a:lnTo>
                    <a:pt x="2366" y="982"/>
                  </a:lnTo>
                  <a:lnTo>
                    <a:pt x="2370" y="956"/>
                  </a:lnTo>
                  <a:lnTo>
                    <a:pt x="2374" y="926"/>
                  </a:lnTo>
                  <a:lnTo>
                    <a:pt x="2376" y="892"/>
                  </a:lnTo>
                  <a:lnTo>
                    <a:pt x="2376" y="820"/>
                  </a:lnTo>
                  <a:lnTo>
                    <a:pt x="2374" y="746"/>
                  </a:lnTo>
                  <a:lnTo>
                    <a:pt x="2372" y="682"/>
                  </a:lnTo>
                  <a:lnTo>
                    <a:pt x="2368" y="618"/>
                  </a:lnTo>
                  <a:lnTo>
                    <a:pt x="2368" y="618"/>
                  </a:lnTo>
                  <a:close/>
                  <a:moveTo>
                    <a:pt x="1984" y="606"/>
                  </a:moveTo>
                  <a:lnTo>
                    <a:pt x="1984" y="360"/>
                  </a:lnTo>
                  <a:lnTo>
                    <a:pt x="2084" y="360"/>
                  </a:lnTo>
                  <a:lnTo>
                    <a:pt x="2084" y="360"/>
                  </a:lnTo>
                  <a:lnTo>
                    <a:pt x="2112" y="374"/>
                  </a:lnTo>
                  <a:lnTo>
                    <a:pt x="2144" y="394"/>
                  </a:lnTo>
                  <a:lnTo>
                    <a:pt x="2182" y="422"/>
                  </a:lnTo>
                  <a:lnTo>
                    <a:pt x="2202" y="438"/>
                  </a:lnTo>
                  <a:lnTo>
                    <a:pt x="2224" y="456"/>
                  </a:lnTo>
                  <a:lnTo>
                    <a:pt x="2244" y="476"/>
                  </a:lnTo>
                  <a:lnTo>
                    <a:pt x="2264" y="498"/>
                  </a:lnTo>
                  <a:lnTo>
                    <a:pt x="2282" y="522"/>
                  </a:lnTo>
                  <a:lnTo>
                    <a:pt x="2300" y="548"/>
                  </a:lnTo>
                  <a:lnTo>
                    <a:pt x="2316" y="576"/>
                  </a:lnTo>
                  <a:lnTo>
                    <a:pt x="2330" y="606"/>
                  </a:lnTo>
                  <a:lnTo>
                    <a:pt x="1984" y="60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ko-KR" altLang="en-US" sz="1350" dirty="0"/>
            </a:p>
          </p:txBody>
        </p:sp>
      </p:grpSp>
      <p:grpSp>
        <p:nvGrpSpPr>
          <p:cNvPr id="54" name="그룹 53"/>
          <p:cNvGrpSpPr/>
          <p:nvPr/>
        </p:nvGrpSpPr>
        <p:grpSpPr>
          <a:xfrm>
            <a:off x="7904772" y="4527854"/>
            <a:ext cx="898299" cy="898299"/>
            <a:chOff x="3414871" y="4540551"/>
            <a:chExt cx="1197732" cy="1197732"/>
          </a:xfrm>
        </p:grpSpPr>
        <p:grpSp>
          <p:nvGrpSpPr>
            <p:cNvPr id="27" name="그룹 26"/>
            <p:cNvGrpSpPr/>
            <p:nvPr/>
          </p:nvGrpSpPr>
          <p:grpSpPr>
            <a:xfrm>
              <a:off x="3414871" y="4540551"/>
              <a:ext cx="1197732" cy="1197732"/>
              <a:chOff x="3671380" y="7185892"/>
              <a:chExt cx="720000" cy="720000"/>
            </a:xfrm>
          </p:grpSpPr>
          <p:sp>
            <p:nvSpPr>
              <p:cNvPr id="28" name="타원 27"/>
              <p:cNvSpPr/>
              <p:nvPr/>
            </p:nvSpPr>
            <p:spPr>
              <a:xfrm>
                <a:off x="3671380" y="7185892"/>
                <a:ext cx="720000" cy="72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29" name="타원 28"/>
              <p:cNvSpPr>
                <a:spLocks noChangeAspect="1"/>
              </p:cNvSpPr>
              <p:nvPr/>
            </p:nvSpPr>
            <p:spPr>
              <a:xfrm>
                <a:off x="3707380" y="7221892"/>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grpSp>
          <p:nvGrpSpPr>
            <p:cNvPr id="23" name="그룹 22"/>
            <p:cNvGrpSpPr/>
            <p:nvPr/>
          </p:nvGrpSpPr>
          <p:grpSpPr>
            <a:xfrm>
              <a:off x="3662516" y="4893727"/>
              <a:ext cx="702443" cy="491380"/>
              <a:chOff x="4656138" y="1827213"/>
              <a:chExt cx="2705100" cy="1892300"/>
            </a:xfrm>
            <a:solidFill>
              <a:schemeClr val="bg1"/>
            </a:solidFill>
          </p:grpSpPr>
          <p:sp>
            <p:nvSpPr>
              <p:cNvPr id="20" name="Freeform 5"/>
              <p:cNvSpPr>
                <a:spLocks/>
              </p:cNvSpPr>
              <p:nvPr/>
            </p:nvSpPr>
            <p:spPr bwMode="auto">
              <a:xfrm>
                <a:off x="5922963" y="1827213"/>
                <a:ext cx="1438275" cy="1155700"/>
              </a:xfrm>
              <a:custGeom>
                <a:avLst/>
                <a:gdLst>
                  <a:gd name="T0" fmla="*/ 778 w 906"/>
                  <a:gd name="T1" fmla="*/ 612 h 728"/>
                  <a:gd name="T2" fmla="*/ 832 w 906"/>
                  <a:gd name="T3" fmla="*/ 558 h 728"/>
                  <a:gd name="T4" fmla="*/ 872 w 906"/>
                  <a:gd name="T5" fmla="*/ 498 h 728"/>
                  <a:gd name="T6" fmla="*/ 896 w 906"/>
                  <a:gd name="T7" fmla="*/ 432 h 728"/>
                  <a:gd name="T8" fmla="*/ 904 w 906"/>
                  <a:gd name="T9" fmla="*/ 360 h 728"/>
                  <a:gd name="T10" fmla="*/ 902 w 906"/>
                  <a:gd name="T11" fmla="*/ 324 h 728"/>
                  <a:gd name="T12" fmla="*/ 884 w 906"/>
                  <a:gd name="T13" fmla="*/ 254 h 728"/>
                  <a:gd name="T14" fmla="*/ 850 w 906"/>
                  <a:gd name="T15" fmla="*/ 188 h 728"/>
                  <a:gd name="T16" fmla="*/ 802 w 906"/>
                  <a:gd name="T17" fmla="*/ 132 h 728"/>
                  <a:gd name="T18" fmla="*/ 740 w 906"/>
                  <a:gd name="T19" fmla="*/ 82 h 728"/>
                  <a:gd name="T20" fmla="*/ 668 w 906"/>
                  <a:gd name="T21" fmla="*/ 44 h 728"/>
                  <a:gd name="T22" fmla="*/ 586 w 906"/>
                  <a:gd name="T23" fmla="*/ 16 h 728"/>
                  <a:gd name="T24" fmla="*/ 498 w 906"/>
                  <a:gd name="T25" fmla="*/ 2 h 728"/>
                  <a:gd name="T26" fmla="*/ 452 w 906"/>
                  <a:gd name="T27" fmla="*/ 0 h 728"/>
                  <a:gd name="T28" fmla="*/ 360 w 906"/>
                  <a:gd name="T29" fmla="*/ 8 h 728"/>
                  <a:gd name="T30" fmla="*/ 276 w 906"/>
                  <a:gd name="T31" fmla="*/ 28 h 728"/>
                  <a:gd name="T32" fmla="*/ 198 w 906"/>
                  <a:gd name="T33" fmla="*/ 62 h 728"/>
                  <a:gd name="T34" fmla="*/ 132 w 906"/>
                  <a:gd name="T35" fmla="*/ 106 h 728"/>
                  <a:gd name="T36" fmla="*/ 76 w 906"/>
                  <a:gd name="T37" fmla="*/ 160 h 728"/>
                  <a:gd name="T38" fmla="*/ 34 w 906"/>
                  <a:gd name="T39" fmla="*/ 220 h 728"/>
                  <a:gd name="T40" fmla="*/ 8 w 906"/>
                  <a:gd name="T41" fmla="*/ 288 h 728"/>
                  <a:gd name="T42" fmla="*/ 0 w 906"/>
                  <a:gd name="T43" fmla="*/ 360 h 728"/>
                  <a:gd name="T44" fmla="*/ 2 w 906"/>
                  <a:gd name="T45" fmla="*/ 398 h 728"/>
                  <a:gd name="T46" fmla="*/ 20 w 906"/>
                  <a:gd name="T47" fmla="*/ 468 h 728"/>
                  <a:gd name="T48" fmla="*/ 54 w 906"/>
                  <a:gd name="T49" fmla="*/ 532 h 728"/>
                  <a:gd name="T50" fmla="*/ 102 w 906"/>
                  <a:gd name="T51" fmla="*/ 590 h 728"/>
                  <a:gd name="T52" fmla="*/ 164 w 906"/>
                  <a:gd name="T53" fmla="*/ 640 h 728"/>
                  <a:gd name="T54" fmla="*/ 236 w 906"/>
                  <a:gd name="T55" fmla="*/ 678 h 728"/>
                  <a:gd name="T56" fmla="*/ 318 w 906"/>
                  <a:gd name="T57" fmla="*/ 706 h 728"/>
                  <a:gd name="T58" fmla="*/ 406 w 906"/>
                  <a:gd name="T59" fmla="*/ 720 h 728"/>
                  <a:gd name="T60" fmla="*/ 452 w 906"/>
                  <a:gd name="T61" fmla="*/ 722 h 728"/>
                  <a:gd name="T62" fmla="*/ 504 w 906"/>
                  <a:gd name="T63" fmla="*/ 720 h 728"/>
                  <a:gd name="T64" fmla="*/ 556 w 906"/>
                  <a:gd name="T65" fmla="*/ 712 h 728"/>
                  <a:gd name="T66" fmla="*/ 652 w 906"/>
                  <a:gd name="T67" fmla="*/ 686 h 728"/>
                  <a:gd name="T68" fmla="*/ 692 w 906"/>
                  <a:gd name="T69" fmla="*/ 702 h 728"/>
                  <a:gd name="T70" fmla="*/ 778 w 906"/>
                  <a:gd name="T71" fmla="*/ 722 h 728"/>
                  <a:gd name="T72" fmla="*/ 824 w 906"/>
                  <a:gd name="T73" fmla="*/ 726 h 728"/>
                  <a:gd name="T74" fmla="*/ 864 w 906"/>
                  <a:gd name="T75" fmla="*/ 728 h 728"/>
                  <a:gd name="T76" fmla="*/ 906 w 906"/>
                  <a:gd name="T77" fmla="*/ 728 h 728"/>
                  <a:gd name="T78" fmla="*/ 888 w 906"/>
                  <a:gd name="T79" fmla="*/ 718 h 728"/>
                  <a:gd name="T80" fmla="*/ 852 w 906"/>
                  <a:gd name="T81" fmla="*/ 694 h 728"/>
                  <a:gd name="T82" fmla="*/ 820 w 906"/>
                  <a:gd name="T83" fmla="*/ 664 h 728"/>
                  <a:gd name="T84" fmla="*/ 792 w 906"/>
                  <a:gd name="T85" fmla="*/ 630 h 728"/>
                  <a:gd name="T86" fmla="*/ 778 w 906"/>
                  <a:gd name="T87" fmla="*/ 612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6" h="728">
                    <a:moveTo>
                      <a:pt x="778" y="612"/>
                    </a:moveTo>
                    <a:lnTo>
                      <a:pt x="778" y="612"/>
                    </a:lnTo>
                    <a:lnTo>
                      <a:pt x="806" y="586"/>
                    </a:lnTo>
                    <a:lnTo>
                      <a:pt x="832" y="558"/>
                    </a:lnTo>
                    <a:lnTo>
                      <a:pt x="852" y="530"/>
                    </a:lnTo>
                    <a:lnTo>
                      <a:pt x="872" y="498"/>
                    </a:lnTo>
                    <a:lnTo>
                      <a:pt x="886" y="466"/>
                    </a:lnTo>
                    <a:lnTo>
                      <a:pt x="896" y="432"/>
                    </a:lnTo>
                    <a:lnTo>
                      <a:pt x="902" y="396"/>
                    </a:lnTo>
                    <a:lnTo>
                      <a:pt x="904" y="360"/>
                    </a:lnTo>
                    <a:lnTo>
                      <a:pt x="904" y="360"/>
                    </a:lnTo>
                    <a:lnTo>
                      <a:pt x="902" y="324"/>
                    </a:lnTo>
                    <a:lnTo>
                      <a:pt x="896" y="288"/>
                    </a:lnTo>
                    <a:lnTo>
                      <a:pt x="884" y="254"/>
                    </a:lnTo>
                    <a:lnTo>
                      <a:pt x="870" y="220"/>
                    </a:lnTo>
                    <a:lnTo>
                      <a:pt x="850" y="188"/>
                    </a:lnTo>
                    <a:lnTo>
                      <a:pt x="828" y="160"/>
                    </a:lnTo>
                    <a:lnTo>
                      <a:pt x="802" y="132"/>
                    </a:lnTo>
                    <a:lnTo>
                      <a:pt x="772" y="106"/>
                    </a:lnTo>
                    <a:lnTo>
                      <a:pt x="740" y="82"/>
                    </a:lnTo>
                    <a:lnTo>
                      <a:pt x="706" y="62"/>
                    </a:lnTo>
                    <a:lnTo>
                      <a:pt x="668" y="44"/>
                    </a:lnTo>
                    <a:lnTo>
                      <a:pt x="628" y="28"/>
                    </a:lnTo>
                    <a:lnTo>
                      <a:pt x="586" y="16"/>
                    </a:lnTo>
                    <a:lnTo>
                      <a:pt x="544" y="8"/>
                    </a:lnTo>
                    <a:lnTo>
                      <a:pt x="498" y="2"/>
                    </a:lnTo>
                    <a:lnTo>
                      <a:pt x="452" y="0"/>
                    </a:lnTo>
                    <a:lnTo>
                      <a:pt x="452" y="0"/>
                    </a:lnTo>
                    <a:lnTo>
                      <a:pt x="406" y="2"/>
                    </a:lnTo>
                    <a:lnTo>
                      <a:pt x="360" y="8"/>
                    </a:lnTo>
                    <a:lnTo>
                      <a:pt x="318" y="16"/>
                    </a:lnTo>
                    <a:lnTo>
                      <a:pt x="276" y="28"/>
                    </a:lnTo>
                    <a:lnTo>
                      <a:pt x="236" y="44"/>
                    </a:lnTo>
                    <a:lnTo>
                      <a:pt x="198" y="62"/>
                    </a:lnTo>
                    <a:lnTo>
                      <a:pt x="164" y="82"/>
                    </a:lnTo>
                    <a:lnTo>
                      <a:pt x="132" y="106"/>
                    </a:lnTo>
                    <a:lnTo>
                      <a:pt x="102" y="132"/>
                    </a:lnTo>
                    <a:lnTo>
                      <a:pt x="76" y="160"/>
                    </a:lnTo>
                    <a:lnTo>
                      <a:pt x="54" y="188"/>
                    </a:lnTo>
                    <a:lnTo>
                      <a:pt x="34" y="220"/>
                    </a:lnTo>
                    <a:lnTo>
                      <a:pt x="20" y="254"/>
                    </a:lnTo>
                    <a:lnTo>
                      <a:pt x="8" y="288"/>
                    </a:lnTo>
                    <a:lnTo>
                      <a:pt x="2" y="324"/>
                    </a:lnTo>
                    <a:lnTo>
                      <a:pt x="0" y="360"/>
                    </a:lnTo>
                    <a:lnTo>
                      <a:pt x="0" y="360"/>
                    </a:lnTo>
                    <a:lnTo>
                      <a:pt x="2" y="398"/>
                    </a:lnTo>
                    <a:lnTo>
                      <a:pt x="8" y="434"/>
                    </a:lnTo>
                    <a:lnTo>
                      <a:pt x="20" y="468"/>
                    </a:lnTo>
                    <a:lnTo>
                      <a:pt x="34" y="502"/>
                    </a:lnTo>
                    <a:lnTo>
                      <a:pt x="54" y="532"/>
                    </a:lnTo>
                    <a:lnTo>
                      <a:pt x="76" y="562"/>
                    </a:lnTo>
                    <a:lnTo>
                      <a:pt x="102" y="590"/>
                    </a:lnTo>
                    <a:lnTo>
                      <a:pt x="132" y="616"/>
                    </a:lnTo>
                    <a:lnTo>
                      <a:pt x="164" y="640"/>
                    </a:lnTo>
                    <a:lnTo>
                      <a:pt x="198" y="660"/>
                    </a:lnTo>
                    <a:lnTo>
                      <a:pt x="236" y="678"/>
                    </a:lnTo>
                    <a:lnTo>
                      <a:pt x="276" y="694"/>
                    </a:lnTo>
                    <a:lnTo>
                      <a:pt x="318" y="706"/>
                    </a:lnTo>
                    <a:lnTo>
                      <a:pt x="360" y="714"/>
                    </a:lnTo>
                    <a:lnTo>
                      <a:pt x="406" y="720"/>
                    </a:lnTo>
                    <a:lnTo>
                      <a:pt x="452" y="722"/>
                    </a:lnTo>
                    <a:lnTo>
                      <a:pt x="452" y="722"/>
                    </a:lnTo>
                    <a:lnTo>
                      <a:pt x="478" y="722"/>
                    </a:lnTo>
                    <a:lnTo>
                      <a:pt x="504" y="720"/>
                    </a:lnTo>
                    <a:lnTo>
                      <a:pt x="530" y="716"/>
                    </a:lnTo>
                    <a:lnTo>
                      <a:pt x="556" y="712"/>
                    </a:lnTo>
                    <a:lnTo>
                      <a:pt x="604" y="700"/>
                    </a:lnTo>
                    <a:lnTo>
                      <a:pt x="652" y="686"/>
                    </a:lnTo>
                    <a:lnTo>
                      <a:pt x="652" y="686"/>
                    </a:lnTo>
                    <a:lnTo>
                      <a:pt x="692" y="702"/>
                    </a:lnTo>
                    <a:lnTo>
                      <a:pt x="736" y="714"/>
                    </a:lnTo>
                    <a:lnTo>
                      <a:pt x="778" y="722"/>
                    </a:lnTo>
                    <a:lnTo>
                      <a:pt x="802" y="726"/>
                    </a:lnTo>
                    <a:lnTo>
                      <a:pt x="824" y="726"/>
                    </a:lnTo>
                    <a:lnTo>
                      <a:pt x="824" y="726"/>
                    </a:lnTo>
                    <a:lnTo>
                      <a:pt x="864" y="728"/>
                    </a:lnTo>
                    <a:lnTo>
                      <a:pt x="886" y="728"/>
                    </a:lnTo>
                    <a:lnTo>
                      <a:pt x="906" y="728"/>
                    </a:lnTo>
                    <a:lnTo>
                      <a:pt x="906" y="728"/>
                    </a:lnTo>
                    <a:lnTo>
                      <a:pt x="888" y="718"/>
                    </a:lnTo>
                    <a:lnTo>
                      <a:pt x="870" y="706"/>
                    </a:lnTo>
                    <a:lnTo>
                      <a:pt x="852" y="694"/>
                    </a:lnTo>
                    <a:lnTo>
                      <a:pt x="836" y="680"/>
                    </a:lnTo>
                    <a:lnTo>
                      <a:pt x="820" y="664"/>
                    </a:lnTo>
                    <a:lnTo>
                      <a:pt x="804" y="648"/>
                    </a:lnTo>
                    <a:lnTo>
                      <a:pt x="792" y="630"/>
                    </a:lnTo>
                    <a:lnTo>
                      <a:pt x="778" y="612"/>
                    </a:lnTo>
                    <a:lnTo>
                      <a:pt x="778" y="6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ko-KR" altLang="en-US" sz="1350" dirty="0"/>
              </a:p>
            </p:txBody>
          </p:sp>
          <p:sp>
            <p:nvSpPr>
              <p:cNvPr id="21" name="Freeform 6"/>
              <p:cNvSpPr>
                <a:spLocks/>
              </p:cNvSpPr>
              <p:nvPr/>
            </p:nvSpPr>
            <p:spPr bwMode="auto">
              <a:xfrm>
                <a:off x="4656138" y="1855788"/>
                <a:ext cx="2273300" cy="1863725"/>
              </a:xfrm>
              <a:custGeom>
                <a:avLst/>
                <a:gdLst>
                  <a:gd name="T0" fmla="*/ 738 w 1432"/>
                  <a:gd name="T1" fmla="*/ 318 h 1174"/>
                  <a:gd name="T2" fmla="*/ 750 w 1432"/>
                  <a:gd name="T3" fmla="*/ 248 h 1174"/>
                  <a:gd name="T4" fmla="*/ 776 w 1432"/>
                  <a:gd name="T5" fmla="*/ 184 h 1174"/>
                  <a:gd name="T6" fmla="*/ 814 w 1432"/>
                  <a:gd name="T7" fmla="*/ 122 h 1174"/>
                  <a:gd name="T8" fmla="*/ 862 w 1432"/>
                  <a:gd name="T9" fmla="*/ 68 h 1174"/>
                  <a:gd name="T10" fmla="*/ 922 w 1432"/>
                  <a:gd name="T11" fmla="*/ 20 h 1174"/>
                  <a:gd name="T12" fmla="*/ 828 w 1432"/>
                  <a:gd name="T13" fmla="*/ 6 h 1174"/>
                  <a:gd name="T14" fmla="*/ 730 w 1432"/>
                  <a:gd name="T15" fmla="*/ 0 h 1174"/>
                  <a:gd name="T16" fmla="*/ 620 w 1432"/>
                  <a:gd name="T17" fmla="*/ 8 h 1174"/>
                  <a:gd name="T18" fmla="*/ 514 w 1432"/>
                  <a:gd name="T19" fmla="*/ 26 h 1174"/>
                  <a:gd name="T20" fmla="*/ 414 w 1432"/>
                  <a:gd name="T21" fmla="*/ 58 h 1174"/>
                  <a:gd name="T22" fmla="*/ 322 w 1432"/>
                  <a:gd name="T23" fmla="*/ 100 h 1174"/>
                  <a:gd name="T24" fmla="*/ 240 w 1432"/>
                  <a:gd name="T25" fmla="*/ 152 h 1174"/>
                  <a:gd name="T26" fmla="*/ 168 w 1432"/>
                  <a:gd name="T27" fmla="*/ 212 h 1174"/>
                  <a:gd name="T28" fmla="*/ 108 w 1432"/>
                  <a:gd name="T29" fmla="*/ 280 h 1174"/>
                  <a:gd name="T30" fmla="*/ 58 w 1432"/>
                  <a:gd name="T31" fmla="*/ 356 h 1174"/>
                  <a:gd name="T32" fmla="*/ 24 w 1432"/>
                  <a:gd name="T33" fmla="*/ 436 h 1174"/>
                  <a:gd name="T34" fmla="*/ 6 w 1432"/>
                  <a:gd name="T35" fmla="*/ 522 h 1174"/>
                  <a:gd name="T36" fmla="*/ 2 w 1432"/>
                  <a:gd name="T37" fmla="*/ 582 h 1174"/>
                  <a:gd name="T38" fmla="*/ 10 w 1432"/>
                  <a:gd name="T39" fmla="*/ 668 h 1174"/>
                  <a:gd name="T40" fmla="*/ 32 w 1432"/>
                  <a:gd name="T41" fmla="*/ 750 h 1174"/>
                  <a:gd name="T42" fmla="*/ 70 w 1432"/>
                  <a:gd name="T43" fmla="*/ 828 h 1174"/>
                  <a:gd name="T44" fmla="*/ 120 w 1432"/>
                  <a:gd name="T45" fmla="*/ 898 h 1174"/>
                  <a:gd name="T46" fmla="*/ 182 w 1432"/>
                  <a:gd name="T47" fmla="*/ 964 h 1174"/>
                  <a:gd name="T48" fmla="*/ 184 w 1432"/>
                  <a:gd name="T49" fmla="*/ 1014 h 1174"/>
                  <a:gd name="T50" fmla="*/ 114 w 1432"/>
                  <a:gd name="T51" fmla="*/ 1094 h 1174"/>
                  <a:gd name="T52" fmla="*/ 30 w 1432"/>
                  <a:gd name="T53" fmla="*/ 1156 h 1174"/>
                  <a:gd name="T54" fmla="*/ 34 w 1432"/>
                  <a:gd name="T55" fmla="*/ 1174 h 1174"/>
                  <a:gd name="T56" fmla="*/ 132 w 1432"/>
                  <a:gd name="T57" fmla="*/ 1170 h 1174"/>
                  <a:gd name="T58" fmla="*/ 240 w 1432"/>
                  <a:gd name="T59" fmla="*/ 1158 h 1174"/>
                  <a:gd name="T60" fmla="*/ 344 w 1432"/>
                  <a:gd name="T61" fmla="*/ 1130 h 1174"/>
                  <a:gd name="T62" fmla="*/ 410 w 1432"/>
                  <a:gd name="T63" fmla="*/ 1102 h 1174"/>
                  <a:gd name="T64" fmla="*/ 524 w 1432"/>
                  <a:gd name="T65" fmla="*/ 1138 h 1174"/>
                  <a:gd name="T66" fmla="*/ 646 w 1432"/>
                  <a:gd name="T67" fmla="*/ 1158 h 1174"/>
                  <a:gd name="T68" fmla="*/ 730 w 1432"/>
                  <a:gd name="T69" fmla="*/ 1162 h 1174"/>
                  <a:gd name="T70" fmla="*/ 912 w 1432"/>
                  <a:gd name="T71" fmla="*/ 1144 h 1174"/>
                  <a:gd name="T72" fmla="*/ 1078 w 1432"/>
                  <a:gd name="T73" fmla="*/ 1092 h 1174"/>
                  <a:gd name="T74" fmla="*/ 1220 w 1432"/>
                  <a:gd name="T75" fmla="*/ 1012 h 1174"/>
                  <a:gd name="T76" fmla="*/ 1334 w 1432"/>
                  <a:gd name="T77" fmla="*/ 906 h 1174"/>
                  <a:gd name="T78" fmla="*/ 1414 w 1432"/>
                  <a:gd name="T79" fmla="*/ 780 h 1174"/>
                  <a:gd name="T80" fmla="*/ 1432 w 1432"/>
                  <a:gd name="T81" fmla="*/ 736 h 1174"/>
                  <a:gd name="T82" fmla="*/ 1298 w 1432"/>
                  <a:gd name="T83" fmla="*/ 762 h 1174"/>
                  <a:gd name="T84" fmla="*/ 1198 w 1432"/>
                  <a:gd name="T85" fmla="*/ 760 h 1174"/>
                  <a:gd name="T86" fmla="*/ 1050 w 1432"/>
                  <a:gd name="T87" fmla="*/ 730 h 1174"/>
                  <a:gd name="T88" fmla="*/ 924 w 1432"/>
                  <a:gd name="T89" fmla="*/ 666 h 1174"/>
                  <a:gd name="T90" fmla="*/ 826 w 1432"/>
                  <a:gd name="T91" fmla="*/ 578 h 1174"/>
                  <a:gd name="T92" fmla="*/ 768 w 1432"/>
                  <a:gd name="T93" fmla="*/ 488 h 1174"/>
                  <a:gd name="T94" fmla="*/ 748 w 1432"/>
                  <a:gd name="T95" fmla="*/ 428 h 1174"/>
                  <a:gd name="T96" fmla="*/ 738 w 1432"/>
                  <a:gd name="T97" fmla="*/ 364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32" h="1174">
                    <a:moveTo>
                      <a:pt x="738" y="342"/>
                    </a:moveTo>
                    <a:lnTo>
                      <a:pt x="738" y="342"/>
                    </a:lnTo>
                    <a:lnTo>
                      <a:pt x="738" y="318"/>
                    </a:lnTo>
                    <a:lnTo>
                      <a:pt x="742" y="296"/>
                    </a:lnTo>
                    <a:lnTo>
                      <a:pt x="746" y="272"/>
                    </a:lnTo>
                    <a:lnTo>
                      <a:pt x="750" y="248"/>
                    </a:lnTo>
                    <a:lnTo>
                      <a:pt x="758" y="226"/>
                    </a:lnTo>
                    <a:lnTo>
                      <a:pt x="766" y="204"/>
                    </a:lnTo>
                    <a:lnTo>
                      <a:pt x="776" y="184"/>
                    </a:lnTo>
                    <a:lnTo>
                      <a:pt x="788" y="162"/>
                    </a:lnTo>
                    <a:lnTo>
                      <a:pt x="800" y="142"/>
                    </a:lnTo>
                    <a:lnTo>
                      <a:pt x="814" y="122"/>
                    </a:lnTo>
                    <a:lnTo>
                      <a:pt x="830" y="104"/>
                    </a:lnTo>
                    <a:lnTo>
                      <a:pt x="846" y="86"/>
                    </a:lnTo>
                    <a:lnTo>
                      <a:pt x="862" y="68"/>
                    </a:lnTo>
                    <a:lnTo>
                      <a:pt x="882" y="52"/>
                    </a:lnTo>
                    <a:lnTo>
                      <a:pt x="900" y="36"/>
                    </a:lnTo>
                    <a:lnTo>
                      <a:pt x="922" y="20"/>
                    </a:lnTo>
                    <a:lnTo>
                      <a:pt x="922" y="20"/>
                    </a:lnTo>
                    <a:lnTo>
                      <a:pt x="876" y="12"/>
                    </a:lnTo>
                    <a:lnTo>
                      <a:pt x="828" y="6"/>
                    </a:lnTo>
                    <a:lnTo>
                      <a:pt x="780" y="2"/>
                    </a:lnTo>
                    <a:lnTo>
                      <a:pt x="730" y="0"/>
                    </a:lnTo>
                    <a:lnTo>
                      <a:pt x="730" y="0"/>
                    </a:lnTo>
                    <a:lnTo>
                      <a:pt x="692" y="2"/>
                    </a:lnTo>
                    <a:lnTo>
                      <a:pt x="656" y="4"/>
                    </a:lnTo>
                    <a:lnTo>
                      <a:pt x="620" y="8"/>
                    </a:lnTo>
                    <a:lnTo>
                      <a:pt x="584" y="12"/>
                    </a:lnTo>
                    <a:lnTo>
                      <a:pt x="548" y="18"/>
                    </a:lnTo>
                    <a:lnTo>
                      <a:pt x="514" y="26"/>
                    </a:lnTo>
                    <a:lnTo>
                      <a:pt x="480" y="36"/>
                    </a:lnTo>
                    <a:lnTo>
                      <a:pt x="446" y="46"/>
                    </a:lnTo>
                    <a:lnTo>
                      <a:pt x="414" y="58"/>
                    </a:lnTo>
                    <a:lnTo>
                      <a:pt x="384" y="70"/>
                    </a:lnTo>
                    <a:lnTo>
                      <a:pt x="352" y="84"/>
                    </a:lnTo>
                    <a:lnTo>
                      <a:pt x="322" y="100"/>
                    </a:lnTo>
                    <a:lnTo>
                      <a:pt x="294" y="116"/>
                    </a:lnTo>
                    <a:lnTo>
                      <a:pt x="266" y="132"/>
                    </a:lnTo>
                    <a:lnTo>
                      <a:pt x="240" y="152"/>
                    </a:lnTo>
                    <a:lnTo>
                      <a:pt x="216" y="170"/>
                    </a:lnTo>
                    <a:lnTo>
                      <a:pt x="190" y="190"/>
                    </a:lnTo>
                    <a:lnTo>
                      <a:pt x="168" y="212"/>
                    </a:lnTo>
                    <a:lnTo>
                      <a:pt x="146" y="234"/>
                    </a:lnTo>
                    <a:lnTo>
                      <a:pt x="126" y="256"/>
                    </a:lnTo>
                    <a:lnTo>
                      <a:pt x="108" y="280"/>
                    </a:lnTo>
                    <a:lnTo>
                      <a:pt x="90" y="304"/>
                    </a:lnTo>
                    <a:lnTo>
                      <a:pt x="74" y="330"/>
                    </a:lnTo>
                    <a:lnTo>
                      <a:pt x="58" y="356"/>
                    </a:lnTo>
                    <a:lnTo>
                      <a:pt x="46" y="382"/>
                    </a:lnTo>
                    <a:lnTo>
                      <a:pt x="34" y="408"/>
                    </a:lnTo>
                    <a:lnTo>
                      <a:pt x="24" y="436"/>
                    </a:lnTo>
                    <a:lnTo>
                      <a:pt x="16" y="464"/>
                    </a:lnTo>
                    <a:lnTo>
                      <a:pt x="10" y="492"/>
                    </a:lnTo>
                    <a:lnTo>
                      <a:pt x="6" y="522"/>
                    </a:lnTo>
                    <a:lnTo>
                      <a:pt x="2" y="552"/>
                    </a:lnTo>
                    <a:lnTo>
                      <a:pt x="2" y="582"/>
                    </a:lnTo>
                    <a:lnTo>
                      <a:pt x="2" y="582"/>
                    </a:lnTo>
                    <a:lnTo>
                      <a:pt x="2" y="610"/>
                    </a:lnTo>
                    <a:lnTo>
                      <a:pt x="6" y="640"/>
                    </a:lnTo>
                    <a:lnTo>
                      <a:pt x="10" y="668"/>
                    </a:lnTo>
                    <a:lnTo>
                      <a:pt x="16" y="696"/>
                    </a:lnTo>
                    <a:lnTo>
                      <a:pt x="24" y="722"/>
                    </a:lnTo>
                    <a:lnTo>
                      <a:pt x="32" y="750"/>
                    </a:lnTo>
                    <a:lnTo>
                      <a:pt x="44" y="776"/>
                    </a:lnTo>
                    <a:lnTo>
                      <a:pt x="56" y="802"/>
                    </a:lnTo>
                    <a:lnTo>
                      <a:pt x="70" y="828"/>
                    </a:lnTo>
                    <a:lnTo>
                      <a:pt x="86" y="852"/>
                    </a:lnTo>
                    <a:lnTo>
                      <a:pt x="102" y="876"/>
                    </a:lnTo>
                    <a:lnTo>
                      <a:pt x="120" y="898"/>
                    </a:lnTo>
                    <a:lnTo>
                      <a:pt x="140" y="922"/>
                    </a:lnTo>
                    <a:lnTo>
                      <a:pt x="160" y="944"/>
                    </a:lnTo>
                    <a:lnTo>
                      <a:pt x="182" y="964"/>
                    </a:lnTo>
                    <a:lnTo>
                      <a:pt x="206" y="984"/>
                    </a:lnTo>
                    <a:lnTo>
                      <a:pt x="206" y="984"/>
                    </a:lnTo>
                    <a:lnTo>
                      <a:pt x="184" y="1014"/>
                    </a:lnTo>
                    <a:lnTo>
                      <a:pt x="162" y="1042"/>
                    </a:lnTo>
                    <a:lnTo>
                      <a:pt x="138" y="1068"/>
                    </a:lnTo>
                    <a:lnTo>
                      <a:pt x="114" y="1094"/>
                    </a:lnTo>
                    <a:lnTo>
                      <a:pt x="86" y="1116"/>
                    </a:lnTo>
                    <a:lnTo>
                      <a:pt x="58" y="1136"/>
                    </a:lnTo>
                    <a:lnTo>
                      <a:pt x="30" y="1156"/>
                    </a:lnTo>
                    <a:lnTo>
                      <a:pt x="0" y="1170"/>
                    </a:lnTo>
                    <a:lnTo>
                      <a:pt x="0" y="1170"/>
                    </a:lnTo>
                    <a:lnTo>
                      <a:pt x="34" y="1174"/>
                    </a:lnTo>
                    <a:lnTo>
                      <a:pt x="68" y="1172"/>
                    </a:lnTo>
                    <a:lnTo>
                      <a:pt x="132" y="1170"/>
                    </a:lnTo>
                    <a:lnTo>
                      <a:pt x="132" y="1170"/>
                    </a:lnTo>
                    <a:lnTo>
                      <a:pt x="168" y="1168"/>
                    </a:lnTo>
                    <a:lnTo>
                      <a:pt x="204" y="1164"/>
                    </a:lnTo>
                    <a:lnTo>
                      <a:pt x="240" y="1158"/>
                    </a:lnTo>
                    <a:lnTo>
                      <a:pt x="274" y="1150"/>
                    </a:lnTo>
                    <a:lnTo>
                      <a:pt x="310" y="1140"/>
                    </a:lnTo>
                    <a:lnTo>
                      <a:pt x="344" y="1130"/>
                    </a:lnTo>
                    <a:lnTo>
                      <a:pt x="376" y="1116"/>
                    </a:lnTo>
                    <a:lnTo>
                      <a:pt x="410" y="1102"/>
                    </a:lnTo>
                    <a:lnTo>
                      <a:pt x="410" y="1102"/>
                    </a:lnTo>
                    <a:lnTo>
                      <a:pt x="446" y="1116"/>
                    </a:lnTo>
                    <a:lnTo>
                      <a:pt x="484" y="1128"/>
                    </a:lnTo>
                    <a:lnTo>
                      <a:pt x="524" y="1138"/>
                    </a:lnTo>
                    <a:lnTo>
                      <a:pt x="564" y="1146"/>
                    </a:lnTo>
                    <a:lnTo>
                      <a:pt x="604" y="1154"/>
                    </a:lnTo>
                    <a:lnTo>
                      <a:pt x="646" y="1158"/>
                    </a:lnTo>
                    <a:lnTo>
                      <a:pt x="688" y="1160"/>
                    </a:lnTo>
                    <a:lnTo>
                      <a:pt x="730" y="1162"/>
                    </a:lnTo>
                    <a:lnTo>
                      <a:pt x="730" y="1162"/>
                    </a:lnTo>
                    <a:lnTo>
                      <a:pt x="792" y="1160"/>
                    </a:lnTo>
                    <a:lnTo>
                      <a:pt x="854" y="1154"/>
                    </a:lnTo>
                    <a:lnTo>
                      <a:pt x="912" y="1144"/>
                    </a:lnTo>
                    <a:lnTo>
                      <a:pt x="970" y="1130"/>
                    </a:lnTo>
                    <a:lnTo>
                      <a:pt x="1024" y="1112"/>
                    </a:lnTo>
                    <a:lnTo>
                      <a:pt x="1078" y="1092"/>
                    </a:lnTo>
                    <a:lnTo>
                      <a:pt x="1128" y="1068"/>
                    </a:lnTo>
                    <a:lnTo>
                      <a:pt x="1176" y="1040"/>
                    </a:lnTo>
                    <a:lnTo>
                      <a:pt x="1220" y="1012"/>
                    </a:lnTo>
                    <a:lnTo>
                      <a:pt x="1262" y="978"/>
                    </a:lnTo>
                    <a:lnTo>
                      <a:pt x="1300" y="944"/>
                    </a:lnTo>
                    <a:lnTo>
                      <a:pt x="1334" y="906"/>
                    </a:lnTo>
                    <a:lnTo>
                      <a:pt x="1366" y="866"/>
                    </a:lnTo>
                    <a:lnTo>
                      <a:pt x="1392" y="824"/>
                    </a:lnTo>
                    <a:lnTo>
                      <a:pt x="1414" y="780"/>
                    </a:lnTo>
                    <a:lnTo>
                      <a:pt x="1424" y="758"/>
                    </a:lnTo>
                    <a:lnTo>
                      <a:pt x="1432" y="736"/>
                    </a:lnTo>
                    <a:lnTo>
                      <a:pt x="1432" y="736"/>
                    </a:lnTo>
                    <a:lnTo>
                      <a:pt x="1388" y="748"/>
                    </a:lnTo>
                    <a:lnTo>
                      <a:pt x="1344" y="756"/>
                    </a:lnTo>
                    <a:lnTo>
                      <a:pt x="1298" y="762"/>
                    </a:lnTo>
                    <a:lnTo>
                      <a:pt x="1250" y="764"/>
                    </a:lnTo>
                    <a:lnTo>
                      <a:pt x="1250" y="764"/>
                    </a:lnTo>
                    <a:lnTo>
                      <a:pt x="1198" y="760"/>
                    </a:lnTo>
                    <a:lnTo>
                      <a:pt x="1146" y="754"/>
                    </a:lnTo>
                    <a:lnTo>
                      <a:pt x="1098" y="744"/>
                    </a:lnTo>
                    <a:lnTo>
                      <a:pt x="1050" y="730"/>
                    </a:lnTo>
                    <a:lnTo>
                      <a:pt x="1006" y="712"/>
                    </a:lnTo>
                    <a:lnTo>
                      <a:pt x="964" y="692"/>
                    </a:lnTo>
                    <a:lnTo>
                      <a:pt x="924" y="666"/>
                    </a:lnTo>
                    <a:lnTo>
                      <a:pt x="888" y="640"/>
                    </a:lnTo>
                    <a:lnTo>
                      <a:pt x="854" y="610"/>
                    </a:lnTo>
                    <a:lnTo>
                      <a:pt x="826" y="578"/>
                    </a:lnTo>
                    <a:lnTo>
                      <a:pt x="800" y="542"/>
                    </a:lnTo>
                    <a:lnTo>
                      <a:pt x="778" y="506"/>
                    </a:lnTo>
                    <a:lnTo>
                      <a:pt x="768" y="488"/>
                    </a:lnTo>
                    <a:lnTo>
                      <a:pt x="760" y="468"/>
                    </a:lnTo>
                    <a:lnTo>
                      <a:pt x="754" y="448"/>
                    </a:lnTo>
                    <a:lnTo>
                      <a:pt x="748" y="428"/>
                    </a:lnTo>
                    <a:lnTo>
                      <a:pt x="744" y="406"/>
                    </a:lnTo>
                    <a:lnTo>
                      <a:pt x="740" y="386"/>
                    </a:lnTo>
                    <a:lnTo>
                      <a:pt x="738" y="364"/>
                    </a:lnTo>
                    <a:lnTo>
                      <a:pt x="738" y="342"/>
                    </a:lnTo>
                    <a:lnTo>
                      <a:pt x="738"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ko-KR" altLang="en-US" sz="1350" dirty="0"/>
              </a:p>
            </p:txBody>
          </p:sp>
        </p:grpSp>
      </p:grpSp>
      <p:sp>
        <p:nvSpPr>
          <p:cNvPr id="3" name="TextBox 2">
            <a:extLst>
              <a:ext uri="{FF2B5EF4-FFF2-40B4-BE49-F238E27FC236}">
                <a16:creationId xmlns:a16="http://schemas.microsoft.com/office/drawing/2014/main" id="{B9F59D88-9BCD-45F1-84E8-B69168E33E8A}"/>
              </a:ext>
            </a:extLst>
          </p:cNvPr>
          <p:cNvSpPr txBox="1"/>
          <p:nvPr/>
        </p:nvSpPr>
        <p:spPr>
          <a:xfrm>
            <a:off x="729625" y="996625"/>
            <a:ext cx="6539536" cy="1754326"/>
          </a:xfrm>
          <a:prstGeom prst="rect">
            <a:avLst/>
          </a:prstGeom>
          <a:noFill/>
        </p:spPr>
        <p:txBody>
          <a:bodyPr wrap="square" rtlCol="0">
            <a:spAutoFit/>
          </a:bodyPr>
          <a:lstStyle/>
          <a:p>
            <a:r>
              <a:rPr lang="en-US" altLang="ko-KR" dirty="0"/>
              <a:t>A </a:t>
            </a:r>
            <a:r>
              <a:rPr lang="en-US" altLang="ko-KR" b="1" dirty="0"/>
              <a:t>race condition</a:t>
            </a:r>
            <a:r>
              <a:rPr lang="en-US" altLang="ko-KR" dirty="0"/>
              <a:t> is the behavior of an electronic, software, or other system where the output is dependent on the sequence or timing of other uncontrollable events. It becomes a bug when events do not happen in the order the programmer intended. The term originates with the idea of two signals racing each other to influence the output first.</a:t>
            </a:r>
            <a:endParaRPr lang="ko-KR" altLang="en-US" dirty="0"/>
          </a:p>
        </p:txBody>
      </p:sp>
      <p:sp>
        <p:nvSpPr>
          <p:cNvPr id="5" name="TextBox 4">
            <a:extLst>
              <a:ext uri="{FF2B5EF4-FFF2-40B4-BE49-F238E27FC236}">
                <a16:creationId xmlns:a16="http://schemas.microsoft.com/office/drawing/2014/main" id="{ACD5BBAC-220A-4899-9E6A-F6D6D0748D85}"/>
              </a:ext>
            </a:extLst>
          </p:cNvPr>
          <p:cNvSpPr txBox="1"/>
          <p:nvPr/>
        </p:nvSpPr>
        <p:spPr>
          <a:xfrm>
            <a:off x="729625" y="2812575"/>
            <a:ext cx="5909239" cy="646331"/>
          </a:xfrm>
          <a:prstGeom prst="rect">
            <a:avLst/>
          </a:prstGeom>
          <a:noFill/>
        </p:spPr>
        <p:txBody>
          <a:bodyPr wrap="square" rtlCol="0">
            <a:spAutoFit/>
          </a:bodyPr>
          <a:lstStyle/>
          <a:p>
            <a:r>
              <a:rPr lang="en-US" altLang="ko-KR" b="1" dirty="0">
                <a:solidFill>
                  <a:schemeClr val="accent1"/>
                </a:solidFill>
              </a:rPr>
              <a:t>What is a critical section problem’s solution must satisfy?</a:t>
            </a:r>
            <a:endParaRPr lang="ko-KR" altLang="en-US" b="1" dirty="0">
              <a:solidFill>
                <a:schemeClr val="accent1"/>
              </a:solidFill>
            </a:endParaRPr>
          </a:p>
        </p:txBody>
      </p:sp>
      <p:sp>
        <p:nvSpPr>
          <p:cNvPr id="58" name="TextBox 57">
            <a:extLst>
              <a:ext uri="{FF2B5EF4-FFF2-40B4-BE49-F238E27FC236}">
                <a16:creationId xmlns:a16="http://schemas.microsoft.com/office/drawing/2014/main" id="{A06DACA7-CF72-414B-AB12-8EF0FDB9FE10}"/>
              </a:ext>
            </a:extLst>
          </p:cNvPr>
          <p:cNvSpPr txBox="1"/>
          <p:nvPr/>
        </p:nvSpPr>
        <p:spPr>
          <a:xfrm>
            <a:off x="662156" y="3522829"/>
            <a:ext cx="7265074" cy="3139321"/>
          </a:xfrm>
          <a:prstGeom prst="rect">
            <a:avLst/>
          </a:prstGeom>
          <a:noFill/>
        </p:spPr>
        <p:txBody>
          <a:bodyPr wrap="square" rtlCol="0">
            <a:spAutoFit/>
          </a:bodyPr>
          <a:lstStyle/>
          <a:p>
            <a:r>
              <a:rPr lang="en-US" altLang="ko-KR" b="1" dirty="0"/>
              <a:t>Mutual exclusion</a:t>
            </a:r>
            <a:r>
              <a:rPr lang="en-US" altLang="ko-KR" dirty="0"/>
              <a:t>: When a process p is executing in the critical section, no other processes can be executing in their critical sections. </a:t>
            </a:r>
          </a:p>
          <a:p>
            <a:r>
              <a:rPr lang="en-US" altLang="ko-KR" b="1" dirty="0"/>
              <a:t>Progress</a:t>
            </a:r>
            <a:r>
              <a:rPr lang="en-US" altLang="ko-KR" dirty="0"/>
              <a:t>: If no process is executing in its critical section and there exist some processes that wish to enter their critical section, then the selection of the processes that will enter the critical section next cannot be postponed indefinitely.  </a:t>
            </a:r>
          </a:p>
          <a:p>
            <a:r>
              <a:rPr lang="en-US" altLang="ko-KR" b="1" dirty="0"/>
              <a:t>Bound waiting</a:t>
            </a:r>
            <a:r>
              <a:rPr lang="en-US" altLang="ko-KR" dirty="0"/>
              <a:t>: A bound must exist on the number of times that other processes are allowed to enter their critical sections after a process has made a request to enter its critical section and before that request is granted. </a:t>
            </a:r>
            <a:endParaRPr lang="ko-KR" altLang="en-US" dirty="0"/>
          </a:p>
        </p:txBody>
      </p:sp>
    </p:spTree>
    <p:extLst>
      <p:ext uri="{BB962C8B-B14F-4D97-AF65-F5344CB8AC3E}">
        <p14:creationId xmlns:p14="http://schemas.microsoft.com/office/powerpoint/2010/main" val="42178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normAutofit/>
          </a:bodyPr>
          <a:lstStyle/>
          <a:p>
            <a:r>
              <a:rPr lang="en-US" altLang="ko-KR" dirty="0">
                <a:solidFill>
                  <a:schemeClr val="accent1"/>
                </a:solidFill>
              </a:rPr>
              <a:t>What are the solutions?</a:t>
            </a:r>
            <a:endParaRPr lang="ko-KR" altLang="en-US" dirty="0">
              <a:solidFill>
                <a:schemeClr val="accent1"/>
              </a:solidFill>
            </a:endParaRPr>
          </a:p>
        </p:txBody>
      </p:sp>
      <p:sp>
        <p:nvSpPr>
          <p:cNvPr id="2" name="슬라이드 번호 개체 틀 1"/>
          <p:cNvSpPr>
            <a:spLocks noGrp="1"/>
          </p:cNvSpPr>
          <p:nvPr>
            <p:ph type="sldNum" sz="quarter" idx="12"/>
          </p:nvPr>
        </p:nvSpPr>
        <p:spPr/>
        <p:txBody>
          <a:bodyPr/>
          <a:lstStyle/>
          <a:p>
            <a:fld id="{2F943411-7C57-481C-BA3E-8A56C2B72D05}" type="slidenum">
              <a:rPr lang="ko-KR" altLang="en-US" smtClean="0"/>
              <a:pPr/>
              <a:t>3</a:t>
            </a:fld>
            <a:endParaRPr lang="ko-KR" altLang="en-US" dirty="0"/>
          </a:p>
        </p:txBody>
      </p:sp>
      <p:sp>
        <p:nvSpPr>
          <p:cNvPr id="32" name="TextBox 31"/>
          <p:cNvSpPr txBox="1"/>
          <p:nvPr/>
        </p:nvSpPr>
        <p:spPr>
          <a:xfrm>
            <a:off x="9368896" y="3502582"/>
            <a:ext cx="1596211" cy="553998"/>
          </a:xfrm>
          <a:prstGeom prst="rect">
            <a:avLst/>
          </a:prstGeom>
          <a:noFill/>
        </p:spPr>
        <p:txBody>
          <a:bodyPr wrap="square" rtlCol="0">
            <a:spAutoFit/>
          </a:bodyPr>
          <a:lstStyle/>
          <a:p>
            <a:r>
              <a:rPr lang="en-US" altLang="ko-KR" sz="1500" b="1" dirty="0">
                <a:solidFill>
                  <a:schemeClr val="tx1">
                    <a:lumMod val="65000"/>
                    <a:lumOff val="35000"/>
                  </a:schemeClr>
                </a:solidFill>
              </a:rPr>
              <a:t>Replaced with your own text </a:t>
            </a:r>
            <a:endParaRPr lang="ko-KR" altLang="en-US" sz="1500" b="1" dirty="0">
              <a:solidFill>
                <a:schemeClr val="tx1">
                  <a:lumMod val="65000"/>
                  <a:lumOff val="35000"/>
                </a:schemeClr>
              </a:solidFill>
            </a:endParaRPr>
          </a:p>
        </p:txBody>
      </p:sp>
      <p:sp>
        <p:nvSpPr>
          <p:cNvPr id="34" name="TextBox 33"/>
          <p:cNvSpPr txBox="1"/>
          <p:nvPr/>
        </p:nvSpPr>
        <p:spPr>
          <a:xfrm>
            <a:off x="9621438" y="4815491"/>
            <a:ext cx="1596211" cy="553998"/>
          </a:xfrm>
          <a:prstGeom prst="rect">
            <a:avLst/>
          </a:prstGeom>
          <a:noFill/>
        </p:spPr>
        <p:txBody>
          <a:bodyPr wrap="square" rtlCol="0">
            <a:spAutoFit/>
          </a:bodyPr>
          <a:lstStyle/>
          <a:p>
            <a:r>
              <a:rPr lang="en-US" altLang="ko-KR" sz="1500" b="1" dirty="0">
                <a:solidFill>
                  <a:schemeClr val="tx1">
                    <a:lumMod val="65000"/>
                    <a:lumOff val="35000"/>
                  </a:schemeClr>
                </a:solidFill>
              </a:rPr>
              <a:t>Replaced with your own text </a:t>
            </a:r>
            <a:endParaRPr lang="ko-KR" altLang="en-US" sz="1500" b="1" dirty="0">
              <a:solidFill>
                <a:schemeClr val="tx1">
                  <a:lumMod val="65000"/>
                  <a:lumOff val="35000"/>
                </a:schemeClr>
              </a:solidFill>
            </a:endParaRPr>
          </a:p>
        </p:txBody>
      </p:sp>
      <p:grpSp>
        <p:nvGrpSpPr>
          <p:cNvPr id="52" name="그룹 51"/>
          <p:cNvGrpSpPr/>
          <p:nvPr/>
        </p:nvGrpSpPr>
        <p:grpSpPr>
          <a:xfrm>
            <a:off x="6521815" y="89306"/>
            <a:ext cx="898299" cy="898299"/>
            <a:chOff x="3414871" y="1706765"/>
            <a:chExt cx="1197732" cy="1197732"/>
          </a:xfrm>
        </p:grpSpPr>
        <p:grpSp>
          <p:nvGrpSpPr>
            <p:cNvPr id="14" name="그룹 13"/>
            <p:cNvGrpSpPr/>
            <p:nvPr/>
          </p:nvGrpSpPr>
          <p:grpSpPr>
            <a:xfrm>
              <a:off x="3414871" y="1706765"/>
              <a:ext cx="1197732" cy="1197732"/>
              <a:chOff x="3671380" y="7185892"/>
              <a:chExt cx="720000" cy="720000"/>
            </a:xfrm>
          </p:grpSpPr>
          <p:sp>
            <p:nvSpPr>
              <p:cNvPr id="12" name="타원 11"/>
              <p:cNvSpPr/>
              <p:nvPr/>
            </p:nvSpPr>
            <p:spPr>
              <a:xfrm>
                <a:off x="3671380" y="7185892"/>
                <a:ext cx="720000" cy="72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3" name="타원 12"/>
              <p:cNvSpPr>
                <a:spLocks noChangeAspect="1"/>
              </p:cNvSpPr>
              <p:nvPr/>
            </p:nvSpPr>
            <p:spPr>
              <a:xfrm>
                <a:off x="3707380" y="7221892"/>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sp>
          <p:nvSpPr>
            <p:cNvPr id="15" name="Freeform 5"/>
            <p:cNvSpPr>
              <a:spLocks noEditPoints="1"/>
            </p:cNvSpPr>
            <p:nvPr/>
          </p:nvSpPr>
          <p:spPr bwMode="auto">
            <a:xfrm>
              <a:off x="3737067" y="2018624"/>
              <a:ext cx="553340" cy="574015"/>
            </a:xfrm>
            <a:custGeom>
              <a:avLst/>
              <a:gdLst>
                <a:gd name="T0" fmla="*/ 612 w 910"/>
                <a:gd name="T1" fmla="*/ 195 h 944"/>
                <a:gd name="T2" fmla="*/ 616 w 910"/>
                <a:gd name="T3" fmla="*/ 125 h 944"/>
                <a:gd name="T4" fmla="*/ 682 w 910"/>
                <a:gd name="T5" fmla="*/ 119 h 944"/>
                <a:gd name="T6" fmla="*/ 691 w 910"/>
                <a:gd name="T7" fmla="*/ 14 h 944"/>
                <a:gd name="T8" fmla="*/ 412 w 910"/>
                <a:gd name="T9" fmla="*/ 0 h 944"/>
                <a:gd name="T10" fmla="*/ 397 w 910"/>
                <a:gd name="T11" fmla="*/ 14 h 944"/>
                <a:gd name="T12" fmla="*/ 406 w 910"/>
                <a:gd name="T13" fmla="*/ 119 h 944"/>
                <a:gd name="T14" fmla="*/ 475 w 910"/>
                <a:gd name="T15" fmla="*/ 125 h 944"/>
                <a:gd name="T16" fmla="*/ 478 w 910"/>
                <a:gd name="T17" fmla="*/ 191 h 944"/>
                <a:gd name="T18" fmla="*/ 440 w 910"/>
                <a:gd name="T19" fmla="*/ 209 h 944"/>
                <a:gd name="T20" fmla="*/ 336 w 910"/>
                <a:gd name="T21" fmla="*/ 255 h 944"/>
                <a:gd name="T22" fmla="*/ 287 w 910"/>
                <a:gd name="T23" fmla="*/ 285 h 944"/>
                <a:gd name="T24" fmla="*/ 233 w 910"/>
                <a:gd name="T25" fmla="*/ 242 h 944"/>
                <a:gd name="T26" fmla="*/ 271 w 910"/>
                <a:gd name="T27" fmla="*/ 186 h 944"/>
                <a:gd name="T28" fmla="*/ 202 w 910"/>
                <a:gd name="T29" fmla="*/ 105 h 944"/>
                <a:gd name="T30" fmla="*/ 180 w 910"/>
                <a:gd name="T31" fmla="*/ 107 h 944"/>
                <a:gd name="T32" fmla="*/ 2 w 910"/>
                <a:gd name="T33" fmla="*/ 320 h 944"/>
                <a:gd name="T34" fmla="*/ 83 w 910"/>
                <a:gd name="T35" fmla="*/ 390 h 944"/>
                <a:gd name="T36" fmla="*/ 133 w 910"/>
                <a:gd name="T37" fmla="*/ 341 h 944"/>
                <a:gd name="T38" fmla="*/ 195 w 910"/>
                <a:gd name="T39" fmla="*/ 385 h 944"/>
                <a:gd name="T40" fmla="*/ 198 w 910"/>
                <a:gd name="T41" fmla="*/ 408 h 944"/>
                <a:gd name="T42" fmla="*/ 166 w 910"/>
                <a:gd name="T43" fmla="*/ 507 h 944"/>
                <a:gd name="T44" fmla="*/ 162 w 910"/>
                <a:gd name="T45" fmla="*/ 609 h 944"/>
                <a:gd name="T46" fmla="*/ 225 w 910"/>
                <a:gd name="T47" fmla="*/ 780 h 944"/>
                <a:gd name="T48" fmla="*/ 357 w 910"/>
                <a:gd name="T49" fmla="*/ 899 h 944"/>
                <a:gd name="T50" fmla="*/ 534 w 910"/>
                <a:gd name="T51" fmla="*/ 944 h 944"/>
                <a:gd name="T52" fmla="*/ 681 w 910"/>
                <a:gd name="T53" fmla="*/ 916 h 944"/>
                <a:gd name="T54" fmla="*/ 823 w 910"/>
                <a:gd name="T55" fmla="*/ 809 h 944"/>
                <a:gd name="T56" fmla="*/ 901 w 910"/>
                <a:gd name="T57" fmla="*/ 646 h 944"/>
                <a:gd name="T58" fmla="*/ 905 w 910"/>
                <a:gd name="T59" fmla="*/ 506 h 944"/>
                <a:gd name="T60" fmla="*/ 847 w 910"/>
                <a:gd name="T61" fmla="*/ 363 h 944"/>
                <a:gd name="T62" fmla="*/ 738 w 910"/>
                <a:gd name="T63" fmla="*/ 256 h 944"/>
                <a:gd name="T64" fmla="*/ 625 w 910"/>
                <a:gd name="T65" fmla="*/ 208 h 944"/>
                <a:gd name="T66" fmla="*/ 448 w 910"/>
                <a:gd name="T67" fmla="*/ 854 h 944"/>
                <a:gd name="T68" fmla="*/ 325 w 910"/>
                <a:gd name="T69" fmla="*/ 780 h 944"/>
                <a:gd name="T70" fmla="*/ 251 w 910"/>
                <a:gd name="T71" fmla="*/ 659 h 944"/>
                <a:gd name="T72" fmla="*/ 240 w 910"/>
                <a:gd name="T73" fmla="*/ 540 h 944"/>
                <a:gd name="T74" fmla="*/ 289 w 910"/>
                <a:gd name="T75" fmla="*/ 404 h 944"/>
                <a:gd name="T76" fmla="*/ 393 w 910"/>
                <a:gd name="T77" fmla="*/ 309 h 944"/>
                <a:gd name="T78" fmla="*/ 534 w 910"/>
                <a:gd name="T79" fmla="*/ 274 h 944"/>
                <a:gd name="T80" fmla="*/ 650 w 910"/>
                <a:gd name="T81" fmla="*/ 298 h 944"/>
                <a:gd name="T82" fmla="*/ 764 w 910"/>
                <a:gd name="T83" fmla="*/ 381 h 944"/>
                <a:gd name="T84" fmla="*/ 827 w 910"/>
                <a:gd name="T85" fmla="*/ 511 h 944"/>
                <a:gd name="T86" fmla="*/ 827 w 910"/>
                <a:gd name="T87" fmla="*/ 630 h 944"/>
                <a:gd name="T88" fmla="*/ 764 w 910"/>
                <a:gd name="T89" fmla="*/ 760 h 944"/>
                <a:gd name="T90" fmla="*/ 650 w 910"/>
                <a:gd name="T91" fmla="*/ 845 h 944"/>
                <a:gd name="T92" fmla="*/ 534 w 910"/>
                <a:gd name="T93" fmla="*/ 869 h 944"/>
                <a:gd name="T94" fmla="*/ 522 w 910"/>
                <a:gd name="T95" fmla="*/ 549 h 944"/>
                <a:gd name="T96" fmla="*/ 516 w 910"/>
                <a:gd name="T97" fmla="*/ 585 h 944"/>
                <a:gd name="T98" fmla="*/ 536 w 910"/>
                <a:gd name="T99" fmla="*/ 607 h 944"/>
                <a:gd name="T100" fmla="*/ 572 w 910"/>
                <a:gd name="T101" fmla="*/ 605 h 944"/>
                <a:gd name="T102" fmla="*/ 594 w 910"/>
                <a:gd name="T103" fmla="*/ 585 h 944"/>
                <a:gd name="T104" fmla="*/ 554 w 910"/>
                <a:gd name="T105" fmla="*/ 51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0" h="944">
                  <a:moveTo>
                    <a:pt x="625" y="208"/>
                  </a:moveTo>
                  <a:lnTo>
                    <a:pt x="625" y="208"/>
                  </a:lnTo>
                  <a:lnTo>
                    <a:pt x="619" y="206"/>
                  </a:lnTo>
                  <a:lnTo>
                    <a:pt x="616" y="200"/>
                  </a:lnTo>
                  <a:lnTo>
                    <a:pt x="612" y="195"/>
                  </a:lnTo>
                  <a:lnTo>
                    <a:pt x="610" y="190"/>
                  </a:lnTo>
                  <a:lnTo>
                    <a:pt x="610" y="134"/>
                  </a:lnTo>
                  <a:lnTo>
                    <a:pt x="610" y="134"/>
                  </a:lnTo>
                  <a:lnTo>
                    <a:pt x="612" y="128"/>
                  </a:lnTo>
                  <a:lnTo>
                    <a:pt x="616" y="125"/>
                  </a:lnTo>
                  <a:lnTo>
                    <a:pt x="619" y="121"/>
                  </a:lnTo>
                  <a:lnTo>
                    <a:pt x="625" y="119"/>
                  </a:lnTo>
                  <a:lnTo>
                    <a:pt x="677" y="119"/>
                  </a:lnTo>
                  <a:lnTo>
                    <a:pt x="677" y="119"/>
                  </a:lnTo>
                  <a:lnTo>
                    <a:pt x="682" y="119"/>
                  </a:lnTo>
                  <a:lnTo>
                    <a:pt x="688" y="116"/>
                  </a:lnTo>
                  <a:lnTo>
                    <a:pt x="691" y="110"/>
                  </a:lnTo>
                  <a:lnTo>
                    <a:pt x="691" y="105"/>
                  </a:lnTo>
                  <a:lnTo>
                    <a:pt x="691" y="14"/>
                  </a:lnTo>
                  <a:lnTo>
                    <a:pt x="691" y="14"/>
                  </a:lnTo>
                  <a:lnTo>
                    <a:pt x="691" y="9"/>
                  </a:lnTo>
                  <a:lnTo>
                    <a:pt x="688" y="4"/>
                  </a:lnTo>
                  <a:lnTo>
                    <a:pt x="682" y="0"/>
                  </a:lnTo>
                  <a:lnTo>
                    <a:pt x="677" y="0"/>
                  </a:lnTo>
                  <a:lnTo>
                    <a:pt x="412" y="0"/>
                  </a:lnTo>
                  <a:lnTo>
                    <a:pt x="412" y="0"/>
                  </a:lnTo>
                  <a:lnTo>
                    <a:pt x="406" y="0"/>
                  </a:lnTo>
                  <a:lnTo>
                    <a:pt x="402" y="4"/>
                  </a:lnTo>
                  <a:lnTo>
                    <a:pt x="399" y="9"/>
                  </a:lnTo>
                  <a:lnTo>
                    <a:pt x="397" y="14"/>
                  </a:lnTo>
                  <a:lnTo>
                    <a:pt x="397" y="105"/>
                  </a:lnTo>
                  <a:lnTo>
                    <a:pt x="397" y="105"/>
                  </a:lnTo>
                  <a:lnTo>
                    <a:pt x="399" y="110"/>
                  </a:lnTo>
                  <a:lnTo>
                    <a:pt x="402" y="116"/>
                  </a:lnTo>
                  <a:lnTo>
                    <a:pt x="406" y="119"/>
                  </a:lnTo>
                  <a:lnTo>
                    <a:pt x="412" y="119"/>
                  </a:lnTo>
                  <a:lnTo>
                    <a:pt x="464" y="119"/>
                  </a:lnTo>
                  <a:lnTo>
                    <a:pt x="464" y="119"/>
                  </a:lnTo>
                  <a:lnTo>
                    <a:pt x="469" y="121"/>
                  </a:lnTo>
                  <a:lnTo>
                    <a:pt x="475" y="125"/>
                  </a:lnTo>
                  <a:lnTo>
                    <a:pt x="478" y="128"/>
                  </a:lnTo>
                  <a:lnTo>
                    <a:pt x="478" y="134"/>
                  </a:lnTo>
                  <a:lnTo>
                    <a:pt x="478" y="186"/>
                  </a:lnTo>
                  <a:lnTo>
                    <a:pt x="478" y="186"/>
                  </a:lnTo>
                  <a:lnTo>
                    <a:pt x="478" y="191"/>
                  </a:lnTo>
                  <a:lnTo>
                    <a:pt x="475" y="197"/>
                  </a:lnTo>
                  <a:lnTo>
                    <a:pt x="469" y="200"/>
                  </a:lnTo>
                  <a:lnTo>
                    <a:pt x="464" y="204"/>
                  </a:lnTo>
                  <a:lnTo>
                    <a:pt x="464" y="204"/>
                  </a:lnTo>
                  <a:lnTo>
                    <a:pt x="440" y="209"/>
                  </a:lnTo>
                  <a:lnTo>
                    <a:pt x="419" y="215"/>
                  </a:lnTo>
                  <a:lnTo>
                    <a:pt x="397" y="224"/>
                  </a:lnTo>
                  <a:lnTo>
                    <a:pt x="375" y="233"/>
                  </a:lnTo>
                  <a:lnTo>
                    <a:pt x="356" y="244"/>
                  </a:lnTo>
                  <a:lnTo>
                    <a:pt x="336" y="255"/>
                  </a:lnTo>
                  <a:lnTo>
                    <a:pt x="316" y="267"/>
                  </a:lnTo>
                  <a:lnTo>
                    <a:pt x="298" y="282"/>
                  </a:lnTo>
                  <a:lnTo>
                    <a:pt x="298" y="282"/>
                  </a:lnTo>
                  <a:lnTo>
                    <a:pt x="292" y="285"/>
                  </a:lnTo>
                  <a:lnTo>
                    <a:pt x="287" y="285"/>
                  </a:lnTo>
                  <a:lnTo>
                    <a:pt x="281" y="285"/>
                  </a:lnTo>
                  <a:lnTo>
                    <a:pt x="276" y="282"/>
                  </a:lnTo>
                  <a:lnTo>
                    <a:pt x="236" y="246"/>
                  </a:lnTo>
                  <a:lnTo>
                    <a:pt x="236" y="246"/>
                  </a:lnTo>
                  <a:lnTo>
                    <a:pt x="233" y="242"/>
                  </a:lnTo>
                  <a:lnTo>
                    <a:pt x="231" y="237"/>
                  </a:lnTo>
                  <a:lnTo>
                    <a:pt x="233" y="231"/>
                  </a:lnTo>
                  <a:lnTo>
                    <a:pt x="234" y="226"/>
                  </a:lnTo>
                  <a:lnTo>
                    <a:pt x="271" y="186"/>
                  </a:lnTo>
                  <a:lnTo>
                    <a:pt x="271" y="186"/>
                  </a:lnTo>
                  <a:lnTo>
                    <a:pt x="272" y="182"/>
                  </a:lnTo>
                  <a:lnTo>
                    <a:pt x="274" y="177"/>
                  </a:lnTo>
                  <a:lnTo>
                    <a:pt x="272" y="172"/>
                  </a:lnTo>
                  <a:lnTo>
                    <a:pt x="269" y="166"/>
                  </a:lnTo>
                  <a:lnTo>
                    <a:pt x="202" y="105"/>
                  </a:lnTo>
                  <a:lnTo>
                    <a:pt x="202" y="105"/>
                  </a:lnTo>
                  <a:lnTo>
                    <a:pt x="197" y="103"/>
                  </a:lnTo>
                  <a:lnTo>
                    <a:pt x="191" y="101"/>
                  </a:lnTo>
                  <a:lnTo>
                    <a:pt x="186" y="103"/>
                  </a:lnTo>
                  <a:lnTo>
                    <a:pt x="180" y="107"/>
                  </a:lnTo>
                  <a:lnTo>
                    <a:pt x="3" y="305"/>
                  </a:lnTo>
                  <a:lnTo>
                    <a:pt x="3" y="305"/>
                  </a:lnTo>
                  <a:lnTo>
                    <a:pt x="2" y="309"/>
                  </a:lnTo>
                  <a:lnTo>
                    <a:pt x="0" y="314"/>
                  </a:lnTo>
                  <a:lnTo>
                    <a:pt x="2" y="320"/>
                  </a:lnTo>
                  <a:lnTo>
                    <a:pt x="5" y="325"/>
                  </a:lnTo>
                  <a:lnTo>
                    <a:pt x="72" y="385"/>
                  </a:lnTo>
                  <a:lnTo>
                    <a:pt x="72" y="385"/>
                  </a:lnTo>
                  <a:lnTo>
                    <a:pt x="77" y="388"/>
                  </a:lnTo>
                  <a:lnTo>
                    <a:pt x="83" y="390"/>
                  </a:lnTo>
                  <a:lnTo>
                    <a:pt x="88" y="388"/>
                  </a:lnTo>
                  <a:lnTo>
                    <a:pt x="94" y="385"/>
                  </a:lnTo>
                  <a:lnTo>
                    <a:pt x="128" y="345"/>
                  </a:lnTo>
                  <a:lnTo>
                    <a:pt x="128" y="345"/>
                  </a:lnTo>
                  <a:lnTo>
                    <a:pt x="133" y="341"/>
                  </a:lnTo>
                  <a:lnTo>
                    <a:pt x="139" y="341"/>
                  </a:lnTo>
                  <a:lnTo>
                    <a:pt x="144" y="341"/>
                  </a:lnTo>
                  <a:lnTo>
                    <a:pt x="148" y="345"/>
                  </a:lnTo>
                  <a:lnTo>
                    <a:pt x="195" y="385"/>
                  </a:lnTo>
                  <a:lnTo>
                    <a:pt x="195" y="385"/>
                  </a:lnTo>
                  <a:lnTo>
                    <a:pt x="198" y="390"/>
                  </a:lnTo>
                  <a:lnTo>
                    <a:pt x="200" y="395"/>
                  </a:lnTo>
                  <a:lnTo>
                    <a:pt x="200" y="403"/>
                  </a:lnTo>
                  <a:lnTo>
                    <a:pt x="198" y="408"/>
                  </a:lnTo>
                  <a:lnTo>
                    <a:pt x="198" y="408"/>
                  </a:lnTo>
                  <a:lnTo>
                    <a:pt x="189" y="426"/>
                  </a:lnTo>
                  <a:lnTo>
                    <a:pt x="182" y="446"/>
                  </a:lnTo>
                  <a:lnTo>
                    <a:pt x="177" y="466"/>
                  </a:lnTo>
                  <a:lnTo>
                    <a:pt x="171" y="486"/>
                  </a:lnTo>
                  <a:lnTo>
                    <a:pt x="166" y="507"/>
                  </a:lnTo>
                  <a:lnTo>
                    <a:pt x="164" y="527"/>
                  </a:lnTo>
                  <a:lnTo>
                    <a:pt x="162" y="549"/>
                  </a:lnTo>
                  <a:lnTo>
                    <a:pt x="160" y="571"/>
                  </a:lnTo>
                  <a:lnTo>
                    <a:pt x="160" y="571"/>
                  </a:lnTo>
                  <a:lnTo>
                    <a:pt x="162" y="609"/>
                  </a:lnTo>
                  <a:lnTo>
                    <a:pt x="169" y="646"/>
                  </a:lnTo>
                  <a:lnTo>
                    <a:pt x="179" y="683"/>
                  </a:lnTo>
                  <a:lnTo>
                    <a:pt x="191" y="717"/>
                  </a:lnTo>
                  <a:lnTo>
                    <a:pt x="206" y="749"/>
                  </a:lnTo>
                  <a:lnTo>
                    <a:pt x="225" y="780"/>
                  </a:lnTo>
                  <a:lnTo>
                    <a:pt x="247" y="809"/>
                  </a:lnTo>
                  <a:lnTo>
                    <a:pt x="271" y="836"/>
                  </a:lnTo>
                  <a:lnTo>
                    <a:pt x="298" y="860"/>
                  </a:lnTo>
                  <a:lnTo>
                    <a:pt x="327" y="881"/>
                  </a:lnTo>
                  <a:lnTo>
                    <a:pt x="357" y="899"/>
                  </a:lnTo>
                  <a:lnTo>
                    <a:pt x="390" y="916"/>
                  </a:lnTo>
                  <a:lnTo>
                    <a:pt x="424" y="928"/>
                  </a:lnTo>
                  <a:lnTo>
                    <a:pt x="460" y="937"/>
                  </a:lnTo>
                  <a:lnTo>
                    <a:pt x="496" y="943"/>
                  </a:lnTo>
                  <a:lnTo>
                    <a:pt x="534" y="944"/>
                  </a:lnTo>
                  <a:lnTo>
                    <a:pt x="534" y="944"/>
                  </a:lnTo>
                  <a:lnTo>
                    <a:pt x="574" y="943"/>
                  </a:lnTo>
                  <a:lnTo>
                    <a:pt x="610" y="937"/>
                  </a:lnTo>
                  <a:lnTo>
                    <a:pt x="646" y="928"/>
                  </a:lnTo>
                  <a:lnTo>
                    <a:pt x="681" y="916"/>
                  </a:lnTo>
                  <a:lnTo>
                    <a:pt x="713" y="899"/>
                  </a:lnTo>
                  <a:lnTo>
                    <a:pt x="744" y="881"/>
                  </a:lnTo>
                  <a:lnTo>
                    <a:pt x="773" y="860"/>
                  </a:lnTo>
                  <a:lnTo>
                    <a:pt x="800" y="836"/>
                  </a:lnTo>
                  <a:lnTo>
                    <a:pt x="823" y="809"/>
                  </a:lnTo>
                  <a:lnTo>
                    <a:pt x="845" y="780"/>
                  </a:lnTo>
                  <a:lnTo>
                    <a:pt x="865" y="749"/>
                  </a:lnTo>
                  <a:lnTo>
                    <a:pt x="879" y="717"/>
                  </a:lnTo>
                  <a:lnTo>
                    <a:pt x="892" y="683"/>
                  </a:lnTo>
                  <a:lnTo>
                    <a:pt x="901" y="646"/>
                  </a:lnTo>
                  <a:lnTo>
                    <a:pt x="908" y="609"/>
                  </a:lnTo>
                  <a:lnTo>
                    <a:pt x="910" y="571"/>
                  </a:lnTo>
                  <a:lnTo>
                    <a:pt x="910" y="571"/>
                  </a:lnTo>
                  <a:lnTo>
                    <a:pt x="908" y="538"/>
                  </a:lnTo>
                  <a:lnTo>
                    <a:pt x="905" y="506"/>
                  </a:lnTo>
                  <a:lnTo>
                    <a:pt x="897" y="475"/>
                  </a:lnTo>
                  <a:lnTo>
                    <a:pt x="888" y="446"/>
                  </a:lnTo>
                  <a:lnTo>
                    <a:pt x="876" y="417"/>
                  </a:lnTo>
                  <a:lnTo>
                    <a:pt x="863" y="388"/>
                  </a:lnTo>
                  <a:lnTo>
                    <a:pt x="847" y="363"/>
                  </a:lnTo>
                  <a:lnTo>
                    <a:pt x="829" y="338"/>
                  </a:lnTo>
                  <a:lnTo>
                    <a:pt x="809" y="316"/>
                  </a:lnTo>
                  <a:lnTo>
                    <a:pt x="787" y="294"/>
                  </a:lnTo>
                  <a:lnTo>
                    <a:pt x="764" y="274"/>
                  </a:lnTo>
                  <a:lnTo>
                    <a:pt x="738" y="256"/>
                  </a:lnTo>
                  <a:lnTo>
                    <a:pt x="711" y="240"/>
                  </a:lnTo>
                  <a:lnTo>
                    <a:pt x="684" y="228"/>
                  </a:lnTo>
                  <a:lnTo>
                    <a:pt x="655" y="217"/>
                  </a:lnTo>
                  <a:lnTo>
                    <a:pt x="625" y="208"/>
                  </a:lnTo>
                  <a:lnTo>
                    <a:pt x="625" y="208"/>
                  </a:lnTo>
                  <a:close/>
                  <a:moveTo>
                    <a:pt x="534" y="869"/>
                  </a:moveTo>
                  <a:lnTo>
                    <a:pt x="534" y="869"/>
                  </a:lnTo>
                  <a:lnTo>
                    <a:pt x="505" y="867"/>
                  </a:lnTo>
                  <a:lnTo>
                    <a:pt x="475" y="861"/>
                  </a:lnTo>
                  <a:lnTo>
                    <a:pt x="448" y="854"/>
                  </a:lnTo>
                  <a:lnTo>
                    <a:pt x="419" y="845"/>
                  </a:lnTo>
                  <a:lnTo>
                    <a:pt x="393" y="832"/>
                  </a:lnTo>
                  <a:lnTo>
                    <a:pt x="370" y="816"/>
                  </a:lnTo>
                  <a:lnTo>
                    <a:pt x="346" y="800"/>
                  </a:lnTo>
                  <a:lnTo>
                    <a:pt x="325" y="780"/>
                  </a:lnTo>
                  <a:lnTo>
                    <a:pt x="307" y="760"/>
                  </a:lnTo>
                  <a:lnTo>
                    <a:pt x="289" y="737"/>
                  </a:lnTo>
                  <a:lnTo>
                    <a:pt x="274" y="711"/>
                  </a:lnTo>
                  <a:lnTo>
                    <a:pt x="262" y="686"/>
                  </a:lnTo>
                  <a:lnTo>
                    <a:pt x="251" y="659"/>
                  </a:lnTo>
                  <a:lnTo>
                    <a:pt x="244" y="630"/>
                  </a:lnTo>
                  <a:lnTo>
                    <a:pt x="240" y="601"/>
                  </a:lnTo>
                  <a:lnTo>
                    <a:pt x="238" y="571"/>
                  </a:lnTo>
                  <a:lnTo>
                    <a:pt x="238" y="571"/>
                  </a:lnTo>
                  <a:lnTo>
                    <a:pt x="240" y="540"/>
                  </a:lnTo>
                  <a:lnTo>
                    <a:pt x="244" y="511"/>
                  </a:lnTo>
                  <a:lnTo>
                    <a:pt x="251" y="482"/>
                  </a:lnTo>
                  <a:lnTo>
                    <a:pt x="262" y="455"/>
                  </a:lnTo>
                  <a:lnTo>
                    <a:pt x="274" y="430"/>
                  </a:lnTo>
                  <a:lnTo>
                    <a:pt x="289" y="404"/>
                  </a:lnTo>
                  <a:lnTo>
                    <a:pt x="307" y="381"/>
                  </a:lnTo>
                  <a:lnTo>
                    <a:pt x="325" y="361"/>
                  </a:lnTo>
                  <a:lnTo>
                    <a:pt x="346" y="341"/>
                  </a:lnTo>
                  <a:lnTo>
                    <a:pt x="370" y="325"/>
                  </a:lnTo>
                  <a:lnTo>
                    <a:pt x="393" y="309"/>
                  </a:lnTo>
                  <a:lnTo>
                    <a:pt x="419" y="298"/>
                  </a:lnTo>
                  <a:lnTo>
                    <a:pt x="448" y="287"/>
                  </a:lnTo>
                  <a:lnTo>
                    <a:pt x="475" y="280"/>
                  </a:lnTo>
                  <a:lnTo>
                    <a:pt x="505" y="274"/>
                  </a:lnTo>
                  <a:lnTo>
                    <a:pt x="534" y="274"/>
                  </a:lnTo>
                  <a:lnTo>
                    <a:pt x="534" y="274"/>
                  </a:lnTo>
                  <a:lnTo>
                    <a:pt x="565" y="274"/>
                  </a:lnTo>
                  <a:lnTo>
                    <a:pt x="596" y="280"/>
                  </a:lnTo>
                  <a:lnTo>
                    <a:pt x="623" y="287"/>
                  </a:lnTo>
                  <a:lnTo>
                    <a:pt x="650" y="298"/>
                  </a:lnTo>
                  <a:lnTo>
                    <a:pt x="677" y="309"/>
                  </a:lnTo>
                  <a:lnTo>
                    <a:pt x="700" y="325"/>
                  </a:lnTo>
                  <a:lnTo>
                    <a:pt x="724" y="341"/>
                  </a:lnTo>
                  <a:lnTo>
                    <a:pt x="746" y="361"/>
                  </a:lnTo>
                  <a:lnTo>
                    <a:pt x="764" y="381"/>
                  </a:lnTo>
                  <a:lnTo>
                    <a:pt x="782" y="404"/>
                  </a:lnTo>
                  <a:lnTo>
                    <a:pt x="796" y="430"/>
                  </a:lnTo>
                  <a:lnTo>
                    <a:pt x="809" y="455"/>
                  </a:lnTo>
                  <a:lnTo>
                    <a:pt x="820" y="482"/>
                  </a:lnTo>
                  <a:lnTo>
                    <a:pt x="827" y="511"/>
                  </a:lnTo>
                  <a:lnTo>
                    <a:pt x="831" y="540"/>
                  </a:lnTo>
                  <a:lnTo>
                    <a:pt x="832" y="571"/>
                  </a:lnTo>
                  <a:lnTo>
                    <a:pt x="832" y="571"/>
                  </a:lnTo>
                  <a:lnTo>
                    <a:pt x="831" y="601"/>
                  </a:lnTo>
                  <a:lnTo>
                    <a:pt x="827" y="630"/>
                  </a:lnTo>
                  <a:lnTo>
                    <a:pt x="820" y="659"/>
                  </a:lnTo>
                  <a:lnTo>
                    <a:pt x="809" y="686"/>
                  </a:lnTo>
                  <a:lnTo>
                    <a:pt x="796" y="711"/>
                  </a:lnTo>
                  <a:lnTo>
                    <a:pt x="782" y="737"/>
                  </a:lnTo>
                  <a:lnTo>
                    <a:pt x="764" y="760"/>
                  </a:lnTo>
                  <a:lnTo>
                    <a:pt x="746" y="780"/>
                  </a:lnTo>
                  <a:lnTo>
                    <a:pt x="724" y="800"/>
                  </a:lnTo>
                  <a:lnTo>
                    <a:pt x="700" y="816"/>
                  </a:lnTo>
                  <a:lnTo>
                    <a:pt x="677" y="832"/>
                  </a:lnTo>
                  <a:lnTo>
                    <a:pt x="650" y="845"/>
                  </a:lnTo>
                  <a:lnTo>
                    <a:pt x="623" y="854"/>
                  </a:lnTo>
                  <a:lnTo>
                    <a:pt x="596" y="861"/>
                  </a:lnTo>
                  <a:lnTo>
                    <a:pt x="565" y="867"/>
                  </a:lnTo>
                  <a:lnTo>
                    <a:pt x="534" y="869"/>
                  </a:lnTo>
                  <a:lnTo>
                    <a:pt x="534" y="869"/>
                  </a:lnTo>
                  <a:close/>
                  <a:moveTo>
                    <a:pt x="542" y="524"/>
                  </a:moveTo>
                  <a:lnTo>
                    <a:pt x="542" y="524"/>
                  </a:lnTo>
                  <a:lnTo>
                    <a:pt x="531" y="536"/>
                  </a:lnTo>
                  <a:lnTo>
                    <a:pt x="522" y="549"/>
                  </a:lnTo>
                  <a:lnTo>
                    <a:pt x="522" y="549"/>
                  </a:lnTo>
                  <a:lnTo>
                    <a:pt x="518" y="556"/>
                  </a:lnTo>
                  <a:lnTo>
                    <a:pt x="514" y="565"/>
                  </a:lnTo>
                  <a:lnTo>
                    <a:pt x="514" y="571"/>
                  </a:lnTo>
                  <a:lnTo>
                    <a:pt x="514" y="578"/>
                  </a:lnTo>
                  <a:lnTo>
                    <a:pt x="516" y="585"/>
                  </a:lnTo>
                  <a:lnTo>
                    <a:pt x="518" y="590"/>
                  </a:lnTo>
                  <a:lnTo>
                    <a:pt x="522" y="596"/>
                  </a:lnTo>
                  <a:lnTo>
                    <a:pt x="525" y="600"/>
                  </a:lnTo>
                  <a:lnTo>
                    <a:pt x="531" y="605"/>
                  </a:lnTo>
                  <a:lnTo>
                    <a:pt x="536" y="607"/>
                  </a:lnTo>
                  <a:lnTo>
                    <a:pt x="543" y="609"/>
                  </a:lnTo>
                  <a:lnTo>
                    <a:pt x="551" y="610"/>
                  </a:lnTo>
                  <a:lnTo>
                    <a:pt x="558" y="610"/>
                  </a:lnTo>
                  <a:lnTo>
                    <a:pt x="565" y="609"/>
                  </a:lnTo>
                  <a:lnTo>
                    <a:pt x="572" y="605"/>
                  </a:lnTo>
                  <a:lnTo>
                    <a:pt x="579" y="601"/>
                  </a:lnTo>
                  <a:lnTo>
                    <a:pt x="579" y="601"/>
                  </a:lnTo>
                  <a:lnTo>
                    <a:pt x="585" y="596"/>
                  </a:lnTo>
                  <a:lnTo>
                    <a:pt x="590" y="592"/>
                  </a:lnTo>
                  <a:lnTo>
                    <a:pt x="594" y="585"/>
                  </a:lnTo>
                  <a:lnTo>
                    <a:pt x="722" y="397"/>
                  </a:lnTo>
                  <a:lnTo>
                    <a:pt x="599" y="477"/>
                  </a:lnTo>
                  <a:lnTo>
                    <a:pt x="599" y="477"/>
                  </a:lnTo>
                  <a:lnTo>
                    <a:pt x="569" y="498"/>
                  </a:lnTo>
                  <a:lnTo>
                    <a:pt x="554" y="511"/>
                  </a:lnTo>
                  <a:lnTo>
                    <a:pt x="542" y="524"/>
                  </a:lnTo>
                  <a:lnTo>
                    <a:pt x="542" y="52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ko-KR" altLang="en-US" sz="1350" dirty="0"/>
            </a:p>
          </p:txBody>
        </p:sp>
      </p:grpSp>
      <p:grpSp>
        <p:nvGrpSpPr>
          <p:cNvPr id="53" name="그룹 52"/>
          <p:cNvGrpSpPr/>
          <p:nvPr/>
        </p:nvGrpSpPr>
        <p:grpSpPr>
          <a:xfrm>
            <a:off x="8014624" y="1339869"/>
            <a:ext cx="898299" cy="898299"/>
            <a:chOff x="3984095" y="3131069"/>
            <a:chExt cx="1197732" cy="1197732"/>
          </a:xfrm>
        </p:grpSpPr>
        <p:grpSp>
          <p:nvGrpSpPr>
            <p:cNvPr id="24" name="그룹 23"/>
            <p:cNvGrpSpPr/>
            <p:nvPr/>
          </p:nvGrpSpPr>
          <p:grpSpPr>
            <a:xfrm>
              <a:off x="3984095" y="3131069"/>
              <a:ext cx="1197732" cy="1197732"/>
              <a:chOff x="3671380" y="7185892"/>
              <a:chExt cx="720000" cy="720000"/>
            </a:xfrm>
          </p:grpSpPr>
          <p:sp>
            <p:nvSpPr>
              <p:cNvPr id="25" name="타원 24"/>
              <p:cNvSpPr/>
              <p:nvPr/>
            </p:nvSpPr>
            <p:spPr>
              <a:xfrm>
                <a:off x="3671380" y="7185892"/>
                <a:ext cx="720000" cy="72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26" name="타원 25"/>
              <p:cNvSpPr>
                <a:spLocks noChangeAspect="1"/>
              </p:cNvSpPr>
              <p:nvPr/>
            </p:nvSpPr>
            <p:spPr>
              <a:xfrm>
                <a:off x="3707380" y="7221892"/>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sp>
          <p:nvSpPr>
            <p:cNvPr id="22" name="Freeform 7"/>
            <p:cNvSpPr>
              <a:spLocks noEditPoints="1"/>
            </p:cNvSpPr>
            <p:nvPr/>
          </p:nvSpPr>
          <p:spPr bwMode="auto">
            <a:xfrm>
              <a:off x="4154055" y="3522703"/>
              <a:ext cx="857813" cy="414465"/>
            </a:xfrm>
            <a:custGeom>
              <a:avLst/>
              <a:gdLst>
                <a:gd name="T0" fmla="*/ 954 w 2376"/>
                <a:gd name="T1" fmla="*/ 892 h 1148"/>
                <a:gd name="T2" fmla="*/ 886 w 2376"/>
                <a:gd name="T3" fmla="*/ 960 h 1148"/>
                <a:gd name="T4" fmla="*/ 876 w 2376"/>
                <a:gd name="T5" fmla="*/ 1024 h 1148"/>
                <a:gd name="T6" fmla="*/ 912 w 2376"/>
                <a:gd name="T7" fmla="*/ 1102 h 1148"/>
                <a:gd name="T8" fmla="*/ 990 w 2376"/>
                <a:gd name="T9" fmla="*/ 1138 h 1148"/>
                <a:gd name="T10" fmla="*/ 1054 w 2376"/>
                <a:gd name="T11" fmla="*/ 1130 h 1148"/>
                <a:gd name="T12" fmla="*/ 1124 w 2376"/>
                <a:gd name="T13" fmla="*/ 1060 h 1148"/>
                <a:gd name="T14" fmla="*/ 1132 w 2376"/>
                <a:gd name="T15" fmla="*/ 998 h 1148"/>
                <a:gd name="T16" fmla="*/ 1096 w 2376"/>
                <a:gd name="T17" fmla="*/ 920 h 1148"/>
                <a:gd name="T18" fmla="*/ 1018 w 2376"/>
                <a:gd name="T19" fmla="*/ 882 h 1148"/>
                <a:gd name="T20" fmla="*/ 2020 w 2376"/>
                <a:gd name="T21" fmla="*/ 892 h 1148"/>
                <a:gd name="T22" fmla="*/ 1940 w 2376"/>
                <a:gd name="T23" fmla="*/ 948 h 1148"/>
                <a:gd name="T24" fmla="*/ 1918 w 2376"/>
                <a:gd name="T25" fmla="*/ 1020 h 1148"/>
                <a:gd name="T26" fmla="*/ 1934 w 2376"/>
                <a:gd name="T27" fmla="*/ 1082 h 1148"/>
                <a:gd name="T28" fmla="*/ 2008 w 2376"/>
                <a:gd name="T29" fmla="*/ 1142 h 1148"/>
                <a:gd name="T30" fmla="*/ 2072 w 2376"/>
                <a:gd name="T31" fmla="*/ 1146 h 1148"/>
                <a:gd name="T32" fmla="*/ 2154 w 2376"/>
                <a:gd name="T33" fmla="*/ 1092 h 1148"/>
                <a:gd name="T34" fmla="*/ 2176 w 2376"/>
                <a:gd name="T35" fmla="*/ 1020 h 1148"/>
                <a:gd name="T36" fmla="*/ 2160 w 2376"/>
                <a:gd name="T37" fmla="*/ 958 h 1148"/>
                <a:gd name="T38" fmla="*/ 2086 w 2376"/>
                <a:gd name="T39" fmla="*/ 896 h 1148"/>
                <a:gd name="T40" fmla="*/ 2368 w 2376"/>
                <a:gd name="T41" fmla="*/ 618 h 1148"/>
                <a:gd name="T42" fmla="*/ 2246 w 2376"/>
                <a:gd name="T43" fmla="*/ 446 h 1148"/>
                <a:gd name="T44" fmla="*/ 2086 w 2376"/>
                <a:gd name="T45" fmla="*/ 336 h 1148"/>
                <a:gd name="T46" fmla="*/ 1782 w 2376"/>
                <a:gd name="T47" fmla="*/ 624 h 1148"/>
                <a:gd name="T48" fmla="*/ 1762 w 2376"/>
                <a:gd name="T49" fmla="*/ 604 h 1148"/>
                <a:gd name="T50" fmla="*/ 1762 w 2376"/>
                <a:gd name="T51" fmla="*/ 12 h 1148"/>
                <a:gd name="T52" fmla="*/ 750 w 2376"/>
                <a:gd name="T53" fmla="*/ 2 h 1148"/>
                <a:gd name="T54" fmla="*/ 374 w 2376"/>
                <a:gd name="T55" fmla="*/ 324 h 1148"/>
                <a:gd name="T56" fmla="*/ 330 w 2376"/>
                <a:gd name="T57" fmla="*/ 354 h 1148"/>
                <a:gd name="T58" fmla="*/ 334 w 2376"/>
                <a:gd name="T59" fmla="*/ 398 h 1148"/>
                <a:gd name="T60" fmla="*/ 738 w 2376"/>
                <a:gd name="T61" fmla="*/ 420 h 1148"/>
                <a:gd name="T62" fmla="*/ 184 w 2376"/>
                <a:gd name="T63" fmla="*/ 496 h 1148"/>
                <a:gd name="T64" fmla="*/ 162 w 2376"/>
                <a:gd name="T65" fmla="*/ 536 h 1148"/>
                <a:gd name="T66" fmla="*/ 192 w 2376"/>
                <a:gd name="T67" fmla="*/ 580 h 1148"/>
                <a:gd name="T68" fmla="*/ 48 w 2376"/>
                <a:gd name="T69" fmla="*/ 650 h 1148"/>
                <a:gd name="T70" fmla="*/ 4 w 2376"/>
                <a:gd name="T71" fmla="*/ 680 h 1148"/>
                <a:gd name="T72" fmla="*/ 8 w 2376"/>
                <a:gd name="T73" fmla="*/ 726 h 1148"/>
                <a:gd name="T74" fmla="*/ 740 w 2376"/>
                <a:gd name="T75" fmla="*/ 748 h 1148"/>
                <a:gd name="T76" fmla="*/ 846 w 2376"/>
                <a:gd name="T77" fmla="*/ 1010 h 1148"/>
                <a:gd name="T78" fmla="*/ 872 w 2376"/>
                <a:gd name="T79" fmla="*/ 922 h 1148"/>
                <a:gd name="T80" fmla="*/ 942 w 2376"/>
                <a:gd name="T81" fmla="*/ 866 h 1148"/>
                <a:gd name="T82" fmla="*/ 1020 w 2376"/>
                <a:gd name="T83" fmla="*/ 854 h 1148"/>
                <a:gd name="T84" fmla="*/ 1102 w 2376"/>
                <a:gd name="T85" fmla="*/ 890 h 1148"/>
                <a:gd name="T86" fmla="*/ 1152 w 2376"/>
                <a:gd name="T87" fmla="*/ 964 h 1148"/>
                <a:gd name="T88" fmla="*/ 1888 w 2376"/>
                <a:gd name="T89" fmla="*/ 1020 h 1148"/>
                <a:gd name="T90" fmla="*/ 1896 w 2376"/>
                <a:gd name="T91" fmla="*/ 964 h 1148"/>
                <a:gd name="T92" fmla="*/ 1946 w 2376"/>
                <a:gd name="T93" fmla="*/ 890 h 1148"/>
                <a:gd name="T94" fmla="*/ 2028 w 2376"/>
                <a:gd name="T95" fmla="*/ 854 h 1148"/>
                <a:gd name="T96" fmla="*/ 2106 w 2376"/>
                <a:gd name="T97" fmla="*/ 866 h 1148"/>
                <a:gd name="T98" fmla="*/ 2176 w 2376"/>
                <a:gd name="T99" fmla="*/ 922 h 1148"/>
                <a:gd name="T100" fmla="*/ 2202 w 2376"/>
                <a:gd name="T101" fmla="*/ 1010 h 1148"/>
                <a:gd name="T102" fmla="*/ 2352 w 2376"/>
                <a:gd name="T103" fmla="*/ 1016 h 1148"/>
                <a:gd name="T104" fmla="*/ 2376 w 2376"/>
                <a:gd name="T105" fmla="*/ 892 h 1148"/>
                <a:gd name="T106" fmla="*/ 1984 w 2376"/>
                <a:gd name="T107" fmla="*/ 606 h 1148"/>
                <a:gd name="T108" fmla="*/ 2182 w 2376"/>
                <a:gd name="T109" fmla="*/ 422 h 1148"/>
                <a:gd name="T110" fmla="*/ 2300 w 2376"/>
                <a:gd name="T111" fmla="*/ 548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76" h="1148">
                  <a:moveTo>
                    <a:pt x="1004" y="882"/>
                  </a:moveTo>
                  <a:lnTo>
                    <a:pt x="1004" y="882"/>
                  </a:lnTo>
                  <a:lnTo>
                    <a:pt x="990" y="882"/>
                  </a:lnTo>
                  <a:lnTo>
                    <a:pt x="978" y="884"/>
                  </a:lnTo>
                  <a:lnTo>
                    <a:pt x="966" y="888"/>
                  </a:lnTo>
                  <a:lnTo>
                    <a:pt x="954" y="892"/>
                  </a:lnTo>
                  <a:lnTo>
                    <a:pt x="942" y="896"/>
                  </a:lnTo>
                  <a:lnTo>
                    <a:pt x="932" y="904"/>
                  </a:lnTo>
                  <a:lnTo>
                    <a:pt x="912" y="920"/>
                  </a:lnTo>
                  <a:lnTo>
                    <a:pt x="896" y="938"/>
                  </a:lnTo>
                  <a:lnTo>
                    <a:pt x="890" y="948"/>
                  </a:lnTo>
                  <a:lnTo>
                    <a:pt x="886" y="960"/>
                  </a:lnTo>
                  <a:lnTo>
                    <a:pt x="880" y="972"/>
                  </a:lnTo>
                  <a:lnTo>
                    <a:pt x="878" y="984"/>
                  </a:lnTo>
                  <a:lnTo>
                    <a:pt x="876" y="998"/>
                  </a:lnTo>
                  <a:lnTo>
                    <a:pt x="874" y="1010"/>
                  </a:lnTo>
                  <a:lnTo>
                    <a:pt x="874" y="1010"/>
                  </a:lnTo>
                  <a:lnTo>
                    <a:pt x="876" y="1024"/>
                  </a:lnTo>
                  <a:lnTo>
                    <a:pt x="878" y="1036"/>
                  </a:lnTo>
                  <a:lnTo>
                    <a:pt x="880" y="1048"/>
                  </a:lnTo>
                  <a:lnTo>
                    <a:pt x="886" y="1060"/>
                  </a:lnTo>
                  <a:lnTo>
                    <a:pt x="890" y="1072"/>
                  </a:lnTo>
                  <a:lnTo>
                    <a:pt x="896" y="1082"/>
                  </a:lnTo>
                  <a:lnTo>
                    <a:pt x="912" y="1102"/>
                  </a:lnTo>
                  <a:lnTo>
                    <a:pt x="932" y="1118"/>
                  </a:lnTo>
                  <a:lnTo>
                    <a:pt x="942" y="1124"/>
                  </a:lnTo>
                  <a:lnTo>
                    <a:pt x="954" y="1130"/>
                  </a:lnTo>
                  <a:lnTo>
                    <a:pt x="966" y="1134"/>
                  </a:lnTo>
                  <a:lnTo>
                    <a:pt x="978" y="1138"/>
                  </a:lnTo>
                  <a:lnTo>
                    <a:pt x="990" y="1138"/>
                  </a:lnTo>
                  <a:lnTo>
                    <a:pt x="1004" y="1140"/>
                  </a:lnTo>
                  <a:lnTo>
                    <a:pt x="1004" y="1140"/>
                  </a:lnTo>
                  <a:lnTo>
                    <a:pt x="1018" y="1138"/>
                  </a:lnTo>
                  <a:lnTo>
                    <a:pt x="1030" y="1138"/>
                  </a:lnTo>
                  <a:lnTo>
                    <a:pt x="1042" y="1134"/>
                  </a:lnTo>
                  <a:lnTo>
                    <a:pt x="1054" y="1130"/>
                  </a:lnTo>
                  <a:lnTo>
                    <a:pt x="1066" y="1124"/>
                  </a:lnTo>
                  <a:lnTo>
                    <a:pt x="1076" y="1118"/>
                  </a:lnTo>
                  <a:lnTo>
                    <a:pt x="1096" y="1102"/>
                  </a:lnTo>
                  <a:lnTo>
                    <a:pt x="1112" y="1082"/>
                  </a:lnTo>
                  <a:lnTo>
                    <a:pt x="1118" y="1072"/>
                  </a:lnTo>
                  <a:lnTo>
                    <a:pt x="1124" y="1060"/>
                  </a:lnTo>
                  <a:lnTo>
                    <a:pt x="1128" y="1048"/>
                  </a:lnTo>
                  <a:lnTo>
                    <a:pt x="1130" y="1036"/>
                  </a:lnTo>
                  <a:lnTo>
                    <a:pt x="1132" y="1024"/>
                  </a:lnTo>
                  <a:lnTo>
                    <a:pt x="1134" y="1010"/>
                  </a:lnTo>
                  <a:lnTo>
                    <a:pt x="1134" y="1010"/>
                  </a:lnTo>
                  <a:lnTo>
                    <a:pt x="1132" y="998"/>
                  </a:lnTo>
                  <a:lnTo>
                    <a:pt x="1130" y="984"/>
                  </a:lnTo>
                  <a:lnTo>
                    <a:pt x="1128" y="972"/>
                  </a:lnTo>
                  <a:lnTo>
                    <a:pt x="1124" y="960"/>
                  </a:lnTo>
                  <a:lnTo>
                    <a:pt x="1118" y="948"/>
                  </a:lnTo>
                  <a:lnTo>
                    <a:pt x="1112" y="938"/>
                  </a:lnTo>
                  <a:lnTo>
                    <a:pt x="1096" y="920"/>
                  </a:lnTo>
                  <a:lnTo>
                    <a:pt x="1076" y="904"/>
                  </a:lnTo>
                  <a:lnTo>
                    <a:pt x="1066" y="896"/>
                  </a:lnTo>
                  <a:lnTo>
                    <a:pt x="1054" y="892"/>
                  </a:lnTo>
                  <a:lnTo>
                    <a:pt x="1042" y="888"/>
                  </a:lnTo>
                  <a:lnTo>
                    <a:pt x="1030" y="884"/>
                  </a:lnTo>
                  <a:lnTo>
                    <a:pt x="1018" y="882"/>
                  </a:lnTo>
                  <a:lnTo>
                    <a:pt x="1004" y="882"/>
                  </a:lnTo>
                  <a:lnTo>
                    <a:pt x="1004" y="882"/>
                  </a:lnTo>
                  <a:close/>
                  <a:moveTo>
                    <a:pt x="2046" y="890"/>
                  </a:moveTo>
                  <a:lnTo>
                    <a:pt x="2046" y="890"/>
                  </a:lnTo>
                  <a:lnTo>
                    <a:pt x="2034" y="892"/>
                  </a:lnTo>
                  <a:lnTo>
                    <a:pt x="2020" y="892"/>
                  </a:lnTo>
                  <a:lnTo>
                    <a:pt x="2008" y="896"/>
                  </a:lnTo>
                  <a:lnTo>
                    <a:pt x="1996" y="900"/>
                  </a:lnTo>
                  <a:lnTo>
                    <a:pt x="1986" y="906"/>
                  </a:lnTo>
                  <a:lnTo>
                    <a:pt x="1974" y="912"/>
                  </a:lnTo>
                  <a:lnTo>
                    <a:pt x="1956" y="928"/>
                  </a:lnTo>
                  <a:lnTo>
                    <a:pt x="1940" y="948"/>
                  </a:lnTo>
                  <a:lnTo>
                    <a:pt x="1934" y="958"/>
                  </a:lnTo>
                  <a:lnTo>
                    <a:pt x="1928" y="970"/>
                  </a:lnTo>
                  <a:lnTo>
                    <a:pt x="1924" y="982"/>
                  </a:lnTo>
                  <a:lnTo>
                    <a:pt x="1920" y="994"/>
                  </a:lnTo>
                  <a:lnTo>
                    <a:pt x="1918" y="1006"/>
                  </a:lnTo>
                  <a:lnTo>
                    <a:pt x="1918" y="1020"/>
                  </a:lnTo>
                  <a:lnTo>
                    <a:pt x="1918" y="1020"/>
                  </a:lnTo>
                  <a:lnTo>
                    <a:pt x="1918" y="1032"/>
                  </a:lnTo>
                  <a:lnTo>
                    <a:pt x="1920" y="1046"/>
                  </a:lnTo>
                  <a:lnTo>
                    <a:pt x="1924" y="1058"/>
                  </a:lnTo>
                  <a:lnTo>
                    <a:pt x="1928" y="1070"/>
                  </a:lnTo>
                  <a:lnTo>
                    <a:pt x="1934" y="1082"/>
                  </a:lnTo>
                  <a:lnTo>
                    <a:pt x="1940" y="1092"/>
                  </a:lnTo>
                  <a:lnTo>
                    <a:pt x="1956" y="1110"/>
                  </a:lnTo>
                  <a:lnTo>
                    <a:pt x="1974" y="1126"/>
                  </a:lnTo>
                  <a:lnTo>
                    <a:pt x="1986" y="1134"/>
                  </a:lnTo>
                  <a:lnTo>
                    <a:pt x="1996" y="1138"/>
                  </a:lnTo>
                  <a:lnTo>
                    <a:pt x="2008" y="1142"/>
                  </a:lnTo>
                  <a:lnTo>
                    <a:pt x="2020" y="1146"/>
                  </a:lnTo>
                  <a:lnTo>
                    <a:pt x="2034" y="1148"/>
                  </a:lnTo>
                  <a:lnTo>
                    <a:pt x="2046" y="1148"/>
                  </a:lnTo>
                  <a:lnTo>
                    <a:pt x="2046" y="1148"/>
                  </a:lnTo>
                  <a:lnTo>
                    <a:pt x="2060" y="1148"/>
                  </a:lnTo>
                  <a:lnTo>
                    <a:pt x="2072" y="1146"/>
                  </a:lnTo>
                  <a:lnTo>
                    <a:pt x="2086" y="1142"/>
                  </a:lnTo>
                  <a:lnTo>
                    <a:pt x="2098" y="1138"/>
                  </a:lnTo>
                  <a:lnTo>
                    <a:pt x="2108" y="1134"/>
                  </a:lnTo>
                  <a:lnTo>
                    <a:pt x="2120" y="1126"/>
                  </a:lnTo>
                  <a:lnTo>
                    <a:pt x="2138" y="1110"/>
                  </a:lnTo>
                  <a:lnTo>
                    <a:pt x="2154" y="1092"/>
                  </a:lnTo>
                  <a:lnTo>
                    <a:pt x="2160" y="1082"/>
                  </a:lnTo>
                  <a:lnTo>
                    <a:pt x="2166" y="1070"/>
                  </a:lnTo>
                  <a:lnTo>
                    <a:pt x="2170" y="1058"/>
                  </a:lnTo>
                  <a:lnTo>
                    <a:pt x="2174" y="1046"/>
                  </a:lnTo>
                  <a:lnTo>
                    <a:pt x="2176" y="1032"/>
                  </a:lnTo>
                  <a:lnTo>
                    <a:pt x="2176" y="1020"/>
                  </a:lnTo>
                  <a:lnTo>
                    <a:pt x="2176" y="1020"/>
                  </a:lnTo>
                  <a:lnTo>
                    <a:pt x="2176" y="1006"/>
                  </a:lnTo>
                  <a:lnTo>
                    <a:pt x="2174" y="994"/>
                  </a:lnTo>
                  <a:lnTo>
                    <a:pt x="2170" y="982"/>
                  </a:lnTo>
                  <a:lnTo>
                    <a:pt x="2166" y="970"/>
                  </a:lnTo>
                  <a:lnTo>
                    <a:pt x="2160" y="958"/>
                  </a:lnTo>
                  <a:lnTo>
                    <a:pt x="2154" y="948"/>
                  </a:lnTo>
                  <a:lnTo>
                    <a:pt x="2138" y="928"/>
                  </a:lnTo>
                  <a:lnTo>
                    <a:pt x="2120" y="912"/>
                  </a:lnTo>
                  <a:lnTo>
                    <a:pt x="2108" y="906"/>
                  </a:lnTo>
                  <a:lnTo>
                    <a:pt x="2098" y="900"/>
                  </a:lnTo>
                  <a:lnTo>
                    <a:pt x="2086" y="896"/>
                  </a:lnTo>
                  <a:lnTo>
                    <a:pt x="2072" y="892"/>
                  </a:lnTo>
                  <a:lnTo>
                    <a:pt x="2060" y="892"/>
                  </a:lnTo>
                  <a:lnTo>
                    <a:pt x="2046" y="890"/>
                  </a:lnTo>
                  <a:lnTo>
                    <a:pt x="2046" y="890"/>
                  </a:lnTo>
                  <a:close/>
                  <a:moveTo>
                    <a:pt x="2368" y="618"/>
                  </a:moveTo>
                  <a:lnTo>
                    <a:pt x="2368" y="618"/>
                  </a:lnTo>
                  <a:lnTo>
                    <a:pt x="2352" y="584"/>
                  </a:lnTo>
                  <a:lnTo>
                    <a:pt x="2334" y="552"/>
                  </a:lnTo>
                  <a:lnTo>
                    <a:pt x="2314" y="522"/>
                  </a:lnTo>
                  <a:lnTo>
                    <a:pt x="2292" y="496"/>
                  </a:lnTo>
                  <a:lnTo>
                    <a:pt x="2270" y="470"/>
                  </a:lnTo>
                  <a:lnTo>
                    <a:pt x="2246" y="446"/>
                  </a:lnTo>
                  <a:lnTo>
                    <a:pt x="2222" y="426"/>
                  </a:lnTo>
                  <a:lnTo>
                    <a:pt x="2198" y="408"/>
                  </a:lnTo>
                  <a:lnTo>
                    <a:pt x="2156" y="376"/>
                  </a:lnTo>
                  <a:lnTo>
                    <a:pt x="2118" y="354"/>
                  </a:lnTo>
                  <a:lnTo>
                    <a:pt x="2094" y="340"/>
                  </a:lnTo>
                  <a:lnTo>
                    <a:pt x="2086" y="336"/>
                  </a:lnTo>
                  <a:lnTo>
                    <a:pt x="1788" y="336"/>
                  </a:lnTo>
                  <a:lnTo>
                    <a:pt x="1788" y="604"/>
                  </a:lnTo>
                  <a:lnTo>
                    <a:pt x="1788" y="604"/>
                  </a:lnTo>
                  <a:lnTo>
                    <a:pt x="1786" y="618"/>
                  </a:lnTo>
                  <a:lnTo>
                    <a:pt x="1784" y="622"/>
                  </a:lnTo>
                  <a:lnTo>
                    <a:pt x="1782" y="624"/>
                  </a:lnTo>
                  <a:lnTo>
                    <a:pt x="1770" y="624"/>
                  </a:lnTo>
                  <a:lnTo>
                    <a:pt x="1770" y="624"/>
                  </a:lnTo>
                  <a:lnTo>
                    <a:pt x="1766" y="622"/>
                  </a:lnTo>
                  <a:lnTo>
                    <a:pt x="1764" y="618"/>
                  </a:lnTo>
                  <a:lnTo>
                    <a:pt x="1762" y="612"/>
                  </a:lnTo>
                  <a:lnTo>
                    <a:pt x="1762" y="604"/>
                  </a:lnTo>
                  <a:lnTo>
                    <a:pt x="1762" y="282"/>
                  </a:lnTo>
                  <a:lnTo>
                    <a:pt x="1762" y="282"/>
                  </a:lnTo>
                  <a:lnTo>
                    <a:pt x="1764" y="270"/>
                  </a:lnTo>
                  <a:lnTo>
                    <a:pt x="1764" y="20"/>
                  </a:lnTo>
                  <a:lnTo>
                    <a:pt x="1764" y="20"/>
                  </a:lnTo>
                  <a:lnTo>
                    <a:pt x="1762" y="12"/>
                  </a:lnTo>
                  <a:lnTo>
                    <a:pt x="1758" y="6"/>
                  </a:lnTo>
                  <a:lnTo>
                    <a:pt x="1752" y="2"/>
                  </a:lnTo>
                  <a:lnTo>
                    <a:pt x="1744" y="0"/>
                  </a:lnTo>
                  <a:lnTo>
                    <a:pt x="758" y="0"/>
                  </a:lnTo>
                  <a:lnTo>
                    <a:pt x="758" y="0"/>
                  </a:lnTo>
                  <a:lnTo>
                    <a:pt x="750" y="2"/>
                  </a:lnTo>
                  <a:lnTo>
                    <a:pt x="744" y="6"/>
                  </a:lnTo>
                  <a:lnTo>
                    <a:pt x="740" y="12"/>
                  </a:lnTo>
                  <a:lnTo>
                    <a:pt x="738" y="20"/>
                  </a:lnTo>
                  <a:lnTo>
                    <a:pt x="738" y="324"/>
                  </a:lnTo>
                  <a:lnTo>
                    <a:pt x="374" y="324"/>
                  </a:lnTo>
                  <a:lnTo>
                    <a:pt x="374" y="324"/>
                  </a:lnTo>
                  <a:lnTo>
                    <a:pt x="364" y="324"/>
                  </a:lnTo>
                  <a:lnTo>
                    <a:pt x="356" y="328"/>
                  </a:lnTo>
                  <a:lnTo>
                    <a:pt x="348" y="332"/>
                  </a:lnTo>
                  <a:lnTo>
                    <a:pt x="340" y="338"/>
                  </a:lnTo>
                  <a:lnTo>
                    <a:pt x="334" y="344"/>
                  </a:lnTo>
                  <a:lnTo>
                    <a:pt x="330" y="354"/>
                  </a:lnTo>
                  <a:lnTo>
                    <a:pt x="328" y="362"/>
                  </a:lnTo>
                  <a:lnTo>
                    <a:pt x="326" y="372"/>
                  </a:lnTo>
                  <a:lnTo>
                    <a:pt x="326" y="372"/>
                  </a:lnTo>
                  <a:lnTo>
                    <a:pt x="328" y="382"/>
                  </a:lnTo>
                  <a:lnTo>
                    <a:pt x="330" y="390"/>
                  </a:lnTo>
                  <a:lnTo>
                    <a:pt x="334" y="398"/>
                  </a:lnTo>
                  <a:lnTo>
                    <a:pt x="340" y="406"/>
                  </a:lnTo>
                  <a:lnTo>
                    <a:pt x="348" y="412"/>
                  </a:lnTo>
                  <a:lnTo>
                    <a:pt x="356" y="416"/>
                  </a:lnTo>
                  <a:lnTo>
                    <a:pt x="364" y="420"/>
                  </a:lnTo>
                  <a:lnTo>
                    <a:pt x="374" y="420"/>
                  </a:lnTo>
                  <a:lnTo>
                    <a:pt x="738" y="420"/>
                  </a:lnTo>
                  <a:lnTo>
                    <a:pt x="738" y="486"/>
                  </a:lnTo>
                  <a:lnTo>
                    <a:pt x="212" y="486"/>
                  </a:lnTo>
                  <a:lnTo>
                    <a:pt x="212" y="486"/>
                  </a:lnTo>
                  <a:lnTo>
                    <a:pt x="202" y="488"/>
                  </a:lnTo>
                  <a:lnTo>
                    <a:pt x="192" y="490"/>
                  </a:lnTo>
                  <a:lnTo>
                    <a:pt x="184" y="496"/>
                  </a:lnTo>
                  <a:lnTo>
                    <a:pt x="176" y="502"/>
                  </a:lnTo>
                  <a:lnTo>
                    <a:pt x="170" y="508"/>
                  </a:lnTo>
                  <a:lnTo>
                    <a:pt x="166" y="516"/>
                  </a:lnTo>
                  <a:lnTo>
                    <a:pt x="164" y="526"/>
                  </a:lnTo>
                  <a:lnTo>
                    <a:pt x="162" y="536"/>
                  </a:lnTo>
                  <a:lnTo>
                    <a:pt x="162" y="536"/>
                  </a:lnTo>
                  <a:lnTo>
                    <a:pt x="164" y="546"/>
                  </a:lnTo>
                  <a:lnTo>
                    <a:pt x="166" y="554"/>
                  </a:lnTo>
                  <a:lnTo>
                    <a:pt x="170" y="562"/>
                  </a:lnTo>
                  <a:lnTo>
                    <a:pt x="176" y="570"/>
                  </a:lnTo>
                  <a:lnTo>
                    <a:pt x="184" y="576"/>
                  </a:lnTo>
                  <a:lnTo>
                    <a:pt x="192" y="580"/>
                  </a:lnTo>
                  <a:lnTo>
                    <a:pt x="202" y="582"/>
                  </a:lnTo>
                  <a:lnTo>
                    <a:pt x="212" y="584"/>
                  </a:lnTo>
                  <a:lnTo>
                    <a:pt x="738" y="584"/>
                  </a:lnTo>
                  <a:lnTo>
                    <a:pt x="738" y="650"/>
                  </a:lnTo>
                  <a:lnTo>
                    <a:pt x="48" y="650"/>
                  </a:lnTo>
                  <a:lnTo>
                    <a:pt x="48" y="650"/>
                  </a:lnTo>
                  <a:lnTo>
                    <a:pt x="38" y="652"/>
                  </a:lnTo>
                  <a:lnTo>
                    <a:pt x="28" y="654"/>
                  </a:lnTo>
                  <a:lnTo>
                    <a:pt x="20" y="658"/>
                  </a:lnTo>
                  <a:lnTo>
                    <a:pt x="14" y="664"/>
                  </a:lnTo>
                  <a:lnTo>
                    <a:pt x="8" y="672"/>
                  </a:lnTo>
                  <a:lnTo>
                    <a:pt x="4" y="680"/>
                  </a:lnTo>
                  <a:lnTo>
                    <a:pt x="0" y="688"/>
                  </a:lnTo>
                  <a:lnTo>
                    <a:pt x="0" y="698"/>
                  </a:lnTo>
                  <a:lnTo>
                    <a:pt x="0" y="698"/>
                  </a:lnTo>
                  <a:lnTo>
                    <a:pt x="0" y="708"/>
                  </a:lnTo>
                  <a:lnTo>
                    <a:pt x="4" y="718"/>
                  </a:lnTo>
                  <a:lnTo>
                    <a:pt x="8" y="726"/>
                  </a:lnTo>
                  <a:lnTo>
                    <a:pt x="14" y="734"/>
                  </a:lnTo>
                  <a:lnTo>
                    <a:pt x="20" y="738"/>
                  </a:lnTo>
                  <a:lnTo>
                    <a:pt x="28" y="744"/>
                  </a:lnTo>
                  <a:lnTo>
                    <a:pt x="38" y="746"/>
                  </a:lnTo>
                  <a:lnTo>
                    <a:pt x="48" y="748"/>
                  </a:lnTo>
                  <a:lnTo>
                    <a:pt x="740" y="748"/>
                  </a:lnTo>
                  <a:lnTo>
                    <a:pt x="740" y="1020"/>
                  </a:lnTo>
                  <a:lnTo>
                    <a:pt x="740" y="1020"/>
                  </a:lnTo>
                  <a:lnTo>
                    <a:pt x="846" y="1020"/>
                  </a:lnTo>
                  <a:lnTo>
                    <a:pt x="846" y="1020"/>
                  </a:lnTo>
                  <a:lnTo>
                    <a:pt x="846" y="1010"/>
                  </a:lnTo>
                  <a:lnTo>
                    <a:pt x="846" y="1010"/>
                  </a:lnTo>
                  <a:lnTo>
                    <a:pt x="846" y="994"/>
                  </a:lnTo>
                  <a:lnTo>
                    <a:pt x="850" y="978"/>
                  </a:lnTo>
                  <a:lnTo>
                    <a:pt x="854" y="964"/>
                  </a:lnTo>
                  <a:lnTo>
                    <a:pt x="858" y="950"/>
                  </a:lnTo>
                  <a:lnTo>
                    <a:pt x="866" y="936"/>
                  </a:lnTo>
                  <a:lnTo>
                    <a:pt x="872" y="922"/>
                  </a:lnTo>
                  <a:lnTo>
                    <a:pt x="882" y="910"/>
                  </a:lnTo>
                  <a:lnTo>
                    <a:pt x="892" y="900"/>
                  </a:lnTo>
                  <a:lnTo>
                    <a:pt x="904" y="890"/>
                  </a:lnTo>
                  <a:lnTo>
                    <a:pt x="916" y="880"/>
                  </a:lnTo>
                  <a:lnTo>
                    <a:pt x="928" y="872"/>
                  </a:lnTo>
                  <a:lnTo>
                    <a:pt x="942" y="866"/>
                  </a:lnTo>
                  <a:lnTo>
                    <a:pt x="956" y="860"/>
                  </a:lnTo>
                  <a:lnTo>
                    <a:pt x="972" y="856"/>
                  </a:lnTo>
                  <a:lnTo>
                    <a:pt x="988" y="854"/>
                  </a:lnTo>
                  <a:lnTo>
                    <a:pt x="1004" y="854"/>
                  </a:lnTo>
                  <a:lnTo>
                    <a:pt x="1004" y="854"/>
                  </a:lnTo>
                  <a:lnTo>
                    <a:pt x="1020" y="854"/>
                  </a:lnTo>
                  <a:lnTo>
                    <a:pt x="1034" y="856"/>
                  </a:lnTo>
                  <a:lnTo>
                    <a:pt x="1050" y="860"/>
                  </a:lnTo>
                  <a:lnTo>
                    <a:pt x="1064" y="866"/>
                  </a:lnTo>
                  <a:lnTo>
                    <a:pt x="1078" y="872"/>
                  </a:lnTo>
                  <a:lnTo>
                    <a:pt x="1090" y="880"/>
                  </a:lnTo>
                  <a:lnTo>
                    <a:pt x="1102" y="890"/>
                  </a:lnTo>
                  <a:lnTo>
                    <a:pt x="1114" y="900"/>
                  </a:lnTo>
                  <a:lnTo>
                    <a:pt x="1124" y="910"/>
                  </a:lnTo>
                  <a:lnTo>
                    <a:pt x="1134" y="922"/>
                  </a:lnTo>
                  <a:lnTo>
                    <a:pt x="1140" y="936"/>
                  </a:lnTo>
                  <a:lnTo>
                    <a:pt x="1148" y="950"/>
                  </a:lnTo>
                  <a:lnTo>
                    <a:pt x="1152" y="964"/>
                  </a:lnTo>
                  <a:lnTo>
                    <a:pt x="1156" y="978"/>
                  </a:lnTo>
                  <a:lnTo>
                    <a:pt x="1160" y="994"/>
                  </a:lnTo>
                  <a:lnTo>
                    <a:pt x="1160" y="1010"/>
                  </a:lnTo>
                  <a:lnTo>
                    <a:pt x="1160" y="1010"/>
                  </a:lnTo>
                  <a:lnTo>
                    <a:pt x="1160" y="1020"/>
                  </a:lnTo>
                  <a:lnTo>
                    <a:pt x="1888" y="1020"/>
                  </a:lnTo>
                  <a:lnTo>
                    <a:pt x="1888" y="1020"/>
                  </a:lnTo>
                  <a:lnTo>
                    <a:pt x="1888" y="1010"/>
                  </a:lnTo>
                  <a:lnTo>
                    <a:pt x="1888" y="1010"/>
                  </a:lnTo>
                  <a:lnTo>
                    <a:pt x="1890" y="994"/>
                  </a:lnTo>
                  <a:lnTo>
                    <a:pt x="1892" y="978"/>
                  </a:lnTo>
                  <a:lnTo>
                    <a:pt x="1896" y="964"/>
                  </a:lnTo>
                  <a:lnTo>
                    <a:pt x="1900" y="950"/>
                  </a:lnTo>
                  <a:lnTo>
                    <a:pt x="1908" y="936"/>
                  </a:lnTo>
                  <a:lnTo>
                    <a:pt x="1914" y="922"/>
                  </a:lnTo>
                  <a:lnTo>
                    <a:pt x="1924" y="910"/>
                  </a:lnTo>
                  <a:lnTo>
                    <a:pt x="1934" y="900"/>
                  </a:lnTo>
                  <a:lnTo>
                    <a:pt x="1946" y="890"/>
                  </a:lnTo>
                  <a:lnTo>
                    <a:pt x="1958" y="880"/>
                  </a:lnTo>
                  <a:lnTo>
                    <a:pt x="1970" y="872"/>
                  </a:lnTo>
                  <a:lnTo>
                    <a:pt x="1984" y="866"/>
                  </a:lnTo>
                  <a:lnTo>
                    <a:pt x="1998" y="860"/>
                  </a:lnTo>
                  <a:lnTo>
                    <a:pt x="2014" y="856"/>
                  </a:lnTo>
                  <a:lnTo>
                    <a:pt x="2028" y="854"/>
                  </a:lnTo>
                  <a:lnTo>
                    <a:pt x="2046" y="854"/>
                  </a:lnTo>
                  <a:lnTo>
                    <a:pt x="2046" y="854"/>
                  </a:lnTo>
                  <a:lnTo>
                    <a:pt x="2062" y="854"/>
                  </a:lnTo>
                  <a:lnTo>
                    <a:pt x="2076" y="856"/>
                  </a:lnTo>
                  <a:lnTo>
                    <a:pt x="2092" y="860"/>
                  </a:lnTo>
                  <a:lnTo>
                    <a:pt x="2106" y="866"/>
                  </a:lnTo>
                  <a:lnTo>
                    <a:pt x="2120" y="872"/>
                  </a:lnTo>
                  <a:lnTo>
                    <a:pt x="2132" y="880"/>
                  </a:lnTo>
                  <a:lnTo>
                    <a:pt x="2144" y="890"/>
                  </a:lnTo>
                  <a:lnTo>
                    <a:pt x="2156" y="900"/>
                  </a:lnTo>
                  <a:lnTo>
                    <a:pt x="2166" y="910"/>
                  </a:lnTo>
                  <a:lnTo>
                    <a:pt x="2176" y="922"/>
                  </a:lnTo>
                  <a:lnTo>
                    <a:pt x="2182" y="936"/>
                  </a:lnTo>
                  <a:lnTo>
                    <a:pt x="2190" y="950"/>
                  </a:lnTo>
                  <a:lnTo>
                    <a:pt x="2194" y="964"/>
                  </a:lnTo>
                  <a:lnTo>
                    <a:pt x="2198" y="978"/>
                  </a:lnTo>
                  <a:lnTo>
                    <a:pt x="2202" y="994"/>
                  </a:lnTo>
                  <a:lnTo>
                    <a:pt x="2202" y="1010"/>
                  </a:lnTo>
                  <a:lnTo>
                    <a:pt x="2202" y="1010"/>
                  </a:lnTo>
                  <a:lnTo>
                    <a:pt x="2202" y="1020"/>
                  </a:lnTo>
                  <a:lnTo>
                    <a:pt x="2342" y="1020"/>
                  </a:lnTo>
                  <a:lnTo>
                    <a:pt x="2342" y="1020"/>
                  </a:lnTo>
                  <a:lnTo>
                    <a:pt x="2346" y="1018"/>
                  </a:lnTo>
                  <a:lnTo>
                    <a:pt x="2352" y="1016"/>
                  </a:lnTo>
                  <a:lnTo>
                    <a:pt x="2356" y="1010"/>
                  </a:lnTo>
                  <a:lnTo>
                    <a:pt x="2360" y="1002"/>
                  </a:lnTo>
                  <a:lnTo>
                    <a:pt x="2366" y="982"/>
                  </a:lnTo>
                  <a:lnTo>
                    <a:pt x="2370" y="956"/>
                  </a:lnTo>
                  <a:lnTo>
                    <a:pt x="2374" y="926"/>
                  </a:lnTo>
                  <a:lnTo>
                    <a:pt x="2376" y="892"/>
                  </a:lnTo>
                  <a:lnTo>
                    <a:pt x="2376" y="820"/>
                  </a:lnTo>
                  <a:lnTo>
                    <a:pt x="2374" y="746"/>
                  </a:lnTo>
                  <a:lnTo>
                    <a:pt x="2372" y="682"/>
                  </a:lnTo>
                  <a:lnTo>
                    <a:pt x="2368" y="618"/>
                  </a:lnTo>
                  <a:lnTo>
                    <a:pt x="2368" y="618"/>
                  </a:lnTo>
                  <a:close/>
                  <a:moveTo>
                    <a:pt x="1984" y="606"/>
                  </a:moveTo>
                  <a:lnTo>
                    <a:pt x="1984" y="360"/>
                  </a:lnTo>
                  <a:lnTo>
                    <a:pt x="2084" y="360"/>
                  </a:lnTo>
                  <a:lnTo>
                    <a:pt x="2084" y="360"/>
                  </a:lnTo>
                  <a:lnTo>
                    <a:pt x="2112" y="374"/>
                  </a:lnTo>
                  <a:lnTo>
                    <a:pt x="2144" y="394"/>
                  </a:lnTo>
                  <a:lnTo>
                    <a:pt x="2182" y="422"/>
                  </a:lnTo>
                  <a:lnTo>
                    <a:pt x="2202" y="438"/>
                  </a:lnTo>
                  <a:lnTo>
                    <a:pt x="2224" y="456"/>
                  </a:lnTo>
                  <a:lnTo>
                    <a:pt x="2244" y="476"/>
                  </a:lnTo>
                  <a:lnTo>
                    <a:pt x="2264" y="498"/>
                  </a:lnTo>
                  <a:lnTo>
                    <a:pt x="2282" y="522"/>
                  </a:lnTo>
                  <a:lnTo>
                    <a:pt x="2300" y="548"/>
                  </a:lnTo>
                  <a:lnTo>
                    <a:pt x="2316" y="576"/>
                  </a:lnTo>
                  <a:lnTo>
                    <a:pt x="2330" y="606"/>
                  </a:lnTo>
                  <a:lnTo>
                    <a:pt x="1984" y="60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ko-KR" altLang="en-US" sz="1350" dirty="0"/>
            </a:p>
          </p:txBody>
        </p:sp>
      </p:grpSp>
      <p:grpSp>
        <p:nvGrpSpPr>
          <p:cNvPr id="54" name="그룹 53"/>
          <p:cNvGrpSpPr/>
          <p:nvPr/>
        </p:nvGrpSpPr>
        <p:grpSpPr>
          <a:xfrm>
            <a:off x="8014624" y="5577117"/>
            <a:ext cx="898299" cy="898299"/>
            <a:chOff x="3414871" y="4540551"/>
            <a:chExt cx="1197732" cy="1197732"/>
          </a:xfrm>
        </p:grpSpPr>
        <p:grpSp>
          <p:nvGrpSpPr>
            <p:cNvPr id="27" name="그룹 26"/>
            <p:cNvGrpSpPr/>
            <p:nvPr/>
          </p:nvGrpSpPr>
          <p:grpSpPr>
            <a:xfrm>
              <a:off x="3414871" y="4540551"/>
              <a:ext cx="1197732" cy="1197732"/>
              <a:chOff x="3671380" y="7185892"/>
              <a:chExt cx="720000" cy="720000"/>
            </a:xfrm>
          </p:grpSpPr>
          <p:sp>
            <p:nvSpPr>
              <p:cNvPr id="28" name="타원 27"/>
              <p:cNvSpPr/>
              <p:nvPr/>
            </p:nvSpPr>
            <p:spPr>
              <a:xfrm>
                <a:off x="3671380" y="7185892"/>
                <a:ext cx="720000" cy="72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29" name="타원 28"/>
              <p:cNvSpPr>
                <a:spLocks noChangeAspect="1"/>
              </p:cNvSpPr>
              <p:nvPr/>
            </p:nvSpPr>
            <p:spPr>
              <a:xfrm>
                <a:off x="3707380" y="7221892"/>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grpSp>
          <p:nvGrpSpPr>
            <p:cNvPr id="23" name="그룹 22"/>
            <p:cNvGrpSpPr/>
            <p:nvPr/>
          </p:nvGrpSpPr>
          <p:grpSpPr>
            <a:xfrm>
              <a:off x="3662516" y="4893727"/>
              <a:ext cx="702443" cy="491380"/>
              <a:chOff x="4656138" y="1827213"/>
              <a:chExt cx="2705100" cy="1892300"/>
            </a:xfrm>
            <a:solidFill>
              <a:schemeClr val="bg1"/>
            </a:solidFill>
          </p:grpSpPr>
          <p:sp>
            <p:nvSpPr>
              <p:cNvPr id="20" name="Freeform 5"/>
              <p:cNvSpPr>
                <a:spLocks/>
              </p:cNvSpPr>
              <p:nvPr/>
            </p:nvSpPr>
            <p:spPr bwMode="auto">
              <a:xfrm>
                <a:off x="5922963" y="1827213"/>
                <a:ext cx="1438275" cy="1155700"/>
              </a:xfrm>
              <a:custGeom>
                <a:avLst/>
                <a:gdLst>
                  <a:gd name="T0" fmla="*/ 778 w 906"/>
                  <a:gd name="T1" fmla="*/ 612 h 728"/>
                  <a:gd name="T2" fmla="*/ 832 w 906"/>
                  <a:gd name="T3" fmla="*/ 558 h 728"/>
                  <a:gd name="T4" fmla="*/ 872 w 906"/>
                  <a:gd name="T5" fmla="*/ 498 h 728"/>
                  <a:gd name="T6" fmla="*/ 896 w 906"/>
                  <a:gd name="T7" fmla="*/ 432 h 728"/>
                  <a:gd name="T8" fmla="*/ 904 w 906"/>
                  <a:gd name="T9" fmla="*/ 360 h 728"/>
                  <a:gd name="T10" fmla="*/ 902 w 906"/>
                  <a:gd name="T11" fmla="*/ 324 h 728"/>
                  <a:gd name="T12" fmla="*/ 884 w 906"/>
                  <a:gd name="T13" fmla="*/ 254 h 728"/>
                  <a:gd name="T14" fmla="*/ 850 w 906"/>
                  <a:gd name="T15" fmla="*/ 188 h 728"/>
                  <a:gd name="T16" fmla="*/ 802 w 906"/>
                  <a:gd name="T17" fmla="*/ 132 h 728"/>
                  <a:gd name="T18" fmla="*/ 740 w 906"/>
                  <a:gd name="T19" fmla="*/ 82 h 728"/>
                  <a:gd name="T20" fmla="*/ 668 w 906"/>
                  <a:gd name="T21" fmla="*/ 44 h 728"/>
                  <a:gd name="T22" fmla="*/ 586 w 906"/>
                  <a:gd name="T23" fmla="*/ 16 h 728"/>
                  <a:gd name="T24" fmla="*/ 498 w 906"/>
                  <a:gd name="T25" fmla="*/ 2 h 728"/>
                  <a:gd name="T26" fmla="*/ 452 w 906"/>
                  <a:gd name="T27" fmla="*/ 0 h 728"/>
                  <a:gd name="T28" fmla="*/ 360 w 906"/>
                  <a:gd name="T29" fmla="*/ 8 h 728"/>
                  <a:gd name="T30" fmla="*/ 276 w 906"/>
                  <a:gd name="T31" fmla="*/ 28 h 728"/>
                  <a:gd name="T32" fmla="*/ 198 w 906"/>
                  <a:gd name="T33" fmla="*/ 62 h 728"/>
                  <a:gd name="T34" fmla="*/ 132 w 906"/>
                  <a:gd name="T35" fmla="*/ 106 h 728"/>
                  <a:gd name="T36" fmla="*/ 76 w 906"/>
                  <a:gd name="T37" fmla="*/ 160 h 728"/>
                  <a:gd name="T38" fmla="*/ 34 w 906"/>
                  <a:gd name="T39" fmla="*/ 220 h 728"/>
                  <a:gd name="T40" fmla="*/ 8 w 906"/>
                  <a:gd name="T41" fmla="*/ 288 h 728"/>
                  <a:gd name="T42" fmla="*/ 0 w 906"/>
                  <a:gd name="T43" fmla="*/ 360 h 728"/>
                  <a:gd name="T44" fmla="*/ 2 w 906"/>
                  <a:gd name="T45" fmla="*/ 398 h 728"/>
                  <a:gd name="T46" fmla="*/ 20 w 906"/>
                  <a:gd name="T47" fmla="*/ 468 h 728"/>
                  <a:gd name="T48" fmla="*/ 54 w 906"/>
                  <a:gd name="T49" fmla="*/ 532 h 728"/>
                  <a:gd name="T50" fmla="*/ 102 w 906"/>
                  <a:gd name="T51" fmla="*/ 590 h 728"/>
                  <a:gd name="T52" fmla="*/ 164 w 906"/>
                  <a:gd name="T53" fmla="*/ 640 h 728"/>
                  <a:gd name="T54" fmla="*/ 236 w 906"/>
                  <a:gd name="T55" fmla="*/ 678 h 728"/>
                  <a:gd name="T56" fmla="*/ 318 w 906"/>
                  <a:gd name="T57" fmla="*/ 706 h 728"/>
                  <a:gd name="T58" fmla="*/ 406 w 906"/>
                  <a:gd name="T59" fmla="*/ 720 h 728"/>
                  <a:gd name="T60" fmla="*/ 452 w 906"/>
                  <a:gd name="T61" fmla="*/ 722 h 728"/>
                  <a:gd name="T62" fmla="*/ 504 w 906"/>
                  <a:gd name="T63" fmla="*/ 720 h 728"/>
                  <a:gd name="T64" fmla="*/ 556 w 906"/>
                  <a:gd name="T65" fmla="*/ 712 h 728"/>
                  <a:gd name="T66" fmla="*/ 652 w 906"/>
                  <a:gd name="T67" fmla="*/ 686 h 728"/>
                  <a:gd name="T68" fmla="*/ 692 w 906"/>
                  <a:gd name="T69" fmla="*/ 702 h 728"/>
                  <a:gd name="T70" fmla="*/ 778 w 906"/>
                  <a:gd name="T71" fmla="*/ 722 h 728"/>
                  <a:gd name="T72" fmla="*/ 824 w 906"/>
                  <a:gd name="T73" fmla="*/ 726 h 728"/>
                  <a:gd name="T74" fmla="*/ 864 w 906"/>
                  <a:gd name="T75" fmla="*/ 728 h 728"/>
                  <a:gd name="T76" fmla="*/ 906 w 906"/>
                  <a:gd name="T77" fmla="*/ 728 h 728"/>
                  <a:gd name="T78" fmla="*/ 888 w 906"/>
                  <a:gd name="T79" fmla="*/ 718 h 728"/>
                  <a:gd name="T80" fmla="*/ 852 w 906"/>
                  <a:gd name="T81" fmla="*/ 694 h 728"/>
                  <a:gd name="T82" fmla="*/ 820 w 906"/>
                  <a:gd name="T83" fmla="*/ 664 h 728"/>
                  <a:gd name="T84" fmla="*/ 792 w 906"/>
                  <a:gd name="T85" fmla="*/ 630 h 728"/>
                  <a:gd name="T86" fmla="*/ 778 w 906"/>
                  <a:gd name="T87" fmla="*/ 612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6" h="728">
                    <a:moveTo>
                      <a:pt x="778" y="612"/>
                    </a:moveTo>
                    <a:lnTo>
                      <a:pt x="778" y="612"/>
                    </a:lnTo>
                    <a:lnTo>
                      <a:pt x="806" y="586"/>
                    </a:lnTo>
                    <a:lnTo>
                      <a:pt x="832" y="558"/>
                    </a:lnTo>
                    <a:lnTo>
                      <a:pt x="852" y="530"/>
                    </a:lnTo>
                    <a:lnTo>
                      <a:pt x="872" y="498"/>
                    </a:lnTo>
                    <a:lnTo>
                      <a:pt x="886" y="466"/>
                    </a:lnTo>
                    <a:lnTo>
                      <a:pt x="896" y="432"/>
                    </a:lnTo>
                    <a:lnTo>
                      <a:pt x="902" y="396"/>
                    </a:lnTo>
                    <a:lnTo>
                      <a:pt x="904" y="360"/>
                    </a:lnTo>
                    <a:lnTo>
                      <a:pt x="904" y="360"/>
                    </a:lnTo>
                    <a:lnTo>
                      <a:pt x="902" y="324"/>
                    </a:lnTo>
                    <a:lnTo>
                      <a:pt x="896" y="288"/>
                    </a:lnTo>
                    <a:lnTo>
                      <a:pt x="884" y="254"/>
                    </a:lnTo>
                    <a:lnTo>
                      <a:pt x="870" y="220"/>
                    </a:lnTo>
                    <a:lnTo>
                      <a:pt x="850" y="188"/>
                    </a:lnTo>
                    <a:lnTo>
                      <a:pt x="828" y="160"/>
                    </a:lnTo>
                    <a:lnTo>
                      <a:pt x="802" y="132"/>
                    </a:lnTo>
                    <a:lnTo>
                      <a:pt x="772" y="106"/>
                    </a:lnTo>
                    <a:lnTo>
                      <a:pt x="740" y="82"/>
                    </a:lnTo>
                    <a:lnTo>
                      <a:pt x="706" y="62"/>
                    </a:lnTo>
                    <a:lnTo>
                      <a:pt x="668" y="44"/>
                    </a:lnTo>
                    <a:lnTo>
                      <a:pt x="628" y="28"/>
                    </a:lnTo>
                    <a:lnTo>
                      <a:pt x="586" y="16"/>
                    </a:lnTo>
                    <a:lnTo>
                      <a:pt x="544" y="8"/>
                    </a:lnTo>
                    <a:lnTo>
                      <a:pt x="498" y="2"/>
                    </a:lnTo>
                    <a:lnTo>
                      <a:pt x="452" y="0"/>
                    </a:lnTo>
                    <a:lnTo>
                      <a:pt x="452" y="0"/>
                    </a:lnTo>
                    <a:lnTo>
                      <a:pt x="406" y="2"/>
                    </a:lnTo>
                    <a:lnTo>
                      <a:pt x="360" y="8"/>
                    </a:lnTo>
                    <a:lnTo>
                      <a:pt x="318" y="16"/>
                    </a:lnTo>
                    <a:lnTo>
                      <a:pt x="276" y="28"/>
                    </a:lnTo>
                    <a:lnTo>
                      <a:pt x="236" y="44"/>
                    </a:lnTo>
                    <a:lnTo>
                      <a:pt x="198" y="62"/>
                    </a:lnTo>
                    <a:lnTo>
                      <a:pt x="164" y="82"/>
                    </a:lnTo>
                    <a:lnTo>
                      <a:pt x="132" y="106"/>
                    </a:lnTo>
                    <a:lnTo>
                      <a:pt x="102" y="132"/>
                    </a:lnTo>
                    <a:lnTo>
                      <a:pt x="76" y="160"/>
                    </a:lnTo>
                    <a:lnTo>
                      <a:pt x="54" y="188"/>
                    </a:lnTo>
                    <a:lnTo>
                      <a:pt x="34" y="220"/>
                    </a:lnTo>
                    <a:lnTo>
                      <a:pt x="20" y="254"/>
                    </a:lnTo>
                    <a:lnTo>
                      <a:pt x="8" y="288"/>
                    </a:lnTo>
                    <a:lnTo>
                      <a:pt x="2" y="324"/>
                    </a:lnTo>
                    <a:lnTo>
                      <a:pt x="0" y="360"/>
                    </a:lnTo>
                    <a:lnTo>
                      <a:pt x="0" y="360"/>
                    </a:lnTo>
                    <a:lnTo>
                      <a:pt x="2" y="398"/>
                    </a:lnTo>
                    <a:lnTo>
                      <a:pt x="8" y="434"/>
                    </a:lnTo>
                    <a:lnTo>
                      <a:pt x="20" y="468"/>
                    </a:lnTo>
                    <a:lnTo>
                      <a:pt x="34" y="502"/>
                    </a:lnTo>
                    <a:lnTo>
                      <a:pt x="54" y="532"/>
                    </a:lnTo>
                    <a:lnTo>
                      <a:pt x="76" y="562"/>
                    </a:lnTo>
                    <a:lnTo>
                      <a:pt x="102" y="590"/>
                    </a:lnTo>
                    <a:lnTo>
                      <a:pt x="132" y="616"/>
                    </a:lnTo>
                    <a:lnTo>
                      <a:pt x="164" y="640"/>
                    </a:lnTo>
                    <a:lnTo>
                      <a:pt x="198" y="660"/>
                    </a:lnTo>
                    <a:lnTo>
                      <a:pt x="236" y="678"/>
                    </a:lnTo>
                    <a:lnTo>
                      <a:pt x="276" y="694"/>
                    </a:lnTo>
                    <a:lnTo>
                      <a:pt x="318" y="706"/>
                    </a:lnTo>
                    <a:lnTo>
                      <a:pt x="360" y="714"/>
                    </a:lnTo>
                    <a:lnTo>
                      <a:pt x="406" y="720"/>
                    </a:lnTo>
                    <a:lnTo>
                      <a:pt x="452" y="722"/>
                    </a:lnTo>
                    <a:lnTo>
                      <a:pt x="452" y="722"/>
                    </a:lnTo>
                    <a:lnTo>
                      <a:pt x="478" y="722"/>
                    </a:lnTo>
                    <a:lnTo>
                      <a:pt x="504" y="720"/>
                    </a:lnTo>
                    <a:lnTo>
                      <a:pt x="530" y="716"/>
                    </a:lnTo>
                    <a:lnTo>
                      <a:pt x="556" y="712"/>
                    </a:lnTo>
                    <a:lnTo>
                      <a:pt x="604" y="700"/>
                    </a:lnTo>
                    <a:lnTo>
                      <a:pt x="652" y="686"/>
                    </a:lnTo>
                    <a:lnTo>
                      <a:pt x="652" y="686"/>
                    </a:lnTo>
                    <a:lnTo>
                      <a:pt x="692" y="702"/>
                    </a:lnTo>
                    <a:lnTo>
                      <a:pt x="736" y="714"/>
                    </a:lnTo>
                    <a:lnTo>
                      <a:pt x="778" y="722"/>
                    </a:lnTo>
                    <a:lnTo>
                      <a:pt x="802" y="726"/>
                    </a:lnTo>
                    <a:lnTo>
                      <a:pt x="824" y="726"/>
                    </a:lnTo>
                    <a:lnTo>
                      <a:pt x="824" y="726"/>
                    </a:lnTo>
                    <a:lnTo>
                      <a:pt x="864" y="728"/>
                    </a:lnTo>
                    <a:lnTo>
                      <a:pt x="886" y="728"/>
                    </a:lnTo>
                    <a:lnTo>
                      <a:pt x="906" y="728"/>
                    </a:lnTo>
                    <a:lnTo>
                      <a:pt x="906" y="728"/>
                    </a:lnTo>
                    <a:lnTo>
                      <a:pt x="888" y="718"/>
                    </a:lnTo>
                    <a:lnTo>
                      <a:pt x="870" y="706"/>
                    </a:lnTo>
                    <a:lnTo>
                      <a:pt x="852" y="694"/>
                    </a:lnTo>
                    <a:lnTo>
                      <a:pt x="836" y="680"/>
                    </a:lnTo>
                    <a:lnTo>
                      <a:pt x="820" y="664"/>
                    </a:lnTo>
                    <a:lnTo>
                      <a:pt x="804" y="648"/>
                    </a:lnTo>
                    <a:lnTo>
                      <a:pt x="792" y="630"/>
                    </a:lnTo>
                    <a:lnTo>
                      <a:pt x="778" y="612"/>
                    </a:lnTo>
                    <a:lnTo>
                      <a:pt x="778" y="6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ko-KR" altLang="en-US" sz="1350" dirty="0"/>
              </a:p>
            </p:txBody>
          </p:sp>
          <p:sp>
            <p:nvSpPr>
              <p:cNvPr id="21" name="Freeform 6"/>
              <p:cNvSpPr>
                <a:spLocks/>
              </p:cNvSpPr>
              <p:nvPr/>
            </p:nvSpPr>
            <p:spPr bwMode="auto">
              <a:xfrm>
                <a:off x="4656138" y="1855788"/>
                <a:ext cx="2273300" cy="1863725"/>
              </a:xfrm>
              <a:custGeom>
                <a:avLst/>
                <a:gdLst>
                  <a:gd name="T0" fmla="*/ 738 w 1432"/>
                  <a:gd name="T1" fmla="*/ 318 h 1174"/>
                  <a:gd name="T2" fmla="*/ 750 w 1432"/>
                  <a:gd name="T3" fmla="*/ 248 h 1174"/>
                  <a:gd name="T4" fmla="*/ 776 w 1432"/>
                  <a:gd name="T5" fmla="*/ 184 h 1174"/>
                  <a:gd name="T6" fmla="*/ 814 w 1432"/>
                  <a:gd name="T7" fmla="*/ 122 h 1174"/>
                  <a:gd name="T8" fmla="*/ 862 w 1432"/>
                  <a:gd name="T9" fmla="*/ 68 h 1174"/>
                  <a:gd name="T10" fmla="*/ 922 w 1432"/>
                  <a:gd name="T11" fmla="*/ 20 h 1174"/>
                  <a:gd name="T12" fmla="*/ 828 w 1432"/>
                  <a:gd name="T13" fmla="*/ 6 h 1174"/>
                  <a:gd name="T14" fmla="*/ 730 w 1432"/>
                  <a:gd name="T15" fmla="*/ 0 h 1174"/>
                  <a:gd name="T16" fmla="*/ 620 w 1432"/>
                  <a:gd name="T17" fmla="*/ 8 h 1174"/>
                  <a:gd name="T18" fmla="*/ 514 w 1432"/>
                  <a:gd name="T19" fmla="*/ 26 h 1174"/>
                  <a:gd name="T20" fmla="*/ 414 w 1432"/>
                  <a:gd name="T21" fmla="*/ 58 h 1174"/>
                  <a:gd name="T22" fmla="*/ 322 w 1432"/>
                  <a:gd name="T23" fmla="*/ 100 h 1174"/>
                  <a:gd name="T24" fmla="*/ 240 w 1432"/>
                  <a:gd name="T25" fmla="*/ 152 h 1174"/>
                  <a:gd name="T26" fmla="*/ 168 w 1432"/>
                  <a:gd name="T27" fmla="*/ 212 h 1174"/>
                  <a:gd name="T28" fmla="*/ 108 w 1432"/>
                  <a:gd name="T29" fmla="*/ 280 h 1174"/>
                  <a:gd name="T30" fmla="*/ 58 w 1432"/>
                  <a:gd name="T31" fmla="*/ 356 h 1174"/>
                  <a:gd name="T32" fmla="*/ 24 w 1432"/>
                  <a:gd name="T33" fmla="*/ 436 h 1174"/>
                  <a:gd name="T34" fmla="*/ 6 w 1432"/>
                  <a:gd name="T35" fmla="*/ 522 h 1174"/>
                  <a:gd name="T36" fmla="*/ 2 w 1432"/>
                  <a:gd name="T37" fmla="*/ 582 h 1174"/>
                  <a:gd name="T38" fmla="*/ 10 w 1432"/>
                  <a:gd name="T39" fmla="*/ 668 h 1174"/>
                  <a:gd name="T40" fmla="*/ 32 w 1432"/>
                  <a:gd name="T41" fmla="*/ 750 h 1174"/>
                  <a:gd name="T42" fmla="*/ 70 w 1432"/>
                  <a:gd name="T43" fmla="*/ 828 h 1174"/>
                  <a:gd name="T44" fmla="*/ 120 w 1432"/>
                  <a:gd name="T45" fmla="*/ 898 h 1174"/>
                  <a:gd name="T46" fmla="*/ 182 w 1432"/>
                  <a:gd name="T47" fmla="*/ 964 h 1174"/>
                  <a:gd name="T48" fmla="*/ 184 w 1432"/>
                  <a:gd name="T49" fmla="*/ 1014 h 1174"/>
                  <a:gd name="T50" fmla="*/ 114 w 1432"/>
                  <a:gd name="T51" fmla="*/ 1094 h 1174"/>
                  <a:gd name="T52" fmla="*/ 30 w 1432"/>
                  <a:gd name="T53" fmla="*/ 1156 h 1174"/>
                  <a:gd name="T54" fmla="*/ 34 w 1432"/>
                  <a:gd name="T55" fmla="*/ 1174 h 1174"/>
                  <a:gd name="T56" fmla="*/ 132 w 1432"/>
                  <a:gd name="T57" fmla="*/ 1170 h 1174"/>
                  <a:gd name="T58" fmla="*/ 240 w 1432"/>
                  <a:gd name="T59" fmla="*/ 1158 h 1174"/>
                  <a:gd name="T60" fmla="*/ 344 w 1432"/>
                  <a:gd name="T61" fmla="*/ 1130 h 1174"/>
                  <a:gd name="T62" fmla="*/ 410 w 1432"/>
                  <a:gd name="T63" fmla="*/ 1102 h 1174"/>
                  <a:gd name="T64" fmla="*/ 524 w 1432"/>
                  <a:gd name="T65" fmla="*/ 1138 h 1174"/>
                  <a:gd name="T66" fmla="*/ 646 w 1432"/>
                  <a:gd name="T67" fmla="*/ 1158 h 1174"/>
                  <a:gd name="T68" fmla="*/ 730 w 1432"/>
                  <a:gd name="T69" fmla="*/ 1162 h 1174"/>
                  <a:gd name="T70" fmla="*/ 912 w 1432"/>
                  <a:gd name="T71" fmla="*/ 1144 h 1174"/>
                  <a:gd name="T72" fmla="*/ 1078 w 1432"/>
                  <a:gd name="T73" fmla="*/ 1092 h 1174"/>
                  <a:gd name="T74" fmla="*/ 1220 w 1432"/>
                  <a:gd name="T75" fmla="*/ 1012 h 1174"/>
                  <a:gd name="T76" fmla="*/ 1334 w 1432"/>
                  <a:gd name="T77" fmla="*/ 906 h 1174"/>
                  <a:gd name="T78" fmla="*/ 1414 w 1432"/>
                  <a:gd name="T79" fmla="*/ 780 h 1174"/>
                  <a:gd name="T80" fmla="*/ 1432 w 1432"/>
                  <a:gd name="T81" fmla="*/ 736 h 1174"/>
                  <a:gd name="T82" fmla="*/ 1298 w 1432"/>
                  <a:gd name="T83" fmla="*/ 762 h 1174"/>
                  <a:gd name="T84" fmla="*/ 1198 w 1432"/>
                  <a:gd name="T85" fmla="*/ 760 h 1174"/>
                  <a:gd name="T86" fmla="*/ 1050 w 1432"/>
                  <a:gd name="T87" fmla="*/ 730 h 1174"/>
                  <a:gd name="T88" fmla="*/ 924 w 1432"/>
                  <a:gd name="T89" fmla="*/ 666 h 1174"/>
                  <a:gd name="T90" fmla="*/ 826 w 1432"/>
                  <a:gd name="T91" fmla="*/ 578 h 1174"/>
                  <a:gd name="T92" fmla="*/ 768 w 1432"/>
                  <a:gd name="T93" fmla="*/ 488 h 1174"/>
                  <a:gd name="T94" fmla="*/ 748 w 1432"/>
                  <a:gd name="T95" fmla="*/ 428 h 1174"/>
                  <a:gd name="T96" fmla="*/ 738 w 1432"/>
                  <a:gd name="T97" fmla="*/ 364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32" h="1174">
                    <a:moveTo>
                      <a:pt x="738" y="342"/>
                    </a:moveTo>
                    <a:lnTo>
                      <a:pt x="738" y="342"/>
                    </a:lnTo>
                    <a:lnTo>
                      <a:pt x="738" y="318"/>
                    </a:lnTo>
                    <a:lnTo>
                      <a:pt x="742" y="296"/>
                    </a:lnTo>
                    <a:lnTo>
                      <a:pt x="746" y="272"/>
                    </a:lnTo>
                    <a:lnTo>
                      <a:pt x="750" y="248"/>
                    </a:lnTo>
                    <a:lnTo>
                      <a:pt x="758" y="226"/>
                    </a:lnTo>
                    <a:lnTo>
                      <a:pt x="766" y="204"/>
                    </a:lnTo>
                    <a:lnTo>
                      <a:pt x="776" y="184"/>
                    </a:lnTo>
                    <a:lnTo>
                      <a:pt x="788" y="162"/>
                    </a:lnTo>
                    <a:lnTo>
                      <a:pt x="800" y="142"/>
                    </a:lnTo>
                    <a:lnTo>
                      <a:pt x="814" y="122"/>
                    </a:lnTo>
                    <a:lnTo>
                      <a:pt x="830" y="104"/>
                    </a:lnTo>
                    <a:lnTo>
                      <a:pt x="846" y="86"/>
                    </a:lnTo>
                    <a:lnTo>
                      <a:pt x="862" y="68"/>
                    </a:lnTo>
                    <a:lnTo>
                      <a:pt x="882" y="52"/>
                    </a:lnTo>
                    <a:lnTo>
                      <a:pt x="900" y="36"/>
                    </a:lnTo>
                    <a:lnTo>
                      <a:pt x="922" y="20"/>
                    </a:lnTo>
                    <a:lnTo>
                      <a:pt x="922" y="20"/>
                    </a:lnTo>
                    <a:lnTo>
                      <a:pt x="876" y="12"/>
                    </a:lnTo>
                    <a:lnTo>
                      <a:pt x="828" y="6"/>
                    </a:lnTo>
                    <a:lnTo>
                      <a:pt x="780" y="2"/>
                    </a:lnTo>
                    <a:lnTo>
                      <a:pt x="730" y="0"/>
                    </a:lnTo>
                    <a:lnTo>
                      <a:pt x="730" y="0"/>
                    </a:lnTo>
                    <a:lnTo>
                      <a:pt x="692" y="2"/>
                    </a:lnTo>
                    <a:lnTo>
                      <a:pt x="656" y="4"/>
                    </a:lnTo>
                    <a:lnTo>
                      <a:pt x="620" y="8"/>
                    </a:lnTo>
                    <a:lnTo>
                      <a:pt x="584" y="12"/>
                    </a:lnTo>
                    <a:lnTo>
                      <a:pt x="548" y="18"/>
                    </a:lnTo>
                    <a:lnTo>
                      <a:pt x="514" y="26"/>
                    </a:lnTo>
                    <a:lnTo>
                      <a:pt x="480" y="36"/>
                    </a:lnTo>
                    <a:lnTo>
                      <a:pt x="446" y="46"/>
                    </a:lnTo>
                    <a:lnTo>
                      <a:pt x="414" y="58"/>
                    </a:lnTo>
                    <a:lnTo>
                      <a:pt x="384" y="70"/>
                    </a:lnTo>
                    <a:lnTo>
                      <a:pt x="352" y="84"/>
                    </a:lnTo>
                    <a:lnTo>
                      <a:pt x="322" y="100"/>
                    </a:lnTo>
                    <a:lnTo>
                      <a:pt x="294" y="116"/>
                    </a:lnTo>
                    <a:lnTo>
                      <a:pt x="266" y="132"/>
                    </a:lnTo>
                    <a:lnTo>
                      <a:pt x="240" y="152"/>
                    </a:lnTo>
                    <a:lnTo>
                      <a:pt x="216" y="170"/>
                    </a:lnTo>
                    <a:lnTo>
                      <a:pt x="190" y="190"/>
                    </a:lnTo>
                    <a:lnTo>
                      <a:pt x="168" y="212"/>
                    </a:lnTo>
                    <a:lnTo>
                      <a:pt x="146" y="234"/>
                    </a:lnTo>
                    <a:lnTo>
                      <a:pt x="126" y="256"/>
                    </a:lnTo>
                    <a:lnTo>
                      <a:pt x="108" y="280"/>
                    </a:lnTo>
                    <a:lnTo>
                      <a:pt x="90" y="304"/>
                    </a:lnTo>
                    <a:lnTo>
                      <a:pt x="74" y="330"/>
                    </a:lnTo>
                    <a:lnTo>
                      <a:pt x="58" y="356"/>
                    </a:lnTo>
                    <a:lnTo>
                      <a:pt x="46" y="382"/>
                    </a:lnTo>
                    <a:lnTo>
                      <a:pt x="34" y="408"/>
                    </a:lnTo>
                    <a:lnTo>
                      <a:pt x="24" y="436"/>
                    </a:lnTo>
                    <a:lnTo>
                      <a:pt x="16" y="464"/>
                    </a:lnTo>
                    <a:lnTo>
                      <a:pt x="10" y="492"/>
                    </a:lnTo>
                    <a:lnTo>
                      <a:pt x="6" y="522"/>
                    </a:lnTo>
                    <a:lnTo>
                      <a:pt x="2" y="552"/>
                    </a:lnTo>
                    <a:lnTo>
                      <a:pt x="2" y="582"/>
                    </a:lnTo>
                    <a:lnTo>
                      <a:pt x="2" y="582"/>
                    </a:lnTo>
                    <a:lnTo>
                      <a:pt x="2" y="610"/>
                    </a:lnTo>
                    <a:lnTo>
                      <a:pt x="6" y="640"/>
                    </a:lnTo>
                    <a:lnTo>
                      <a:pt x="10" y="668"/>
                    </a:lnTo>
                    <a:lnTo>
                      <a:pt x="16" y="696"/>
                    </a:lnTo>
                    <a:lnTo>
                      <a:pt x="24" y="722"/>
                    </a:lnTo>
                    <a:lnTo>
                      <a:pt x="32" y="750"/>
                    </a:lnTo>
                    <a:lnTo>
                      <a:pt x="44" y="776"/>
                    </a:lnTo>
                    <a:lnTo>
                      <a:pt x="56" y="802"/>
                    </a:lnTo>
                    <a:lnTo>
                      <a:pt x="70" y="828"/>
                    </a:lnTo>
                    <a:lnTo>
                      <a:pt x="86" y="852"/>
                    </a:lnTo>
                    <a:lnTo>
                      <a:pt x="102" y="876"/>
                    </a:lnTo>
                    <a:lnTo>
                      <a:pt x="120" y="898"/>
                    </a:lnTo>
                    <a:lnTo>
                      <a:pt x="140" y="922"/>
                    </a:lnTo>
                    <a:lnTo>
                      <a:pt x="160" y="944"/>
                    </a:lnTo>
                    <a:lnTo>
                      <a:pt x="182" y="964"/>
                    </a:lnTo>
                    <a:lnTo>
                      <a:pt x="206" y="984"/>
                    </a:lnTo>
                    <a:lnTo>
                      <a:pt x="206" y="984"/>
                    </a:lnTo>
                    <a:lnTo>
                      <a:pt x="184" y="1014"/>
                    </a:lnTo>
                    <a:lnTo>
                      <a:pt x="162" y="1042"/>
                    </a:lnTo>
                    <a:lnTo>
                      <a:pt x="138" y="1068"/>
                    </a:lnTo>
                    <a:lnTo>
                      <a:pt x="114" y="1094"/>
                    </a:lnTo>
                    <a:lnTo>
                      <a:pt x="86" y="1116"/>
                    </a:lnTo>
                    <a:lnTo>
                      <a:pt x="58" y="1136"/>
                    </a:lnTo>
                    <a:lnTo>
                      <a:pt x="30" y="1156"/>
                    </a:lnTo>
                    <a:lnTo>
                      <a:pt x="0" y="1170"/>
                    </a:lnTo>
                    <a:lnTo>
                      <a:pt x="0" y="1170"/>
                    </a:lnTo>
                    <a:lnTo>
                      <a:pt x="34" y="1174"/>
                    </a:lnTo>
                    <a:lnTo>
                      <a:pt x="68" y="1172"/>
                    </a:lnTo>
                    <a:lnTo>
                      <a:pt x="132" y="1170"/>
                    </a:lnTo>
                    <a:lnTo>
                      <a:pt x="132" y="1170"/>
                    </a:lnTo>
                    <a:lnTo>
                      <a:pt x="168" y="1168"/>
                    </a:lnTo>
                    <a:lnTo>
                      <a:pt x="204" y="1164"/>
                    </a:lnTo>
                    <a:lnTo>
                      <a:pt x="240" y="1158"/>
                    </a:lnTo>
                    <a:lnTo>
                      <a:pt x="274" y="1150"/>
                    </a:lnTo>
                    <a:lnTo>
                      <a:pt x="310" y="1140"/>
                    </a:lnTo>
                    <a:lnTo>
                      <a:pt x="344" y="1130"/>
                    </a:lnTo>
                    <a:lnTo>
                      <a:pt x="376" y="1116"/>
                    </a:lnTo>
                    <a:lnTo>
                      <a:pt x="410" y="1102"/>
                    </a:lnTo>
                    <a:lnTo>
                      <a:pt x="410" y="1102"/>
                    </a:lnTo>
                    <a:lnTo>
                      <a:pt x="446" y="1116"/>
                    </a:lnTo>
                    <a:lnTo>
                      <a:pt x="484" y="1128"/>
                    </a:lnTo>
                    <a:lnTo>
                      <a:pt x="524" y="1138"/>
                    </a:lnTo>
                    <a:lnTo>
                      <a:pt x="564" y="1146"/>
                    </a:lnTo>
                    <a:lnTo>
                      <a:pt x="604" y="1154"/>
                    </a:lnTo>
                    <a:lnTo>
                      <a:pt x="646" y="1158"/>
                    </a:lnTo>
                    <a:lnTo>
                      <a:pt x="688" y="1160"/>
                    </a:lnTo>
                    <a:lnTo>
                      <a:pt x="730" y="1162"/>
                    </a:lnTo>
                    <a:lnTo>
                      <a:pt x="730" y="1162"/>
                    </a:lnTo>
                    <a:lnTo>
                      <a:pt x="792" y="1160"/>
                    </a:lnTo>
                    <a:lnTo>
                      <a:pt x="854" y="1154"/>
                    </a:lnTo>
                    <a:lnTo>
                      <a:pt x="912" y="1144"/>
                    </a:lnTo>
                    <a:lnTo>
                      <a:pt x="970" y="1130"/>
                    </a:lnTo>
                    <a:lnTo>
                      <a:pt x="1024" y="1112"/>
                    </a:lnTo>
                    <a:lnTo>
                      <a:pt x="1078" y="1092"/>
                    </a:lnTo>
                    <a:lnTo>
                      <a:pt x="1128" y="1068"/>
                    </a:lnTo>
                    <a:lnTo>
                      <a:pt x="1176" y="1040"/>
                    </a:lnTo>
                    <a:lnTo>
                      <a:pt x="1220" y="1012"/>
                    </a:lnTo>
                    <a:lnTo>
                      <a:pt x="1262" y="978"/>
                    </a:lnTo>
                    <a:lnTo>
                      <a:pt x="1300" y="944"/>
                    </a:lnTo>
                    <a:lnTo>
                      <a:pt x="1334" y="906"/>
                    </a:lnTo>
                    <a:lnTo>
                      <a:pt x="1366" y="866"/>
                    </a:lnTo>
                    <a:lnTo>
                      <a:pt x="1392" y="824"/>
                    </a:lnTo>
                    <a:lnTo>
                      <a:pt x="1414" y="780"/>
                    </a:lnTo>
                    <a:lnTo>
                      <a:pt x="1424" y="758"/>
                    </a:lnTo>
                    <a:lnTo>
                      <a:pt x="1432" y="736"/>
                    </a:lnTo>
                    <a:lnTo>
                      <a:pt x="1432" y="736"/>
                    </a:lnTo>
                    <a:lnTo>
                      <a:pt x="1388" y="748"/>
                    </a:lnTo>
                    <a:lnTo>
                      <a:pt x="1344" y="756"/>
                    </a:lnTo>
                    <a:lnTo>
                      <a:pt x="1298" y="762"/>
                    </a:lnTo>
                    <a:lnTo>
                      <a:pt x="1250" y="764"/>
                    </a:lnTo>
                    <a:lnTo>
                      <a:pt x="1250" y="764"/>
                    </a:lnTo>
                    <a:lnTo>
                      <a:pt x="1198" y="760"/>
                    </a:lnTo>
                    <a:lnTo>
                      <a:pt x="1146" y="754"/>
                    </a:lnTo>
                    <a:lnTo>
                      <a:pt x="1098" y="744"/>
                    </a:lnTo>
                    <a:lnTo>
                      <a:pt x="1050" y="730"/>
                    </a:lnTo>
                    <a:lnTo>
                      <a:pt x="1006" y="712"/>
                    </a:lnTo>
                    <a:lnTo>
                      <a:pt x="964" y="692"/>
                    </a:lnTo>
                    <a:lnTo>
                      <a:pt x="924" y="666"/>
                    </a:lnTo>
                    <a:lnTo>
                      <a:pt x="888" y="640"/>
                    </a:lnTo>
                    <a:lnTo>
                      <a:pt x="854" y="610"/>
                    </a:lnTo>
                    <a:lnTo>
                      <a:pt x="826" y="578"/>
                    </a:lnTo>
                    <a:lnTo>
                      <a:pt x="800" y="542"/>
                    </a:lnTo>
                    <a:lnTo>
                      <a:pt x="778" y="506"/>
                    </a:lnTo>
                    <a:lnTo>
                      <a:pt x="768" y="488"/>
                    </a:lnTo>
                    <a:lnTo>
                      <a:pt x="760" y="468"/>
                    </a:lnTo>
                    <a:lnTo>
                      <a:pt x="754" y="448"/>
                    </a:lnTo>
                    <a:lnTo>
                      <a:pt x="748" y="428"/>
                    </a:lnTo>
                    <a:lnTo>
                      <a:pt x="744" y="406"/>
                    </a:lnTo>
                    <a:lnTo>
                      <a:pt x="740" y="386"/>
                    </a:lnTo>
                    <a:lnTo>
                      <a:pt x="738" y="364"/>
                    </a:lnTo>
                    <a:lnTo>
                      <a:pt x="738" y="342"/>
                    </a:lnTo>
                    <a:lnTo>
                      <a:pt x="738"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ko-KR" altLang="en-US" sz="1350" dirty="0"/>
              </a:p>
            </p:txBody>
          </p:sp>
        </p:grpSp>
      </p:grpSp>
      <p:sp>
        <p:nvSpPr>
          <p:cNvPr id="3" name="TextBox 2">
            <a:extLst>
              <a:ext uri="{FF2B5EF4-FFF2-40B4-BE49-F238E27FC236}">
                <a16:creationId xmlns:a16="http://schemas.microsoft.com/office/drawing/2014/main" id="{B9F59D88-9BCD-45F1-84E8-B69168E33E8A}"/>
              </a:ext>
            </a:extLst>
          </p:cNvPr>
          <p:cNvSpPr txBox="1"/>
          <p:nvPr/>
        </p:nvSpPr>
        <p:spPr>
          <a:xfrm>
            <a:off x="755531" y="953333"/>
            <a:ext cx="6539536" cy="923330"/>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 </a:t>
            </a:r>
            <a:r>
              <a:rPr lang="en-US" altLang="ko-KR" b="1" dirty="0"/>
              <a:t>Peterson’s solution. </a:t>
            </a:r>
          </a:p>
          <a:p>
            <a:pPr marL="285750" indent="-285750">
              <a:buFont typeface="Arial" panose="020B0604020202020204" pitchFamily="34" charset="0"/>
              <a:buChar char="•"/>
            </a:pPr>
            <a:r>
              <a:rPr lang="en-US" altLang="ko-KR" b="1" dirty="0"/>
              <a:t> </a:t>
            </a:r>
          </a:p>
          <a:p>
            <a:pPr marL="285750" indent="-285750">
              <a:buFont typeface="Arial" panose="020B0604020202020204" pitchFamily="34" charset="0"/>
              <a:buChar char="•"/>
            </a:pPr>
            <a:r>
              <a:rPr lang="en-US" altLang="ko-KR" b="1" dirty="0"/>
              <a:t> Semaphore</a:t>
            </a:r>
            <a:endParaRPr lang="ko-KR" altLang="en-US" b="1" dirty="0"/>
          </a:p>
        </p:txBody>
      </p:sp>
      <p:sp>
        <p:nvSpPr>
          <p:cNvPr id="5" name="TextBox 4">
            <a:extLst>
              <a:ext uri="{FF2B5EF4-FFF2-40B4-BE49-F238E27FC236}">
                <a16:creationId xmlns:a16="http://schemas.microsoft.com/office/drawing/2014/main" id="{ACD5BBAC-220A-4899-9E6A-F6D6D0748D85}"/>
              </a:ext>
            </a:extLst>
          </p:cNvPr>
          <p:cNvSpPr txBox="1"/>
          <p:nvPr/>
        </p:nvSpPr>
        <p:spPr>
          <a:xfrm>
            <a:off x="729626" y="5541723"/>
            <a:ext cx="1729796" cy="369332"/>
          </a:xfrm>
          <a:prstGeom prst="rect">
            <a:avLst/>
          </a:prstGeom>
          <a:noFill/>
        </p:spPr>
        <p:txBody>
          <a:bodyPr wrap="square" rtlCol="0">
            <a:spAutoFit/>
          </a:bodyPr>
          <a:lstStyle/>
          <a:p>
            <a:r>
              <a:rPr lang="en-US" altLang="ko-KR" b="1" dirty="0">
                <a:solidFill>
                  <a:schemeClr val="accent1"/>
                </a:solidFill>
              </a:rPr>
              <a:t>P </a:t>
            </a:r>
            <a:r>
              <a:rPr lang="en-US" altLang="ko-KR" b="1" dirty="0" err="1">
                <a:solidFill>
                  <a:schemeClr val="accent1"/>
                </a:solidFill>
              </a:rPr>
              <a:t>Algorithem</a:t>
            </a:r>
            <a:endParaRPr lang="ko-KR" altLang="en-US" b="1" dirty="0">
              <a:solidFill>
                <a:schemeClr val="accent1"/>
              </a:solidFill>
            </a:endParaRPr>
          </a:p>
        </p:txBody>
      </p:sp>
      <p:pic>
        <p:nvPicPr>
          <p:cNvPr id="9" name="그림 8" descr="스크린샷이(가) 표시된 사진&#10;&#10;매우 높은 신뢰도로 생성된 설명">
            <a:extLst>
              <a:ext uri="{FF2B5EF4-FFF2-40B4-BE49-F238E27FC236}">
                <a16:creationId xmlns:a16="http://schemas.microsoft.com/office/drawing/2014/main" id="{50A4ECA9-40A4-414C-84A3-AD05BB7B2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25" y="2583477"/>
            <a:ext cx="3295674" cy="2762270"/>
          </a:xfrm>
          <a:prstGeom prst="rect">
            <a:avLst/>
          </a:prstGeom>
        </p:spPr>
      </p:pic>
      <p:pic>
        <p:nvPicPr>
          <p:cNvPr id="35" name="그림 34" descr="스크린샷이(가) 표시된 사진&#10;&#10;매우 높은 신뢰도로 생성된 설명">
            <a:extLst>
              <a:ext uri="{FF2B5EF4-FFF2-40B4-BE49-F238E27FC236}">
                <a16:creationId xmlns:a16="http://schemas.microsoft.com/office/drawing/2014/main" id="{C43F7B7F-7A9E-421F-AF4E-4DF2E21DC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281" y="2589783"/>
            <a:ext cx="4140897" cy="2814641"/>
          </a:xfrm>
          <a:prstGeom prst="rect">
            <a:avLst/>
          </a:prstGeom>
        </p:spPr>
      </p:pic>
      <p:sp>
        <p:nvSpPr>
          <p:cNvPr id="36" name="TextBox 35">
            <a:extLst>
              <a:ext uri="{FF2B5EF4-FFF2-40B4-BE49-F238E27FC236}">
                <a16:creationId xmlns:a16="http://schemas.microsoft.com/office/drawing/2014/main" id="{604D0C60-1132-4685-9BD9-33323DE6A60D}"/>
              </a:ext>
            </a:extLst>
          </p:cNvPr>
          <p:cNvSpPr txBox="1"/>
          <p:nvPr/>
        </p:nvSpPr>
        <p:spPr>
          <a:xfrm>
            <a:off x="4792018" y="5585206"/>
            <a:ext cx="2628095" cy="369332"/>
          </a:xfrm>
          <a:prstGeom prst="rect">
            <a:avLst/>
          </a:prstGeom>
          <a:noFill/>
        </p:spPr>
        <p:txBody>
          <a:bodyPr wrap="square" rtlCol="0">
            <a:spAutoFit/>
          </a:bodyPr>
          <a:lstStyle/>
          <a:p>
            <a:r>
              <a:rPr lang="en-US" altLang="ko-KR" b="1" dirty="0">
                <a:solidFill>
                  <a:schemeClr val="accent1"/>
                </a:solidFill>
              </a:rPr>
              <a:t>Semaphore Mutex</a:t>
            </a:r>
            <a:endParaRPr lang="ko-KR" altLang="en-US" b="1" dirty="0">
              <a:solidFill>
                <a:schemeClr val="accent1"/>
              </a:solidFill>
            </a:endParaRPr>
          </a:p>
        </p:txBody>
      </p:sp>
    </p:spTree>
    <p:extLst>
      <p:ext uri="{BB962C8B-B14F-4D97-AF65-F5344CB8AC3E}">
        <p14:creationId xmlns:p14="http://schemas.microsoft.com/office/powerpoint/2010/main" val="379109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normAutofit/>
          </a:bodyPr>
          <a:lstStyle/>
          <a:p>
            <a:r>
              <a:rPr lang="en-US" altLang="ko-KR" dirty="0">
                <a:solidFill>
                  <a:schemeClr val="accent1"/>
                </a:solidFill>
              </a:rPr>
              <a:t>We use Semaphore Mutex</a:t>
            </a:r>
            <a:endParaRPr lang="ko-KR" altLang="en-US" dirty="0">
              <a:solidFill>
                <a:schemeClr val="accent1"/>
              </a:solidFill>
            </a:endParaRPr>
          </a:p>
        </p:txBody>
      </p:sp>
      <p:sp>
        <p:nvSpPr>
          <p:cNvPr id="2" name="슬라이드 번호 개체 틀 1"/>
          <p:cNvSpPr>
            <a:spLocks noGrp="1"/>
          </p:cNvSpPr>
          <p:nvPr>
            <p:ph type="sldNum" sz="quarter" idx="12"/>
          </p:nvPr>
        </p:nvSpPr>
        <p:spPr/>
        <p:txBody>
          <a:bodyPr/>
          <a:lstStyle/>
          <a:p>
            <a:fld id="{2F943411-7C57-481C-BA3E-8A56C2B72D05}" type="slidenum">
              <a:rPr lang="ko-KR" altLang="en-US" smtClean="0"/>
              <a:pPr/>
              <a:t>4</a:t>
            </a:fld>
            <a:endParaRPr lang="ko-KR" altLang="en-US" dirty="0"/>
          </a:p>
        </p:txBody>
      </p:sp>
      <p:sp>
        <p:nvSpPr>
          <p:cNvPr id="32" name="TextBox 31"/>
          <p:cNvSpPr txBox="1"/>
          <p:nvPr/>
        </p:nvSpPr>
        <p:spPr>
          <a:xfrm>
            <a:off x="9368896" y="3502582"/>
            <a:ext cx="1596211" cy="553998"/>
          </a:xfrm>
          <a:prstGeom prst="rect">
            <a:avLst/>
          </a:prstGeom>
          <a:noFill/>
        </p:spPr>
        <p:txBody>
          <a:bodyPr wrap="square" rtlCol="0">
            <a:spAutoFit/>
          </a:bodyPr>
          <a:lstStyle/>
          <a:p>
            <a:r>
              <a:rPr lang="en-US" altLang="ko-KR" sz="1500" b="1" dirty="0">
                <a:solidFill>
                  <a:schemeClr val="tx1">
                    <a:lumMod val="65000"/>
                    <a:lumOff val="35000"/>
                  </a:schemeClr>
                </a:solidFill>
              </a:rPr>
              <a:t>Replaced with your own text </a:t>
            </a:r>
            <a:endParaRPr lang="ko-KR" altLang="en-US" sz="1500" b="1" dirty="0">
              <a:solidFill>
                <a:schemeClr val="tx1">
                  <a:lumMod val="65000"/>
                  <a:lumOff val="35000"/>
                </a:schemeClr>
              </a:solidFill>
            </a:endParaRPr>
          </a:p>
        </p:txBody>
      </p:sp>
      <p:sp>
        <p:nvSpPr>
          <p:cNvPr id="34" name="TextBox 33"/>
          <p:cNvSpPr txBox="1"/>
          <p:nvPr/>
        </p:nvSpPr>
        <p:spPr>
          <a:xfrm>
            <a:off x="9621438" y="4815491"/>
            <a:ext cx="1596211" cy="553998"/>
          </a:xfrm>
          <a:prstGeom prst="rect">
            <a:avLst/>
          </a:prstGeom>
          <a:noFill/>
        </p:spPr>
        <p:txBody>
          <a:bodyPr wrap="square" rtlCol="0">
            <a:spAutoFit/>
          </a:bodyPr>
          <a:lstStyle/>
          <a:p>
            <a:r>
              <a:rPr lang="en-US" altLang="ko-KR" sz="1500" b="1" dirty="0">
                <a:solidFill>
                  <a:schemeClr val="tx1">
                    <a:lumMod val="65000"/>
                    <a:lumOff val="35000"/>
                  </a:schemeClr>
                </a:solidFill>
              </a:rPr>
              <a:t>Replaced with your own text </a:t>
            </a:r>
            <a:endParaRPr lang="ko-KR" altLang="en-US" sz="1500" b="1" dirty="0">
              <a:solidFill>
                <a:schemeClr val="tx1">
                  <a:lumMod val="65000"/>
                  <a:lumOff val="35000"/>
                </a:schemeClr>
              </a:solidFill>
            </a:endParaRPr>
          </a:p>
        </p:txBody>
      </p:sp>
      <p:grpSp>
        <p:nvGrpSpPr>
          <p:cNvPr id="52" name="그룹 51"/>
          <p:cNvGrpSpPr/>
          <p:nvPr/>
        </p:nvGrpSpPr>
        <p:grpSpPr>
          <a:xfrm>
            <a:off x="7989782" y="198316"/>
            <a:ext cx="898299" cy="898299"/>
            <a:chOff x="3414871" y="1706765"/>
            <a:chExt cx="1197732" cy="1197732"/>
          </a:xfrm>
        </p:grpSpPr>
        <p:grpSp>
          <p:nvGrpSpPr>
            <p:cNvPr id="14" name="그룹 13"/>
            <p:cNvGrpSpPr/>
            <p:nvPr/>
          </p:nvGrpSpPr>
          <p:grpSpPr>
            <a:xfrm>
              <a:off x="3414871" y="1706765"/>
              <a:ext cx="1197732" cy="1197732"/>
              <a:chOff x="3671380" y="7185892"/>
              <a:chExt cx="720000" cy="720000"/>
            </a:xfrm>
          </p:grpSpPr>
          <p:sp>
            <p:nvSpPr>
              <p:cNvPr id="12" name="타원 11"/>
              <p:cNvSpPr/>
              <p:nvPr/>
            </p:nvSpPr>
            <p:spPr>
              <a:xfrm>
                <a:off x="3671380" y="7185892"/>
                <a:ext cx="720000" cy="72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3" name="타원 12"/>
              <p:cNvSpPr>
                <a:spLocks noChangeAspect="1"/>
              </p:cNvSpPr>
              <p:nvPr/>
            </p:nvSpPr>
            <p:spPr>
              <a:xfrm>
                <a:off x="3707380" y="7221892"/>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sp>
          <p:nvSpPr>
            <p:cNvPr id="15" name="Freeform 5"/>
            <p:cNvSpPr>
              <a:spLocks noEditPoints="1"/>
            </p:cNvSpPr>
            <p:nvPr/>
          </p:nvSpPr>
          <p:spPr bwMode="auto">
            <a:xfrm>
              <a:off x="3737067" y="2018624"/>
              <a:ext cx="553340" cy="574015"/>
            </a:xfrm>
            <a:custGeom>
              <a:avLst/>
              <a:gdLst>
                <a:gd name="T0" fmla="*/ 612 w 910"/>
                <a:gd name="T1" fmla="*/ 195 h 944"/>
                <a:gd name="T2" fmla="*/ 616 w 910"/>
                <a:gd name="T3" fmla="*/ 125 h 944"/>
                <a:gd name="T4" fmla="*/ 682 w 910"/>
                <a:gd name="T5" fmla="*/ 119 h 944"/>
                <a:gd name="T6" fmla="*/ 691 w 910"/>
                <a:gd name="T7" fmla="*/ 14 h 944"/>
                <a:gd name="T8" fmla="*/ 412 w 910"/>
                <a:gd name="T9" fmla="*/ 0 h 944"/>
                <a:gd name="T10" fmla="*/ 397 w 910"/>
                <a:gd name="T11" fmla="*/ 14 h 944"/>
                <a:gd name="T12" fmla="*/ 406 w 910"/>
                <a:gd name="T13" fmla="*/ 119 h 944"/>
                <a:gd name="T14" fmla="*/ 475 w 910"/>
                <a:gd name="T15" fmla="*/ 125 h 944"/>
                <a:gd name="T16" fmla="*/ 478 w 910"/>
                <a:gd name="T17" fmla="*/ 191 h 944"/>
                <a:gd name="T18" fmla="*/ 440 w 910"/>
                <a:gd name="T19" fmla="*/ 209 h 944"/>
                <a:gd name="T20" fmla="*/ 336 w 910"/>
                <a:gd name="T21" fmla="*/ 255 h 944"/>
                <a:gd name="T22" fmla="*/ 287 w 910"/>
                <a:gd name="T23" fmla="*/ 285 h 944"/>
                <a:gd name="T24" fmla="*/ 233 w 910"/>
                <a:gd name="T25" fmla="*/ 242 h 944"/>
                <a:gd name="T26" fmla="*/ 271 w 910"/>
                <a:gd name="T27" fmla="*/ 186 h 944"/>
                <a:gd name="T28" fmla="*/ 202 w 910"/>
                <a:gd name="T29" fmla="*/ 105 h 944"/>
                <a:gd name="T30" fmla="*/ 180 w 910"/>
                <a:gd name="T31" fmla="*/ 107 h 944"/>
                <a:gd name="T32" fmla="*/ 2 w 910"/>
                <a:gd name="T33" fmla="*/ 320 h 944"/>
                <a:gd name="T34" fmla="*/ 83 w 910"/>
                <a:gd name="T35" fmla="*/ 390 h 944"/>
                <a:gd name="T36" fmla="*/ 133 w 910"/>
                <a:gd name="T37" fmla="*/ 341 h 944"/>
                <a:gd name="T38" fmla="*/ 195 w 910"/>
                <a:gd name="T39" fmla="*/ 385 h 944"/>
                <a:gd name="T40" fmla="*/ 198 w 910"/>
                <a:gd name="T41" fmla="*/ 408 h 944"/>
                <a:gd name="T42" fmla="*/ 166 w 910"/>
                <a:gd name="T43" fmla="*/ 507 h 944"/>
                <a:gd name="T44" fmla="*/ 162 w 910"/>
                <a:gd name="T45" fmla="*/ 609 h 944"/>
                <a:gd name="T46" fmla="*/ 225 w 910"/>
                <a:gd name="T47" fmla="*/ 780 h 944"/>
                <a:gd name="T48" fmla="*/ 357 w 910"/>
                <a:gd name="T49" fmla="*/ 899 h 944"/>
                <a:gd name="T50" fmla="*/ 534 w 910"/>
                <a:gd name="T51" fmla="*/ 944 h 944"/>
                <a:gd name="T52" fmla="*/ 681 w 910"/>
                <a:gd name="T53" fmla="*/ 916 h 944"/>
                <a:gd name="T54" fmla="*/ 823 w 910"/>
                <a:gd name="T55" fmla="*/ 809 h 944"/>
                <a:gd name="T56" fmla="*/ 901 w 910"/>
                <a:gd name="T57" fmla="*/ 646 h 944"/>
                <a:gd name="T58" fmla="*/ 905 w 910"/>
                <a:gd name="T59" fmla="*/ 506 h 944"/>
                <a:gd name="T60" fmla="*/ 847 w 910"/>
                <a:gd name="T61" fmla="*/ 363 h 944"/>
                <a:gd name="T62" fmla="*/ 738 w 910"/>
                <a:gd name="T63" fmla="*/ 256 h 944"/>
                <a:gd name="T64" fmla="*/ 625 w 910"/>
                <a:gd name="T65" fmla="*/ 208 h 944"/>
                <a:gd name="T66" fmla="*/ 448 w 910"/>
                <a:gd name="T67" fmla="*/ 854 h 944"/>
                <a:gd name="T68" fmla="*/ 325 w 910"/>
                <a:gd name="T69" fmla="*/ 780 h 944"/>
                <a:gd name="T70" fmla="*/ 251 w 910"/>
                <a:gd name="T71" fmla="*/ 659 h 944"/>
                <a:gd name="T72" fmla="*/ 240 w 910"/>
                <a:gd name="T73" fmla="*/ 540 h 944"/>
                <a:gd name="T74" fmla="*/ 289 w 910"/>
                <a:gd name="T75" fmla="*/ 404 h 944"/>
                <a:gd name="T76" fmla="*/ 393 w 910"/>
                <a:gd name="T77" fmla="*/ 309 h 944"/>
                <a:gd name="T78" fmla="*/ 534 w 910"/>
                <a:gd name="T79" fmla="*/ 274 h 944"/>
                <a:gd name="T80" fmla="*/ 650 w 910"/>
                <a:gd name="T81" fmla="*/ 298 h 944"/>
                <a:gd name="T82" fmla="*/ 764 w 910"/>
                <a:gd name="T83" fmla="*/ 381 h 944"/>
                <a:gd name="T84" fmla="*/ 827 w 910"/>
                <a:gd name="T85" fmla="*/ 511 h 944"/>
                <a:gd name="T86" fmla="*/ 827 w 910"/>
                <a:gd name="T87" fmla="*/ 630 h 944"/>
                <a:gd name="T88" fmla="*/ 764 w 910"/>
                <a:gd name="T89" fmla="*/ 760 h 944"/>
                <a:gd name="T90" fmla="*/ 650 w 910"/>
                <a:gd name="T91" fmla="*/ 845 h 944"/>
                <a:gd name="T92" fmla="*/ 534 w 910"/>
                <a:gd name="T93" fmla="*/ 869 h 944"/>
                <a:gd name="T94" fmla="*/ 522 w 910"/>
                <a:gd name="T95" fmla="*/ 549 h 944"/>
                <a:gd name="T96" fmla="*/ 516 w 910"/>
                <a:gd name="T97" fmla="*/ 585 h 944"/>
                <a:gd name="T98" fmla="*/ 536 w 910"/>
                <a:gd name="T99" fmla="*/ 607 h 944"/>
                <a:gd name="T100" fmla="*/ 572 w 910"/>
                <a:gd name="T101" fmla="*/ 605 h 944"/>
                <a:gd name="T102" fmla="*/ 594 w 910"/>
                <a:gd name="T103" fmla="*/ 585 h 944"/>
                <a:gd name="T104" fmla="*/ 554 w 910"/>
                <a:gd name="T105" fmla="*/ 51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0" h="944">
                  <a:moveTo>
                    <a:pt x="625" y="208"/>
                  </a:moveTo>
                  <a:lnTo>
                    <a:pt x="625" y="208"/>
                  </a:lnTo>
                  <a:lnTo>
                    <a:pt x="619" y="206"/>
                  </a:lnTo>
                  <a:lnTo>
                    <a:pt x="616" y="200"/>
                  </a:lnTo>
                  <a:lnTo>
                    <a:pt x="612" y="195"/>
                  </a:lnTo>
                  <a:lnTo>
                    <a:pt x="610" y="190"/>
                  </a:lnTo>
                  <a:lnTo>
                    <a:pt x="610" y="134"/>
                  </a:lnTo>
                  <a:lnTo>
                    <a:pt x="610" y="134"/>
                  </a:lnTo>
                  <a:lnTo>
                    <a:pt x="612" y="128"/>
                  </a:lnTo>
                  <a:lnTo>
                    <a:pt x="616" y="125"/>
                  </a:lnTo>
                  <a:lnTo>
                    <a:pt x="619" y="121"/>
                  </a:lnTo>
                  <a:lnTo>
                    <a:pt x="625" y="119"/>
                  </a:lnTo>
                  <a:lnTo>
                    <a:pt x="677" y="119"/>
                  </a:lnTo>
                  <a:lnTo>
                    <a:pt x="677" y="119"/>
                  </a:lnTo>
                  <a:lnTo>
                    <a:pt x="682" y="119"/>
                  </a:lnTo>
                  <a:lnTo>
                    <a:pt x="688" y="116"/>
                  </a:lnTo>
                  <a:lnTo>
                    <a:pt x="691" y="110"/>
                  </a:lnTo>
                  <a:lnTo>
                    <a:pt x="691" y="105"/>
                  </a:lnTo>
                  <a:lnTo>
                    <a:pt x="691" y="14"/>
                  </a:lnTo>
                  <a:lnTo>
                    <a:pt x="691" y="14"/>
                  </a:lnTo>
                  <a:lnTo>
                    <a:pt x="691" y="9"/>
                  </a:lnTo>
                  <a:lnTo>
                    <a:pt x="688" y="4"/>
                  </a:lnTo>
                  <a:lnTo>
                    <a:pt x="682" y="0"/>
                  </a:lnTo>
                  <a:lnTo>
                    <a:pt x="677" y="0"/>
                  </a:lnTo>
                  <a:lnTo>
                    <a:pt x="412" y="0"/>
                  </a:lnTo>
                  <a:lnTo>
                    <a:pt x="412" y="0"/>
                  </a:lnTo>
                  <a:lnTo>
                    <a:pt x="406" y="0"/>
                  </a:lnTo>
                  <a:lnTo>
                    <a:pt x="402" y="4"/>
                  </a:lnTo>
                  <a:lnTo>
                    <a:pt x="399" y="9"/>
                  </a:lnTo>
                  <a:lnTo>
                    <a:pt x="397" y="14"/>
                  </a:lnTo>
                  <a:lnTo>
                    <a:pt x="397" y="105"/>
                  </a:lnTo>
                  <a:lnTo>
                    <a:pt x="397" y="105"/>
                  </a:lnTo>
                  <a:lnTo>
                    <a:pt x="399" y="110"/>
                  </a:lnTo>
                  <a:lnTo>
                    <a:pt x="402" y="116"/>
                  </a:lnTo>
                  <a:lnTo>
                    <a:pt x="406" y="119"/>
                  </a:lnTo>
                  <a:lnTo>
                    <a:pt x="412" y="119"/>
                  </a:lnTo>
                  <a:lnTo>
                    <a:pt x="464" y="119"/>
                  </a:lnTo>
                  <a:lnTo>
                    <a:pt x="464" y="119"/>
                  </a:lnTo>
                  <a:lnTo>
                    <a:pt x="469" y="121"/>
                  </a:lnTo>
                  <a:lnTo>
                    <a:pt x="475" y="125"/>
                  </a:lnTo>
                  <a:lnTo>
                    <a:pt x="478" y="128"/>
                  </a:lnTo>
                  <a:lnTo>
                    <a:pt x="478" y="134"/>
                  </a:lnTo>
                  <a:lnTo>
                    <a:pt x="478" y="186"/>
                  </a:lnTo>
                  <a:lnTo>
                    <a:pt x="478" y="186"/>
                  </a:lnTo>
                  <a:lnTo>
                    <a:pt x="478" y="191"/>
                  </a:lnTo>
                  <a:lnTo>
                    <a:pt x="475" y="197"/>
                  </a:lnTo>
                  <a:lnTo>
                    <a:pt x="469" y="200"/>
                  </a:lnTo>
                  <a:lnTo>
                    <a:pt x="464" y="204"/>
                  </a:lnTo>
                  <a:lnTo>
                    <a:pt x="464" y="204"/>
                  </a:lnTo>
                  <a:lnTo>
                    <a:pt x="440" y="209"/>
                  </a:lnTo>
                  <a:lnTo>
                    <a:pt x="419" y="215"/>
                  </a:lnTo>
                  <a:lnTo>
                    <a:pt x="397" y="224"/>
                  </a:lnTo>
                  <a:lnTo>
                    <a:pt x="375" y="233"/>
                  </a:lnTo>
                  <a:lnTo>
                    <a:pt x="356" y="244"/>
                  </a:lnTo>
                  <a:lnTo>
                    <a:pt x="336" y="255"/>
                  </a:lnTo>
                  <a:lnTo>
                    <a:pt x="316" y="267"/>
                  </a:lnTo>
                  <a:lnTo>
                    <a:pt x="298" y="282"/>
                  </a:lnTo>
                  <a:lnTo>
                    <a:pt x="298" y="282"/>
                  </a:lnTo>
                  <a:lnTo>
                    <a:pt x="292" y="285"/>
                  </a:lnTo>
                  <a:lnTo>
                    <a:pt x="287" y="285"/>
                  </a:lnTo>
                  <a:lnTo>
                    <a:pt x="281" y="285"/>
                  </a:lnTo>
                  <a:lnTo>
                    <a:pt x="276" y="282"/>
                  </a:lnTo>
                  <a:lnTo>
                    <a:pt x="236" y="246"/>
                  </a:lnTo>
                  <a:lnTo>
                    <a:pt x="236" y="246"/>
                  </a:lnTo>
                  <a:lnTo>
                    <a:pt x="233" y="242"/>
                  </a:lnTo>
                  <a:lnTo>
                    <a:pt x="231" y="237"/>
                  </a:lnTo>
                  <a:lnTo>
                    <a:pt x="233" y="231"/>
                  </a:lnTo>
                  <a:lnTo>
                    <a:pt x="234" y="226"/>
                  </a:lnTo>
                  <a:lnTo>
                    <a:pt x="271" y="186"/>
                  </a:lnTo>
                  <a:lnTo>
                    <a:pt x="271" y="186"/>
                  </a:lnTo>
                  <a:lnTo>
                    <a:pt x="272" y="182"/>
                  </a:lnTo>
                  <a:lnTo>
                    <a:pt x="274" y="177"/>
                  </a:lnTo>
                  <a:lnTo>
                    <a:pt x="272" y="172"/>
                  </a:lnTo>
                  <a:lnTo>
                    <a:pt x="269" y="166"/>
                  </a:lnTo>
                  <a:lnTo>
                    <a:pt x="202" y="105"/>
                  </a:lnTo>
                  <a:lnTo>
                    <a:pt x="202" y="105"/>
                  </a:lnTo>
                  <a:lnTo>
                    <a:pt x="197" y="103"/>
                  </a:lnTo>
                  <a:lnTo>
                    <a:pt x="191" y="101"/>
                  </a:lnTo>
                  <a:lnTo>
                    <a:pt x="186" y="103"/>
                  </a:lnTo>
                  <a:lnTo>
                    <a:pt x="180" y="107"/>
                  </a:lnTo>
                  <a:lnTo>
                    <a:pt x="3" y="305"/>
                  </a:lnTo>
                  <a:lnTo>
                    <a:pt x="3" y="305"/>
                  </a:lnTo>
                  <a:lnTo>
                    <a:pt x="2" y="309"/>
                  </a:lnTo>
                  <a:lnTo>
                    <a:pt x="0" y="314"/>
                  </a:lnTo>
                  <a:lnTo>
                    <a:pt x="2" y="320"/>
                  </a:lnTo>
                  <a:lnTo>
                    <a:pt x="5" y="325"/>
                  </a:lnTo>
                  <a:lnTo>
                    <a:pt x="72" y="385"/>
                  </a:lnTo>
                  <a:lnTo>
                    <a:pt x="72" y="385"/>
                  </a:lnTo>
                  <a:lnTo>
                    <a:pt x="77" y="388"/>
                  </a:lnTo>
                  <a:lnTo>
                    <a:pt x="83" y="390"/>
                  </a:lnTo>
                  <a:lnTo>
                    <a:pt x="88" y="388"/>
                  </a:lnTo>
                  <a:lnTo>
                    <a:pt x="94" y="385"/>
                  </a:lnTo>
                  <a:lnTo>
                    <a:pt x="128" y="345"/>
                  </a:lnTo>
                  <a:lnTo>
                    <a:pt x="128" y="345"/>
                  </a:lnTo>
                  <a:lnTo>
                    <a:pt x="133" y="341"/>
                  </a:lnTo>
                  <a:lnTo>
                    <a:pt x="139" y="341"/>
                  </a:lnTo>
                  <a:lnTo>
                    <a:pt x="144" y="341"/>
                  </a:lnTo>
                  <a:lnTo>
                    <a:pt x="148" y="345"/>
                  </a:lnTo>
                  <a:lnTo>
                    <a:pt x="195" y="385"/>
                  </a:lnTo>
                  <a:lnTo>
                    <a:pt x="195" y="385"/>
                  </a:lnTo>
                  <a:lnTo>
                    <a:pt x="198" y="390"/>
                  </a:lnTo>
                  <a:lnTo>
                    <a:pt x="200" y="395"/>
                  </a:lnTo>
                  <a:lnTo>
                    <a:pt x="200" y="403"/>
                  </a:lnTo>
                  <a:lnTo>
                    <a:pt x="198" y="408"/>
                  </a:lnTo>
                  <a:lnTo>
                    <a:pt x="198" y="408"/>
                  </a:lnTo>
                  <a:lnTo>
                    <a:pt x="189" y="426"/>
                  </a:lnTo>
                  <a:lnTo>
                    <a:pt x="182" y="446"/>
                  </a:lnTo>
                  <a:lnTo>
                    <a:pt x="177" y="466"/>
                  </a:lnTo>
                  <a:lnTo>
                    <a:pt x="171" y="486"/>
                  </a:lnTo>
                  <a:lnTo>
                    <a:pt x="166" y="507"/>
                  </a:lnTo>
                  <a:lnTo>
                    <a:pt x="164" y="527"/>
                  </a:lnTo>
                  <a:lnTo>
                    <a:pt x="162" y="549"/>
                  </a:lnTo>
                  <a:lnTo>
                    <a:pt x="160" y="571"/>
                  </a:lnTo>
                  <a:lnTo>
                    <a:pt x="160" y="571"/>
                  </a:lnTo>
                  <a:lnTo>
                    <a:pt x="162" y="609"/>
                  </a:lnTo>
                  <a:lnTo>
                    <a:pt x="169" y="646"/>
                  </a:lnTo>
                  <a:lnTo>
                    <a:pt x="179" y="683"/>
                  </a:lnTo>
                  <a:lnTo>
                    <a:pt x="191" y="717"/>
                  </a:lnTo>
                  <a:lnTo>
                    <a:pt x="206" y="749"/>
                  </a:lnTo>
                  <a:lnTo>
                    <a:pt x="225" y="780"/>
                  </a:lnTo>
                  <a:lnTo>
                    <a:pt x="247" y="809"/>
                  </a:lnTo>
                  <a:lnTo>
                    <a:pt x="271" y="836"/>
                  </a:lnTo>
                  <a:lnTo>
                    <a:pt x="298" y="860"/>
                  </a:lnTo>
                  <a:lnTo>
                    <a:pt x="327" y="881"/>
                  </a:lnTo>
                  <a:lnTo>
                    <a:pt x="357" y="899"/>
                  </a:lnTo>
                  <a:lnTo>
                    <a:pt x="390" y="916"/>
                  </a:lnTo>
                  <a:lnTo>
                    <a:pt x="424" y="928"/>
                  </a:lnTo>
                  <a:lnTo>
                    <a:pt x="460" y="937"/>
                  </a:lnTo>
                  <a:lnTo>
                    <a:pt x="496" y="943"/>
                  </a:lnTo>
                  <a:lnTo>
                    <a:pt x="534" y="944"/>
                  </a:lnTo>
                  <a:lnTo>
                    <a:pt x="534" y="944"/>
                  </a:lnTo>
                  <a:lnTo>
                    <a:pt x="574" y="943"/>
                  </a:lnTo>
                  <a:lnTo>
                    <a:pt x="610" y="937"/>
                  </a:lnTo>
                  <a:lnTo>
                    <a:pt x="646" y="928"/>
                  </a:lnTo>
                  <a:lnTo>
                    <a:pt x="681" y="916"/>
                  </a:lnTo>
                  <a:lnTo>
                    <a:pt x="713" y="899"/>
                  </a:lnTo>
                  <a:lnTo>
                    <a:pt x="744" y="881"/>
                  </a:lnTo>
                  <a:lnTo>
                    <a:pt x="773" y="860"/>
                  </a:lnTo>
                  <a:lnTo>
                    <a:pt x="800" y="836"/>
                  </a:lnTo>
                  <a:lnTo>
                    <a:pt x="823" y="809"/>
                  </a:lnTo>
                  <a:lnTo>
                    <a:pt x="845" y="780"/>
                  </a:lnTo>
                  <a:lnTo>
                    <a:pt x="865" y="749"/>
                  </a:lnTo>
                  <a:lnTo>
                    <a:pt x="879" y="717"/>
                  </a:lnTo>
                  <a:lnTo>
                    <a:pt x="892" y="683"/>
                  </a:lnTo>
                  <a:lnTo>
                    <a:pt x="901" y="646"/>
                  </a:lnTo>
                  <a:lnTo>
                    <a:pt x="908" y="609"/>
                  </a:lnTo>
                  <a:lnTo>
                    <a:pt x="910" y="571"/>
                  </a:lnTo>
                  <a:lnTo>
                    <a:pt x="910" y="571"/>
                  </a:lnTo>
                  <a:lnTo>
                    <a:pt x="908" y="538"/>
                  </a:lnTo>
                  <a:lnTo>
                    <a:pt x="905" y="506"/>
                  </a:lnTo>
                  <a:lnTo>
                    <a:pt x="897" y="475"/>
                  </a:lnTo>
                  <a:lnTo>
                    <a:pt x="888" y="446"/>
                  </a:lnTo>
                  <a:lnTo>
                    <a:pt x="876" y="417"/>
                  </a:lnTo>
                  <a:lnTo>
                    <a:pt x="863" y="388"/>
                  </a:lnTo>
                  <a:lnTo>
                    <a:pt x="847" y="363"/>
                  </a:lnTo>
                  <a:lnTo>
                    <a:pt x="829" y="338"/>
                  </a:lnTo>
                  <a:lnTo>
                    <a:pt x="809" y="316"/>
                  </a:lnTo>
                  <a:lnTo>
                    <a:pt x="787" y="294"/>
                  </a:lnTo>
                  <a:lnTo>
                    <a:pt x="764" y="274"/>
                  </a:lnTo>
                  <a:lnTo>
                    <a:pt x="738" y="256"/>
                  </a:lnTo>
                  <a:lnTo>
                    <a:pt x="711" y="240"/>
                  </a:lnTo>
                  <a:lnTo>
                    <a:pt x="684" y="228"/>
                  </a:lnTo>
                  <a:lnTo>
                    <a:pt x="655" y="217"/>
                  </a:lnTo>
                  <a:lnTo>
                    <a:pt x="625" y="208"/>
                  </a:lnTo>
                  <a:lnTo>
                    <a:pt x="625" y="208"/>
                  </a:lnTo>
                  <a:close/>
                  <a:moveTo>
                    <a:pt x="534" y="869"/>
                  </a:moveTo>
                  <a:lnTo>
                    <a:pt x="534" y="869"/>
                  </a:lnTo>
                  <a:lnTo>
                    <a:pt x="505" y="867"/>
                  </a:lnTo>
                  <a:lnTo>
                    <a:pt x="475" y="861"/>
                  </a:lnTo>
                  <a:lnTo>
                    <a:pt x="448" y="854"/>
                  </a:lnTo>
                  <a:lnTo>
                    <a:pt x="419" y="845"/>
                  </a:lnTo>
                  <a:lnTo>
                    <a:pt x="393" y="832"/>
                  </a:lnTo>
                  <a:lnTo>
                    <a:pt x="370" y="816"/>
                  </a:lnTo>
                  <a:lnTo>
                    <a:pt x="346" y="800"/>
                  </a:lnTo>
                  <a:lnTo>
                    <a:pt x="325" y="780"/>
                  </a:lnTo>
                  <a:lnTo>
                    <a:pt x="307" y="760"/>
                  </a:lnTo>
                  <a:lnTo>
                    <a:pt x="289" y="737"/>
                  </a:lnTo>
                  <a:lnTo>
                    <a:pt x="274" y="711"/>
                  </a:lnTo>
                  <a:lnTo>
                    <a:pt x="262" y="686"/>
                  </a:lnTo>
                  <a:lnTo>
                    <a:pt x="251" y="659"/>
                  </a:lnTo>
                  <a:lnTo>
                    <a:pt x="244" y="630"/>
                  </a:lnTo>
                  <a:lnTo>
                    <a:pt x="240" y="601"/>
                  </a:lnTo>
                  <a:lnTo>
                    <a:pt x="238" y="571"/>
                  </a:lnTo>
                  <a:lnTo>
                    <a:pt x="238" y="571"/>
                  </a:lnTo>
                  <a:lnTo>
                    <a:pt x="240" y="540"/>
                  </a:lnTo>
                  <a:lnTo>
                    <a:pt x="244" y="511"/>
                  </a:lnTo>
                  <a:lnTo>
                    <a:pt x="251" y="482"/>
                  </a:lnTo>
                  <a:lnTo>
                    <a:pt x="262" y="455"/>
                  </a:lnTo>
                  <a:lnTo>
                    <a:pt x="274" y="430"/>
                  </a:lnTo>
                  <a:lnTo>
                    <a:pt x="289" y="404"/>
                  </a:lnTo>
                  <a:lnTo>
                    <a:pt x="307" y="381"/>
                  </a:lnTo>
                  <a:lnTo>
                    <a:pt x="325" y="361"/>
                  </a:lnTo>
                  <a:lnTo>
                    <a:pt x="346" y="341"/>
                  </a:lnTo>
                  <a:lnTo>
                    <a:pt x="370" y="325"/>
                  </a:lnTo>
                  <a:lnTo>
                    <a:pt x="393" y="309"/>
                  </a:lnTo>
                  <a:lnTo>
                    <a:pt x="419" y="298"/>
                  </a:lnTo>
                  <a:lnTo>
                    <a:pt x="448" y="287"/>
                  </a:lnTo>
                  <a:lnTo>
                    <a:pt x="475" y="280"/>
                  </a:lnTo>
                  <a:lnTo>
                    <a:pt x="505" y="274"/>
                  </a:lnTo>
                  <a:lnTo>
                    <a:pt x="534" y="274"/>
                  </a:lnTo>
                  <a:lnTo>
                    <a:pt x="534" y="274"/>
                  </a:lnTo>
                  <a:lnTo>
                    <a:pt x="565" y="274"/>
                  </a:lnTo>
                  <a:lnTo>
                    <a:pt x="596" y="280"/>
                  </a:lnTo>
                  <a:lnTo>
                    <a:pt x="623" y="287"/>
                  </a:lnTo>
                  <a:lnTo>
                    <a:pt x="650" y="298"/>
                  </a:lnTo>
                  <a:lnTo>
                    <a:pt x="677" y="309"/>
                  </a:lnTo>
                  <a:lnTo>
                    <a:pt x="700" y="325"/>
                  </a:lnTo>
                  <a:lnTo>
                    <a:pt x="724" y="341"/>
                  </a:lnTo>
                  <a:lnTo>
                    <a:pt x="746" y="361"/>
                  </a:lnTo>
                  <a:lnTo>
                    <a:pt x="764" y="381"/>
                  </a:lnTo>
                  <a:lnTo>
                    <a:pt x="782" y="404"/>
                  </a:lnTo>
                  <a:lnTo>
                    <a:pt x="796" y="430"/>
                  </a:lnTo>
                  <a:lnTo>
                    <a:pt x="809" y="455"/>
                  </a:lnTo>
                  <a:lnTo>
                    <a:pt x="820" y="482"/>
                  </a:lnTo>
                  <a:lnTo>
                    <a:pt x="827" y="511"/>
                  </a:lnTo>
                  <a:lnTo>
                    <a:pt x="831" y="540"/>
                  </a:lnTo>
                  <a:lnTo>
                    <a:pt x="832" y="571"/>
                  </a:lnTo>
                  <a:lnTo>
                    <a:pt x="832" y="571"/>
                  </a:lnTo>
                  <a:lnTo>
                    <a:pt x="831" y="601"/>
                  </a:lnTo>
                  <a:lnTo>
                    <a:pt x="827" y="630"/>
                  </a:lnTo>
                  <a:lnTo>
                    <a:pt x="820" y="659"/>
                  </a:lnTo>
                  <a:lnTo>
                    <a:pt x="809" y="686"/>
                  </a:lnTo>
                  <a:lnTo>
                    <a:pt x="796" y="711"/>
                  </a:lnTo>
                  <a:lnTo>
                    <a:pt x="782" y="737"/>
                  </a:lnTo>
                  <a:lnTo>
                    <a:pt x="764" y="760"/>
                  </a:lnTo>
                  <a:lnTo>
                    <a:pt x="746" y="780"/>
                  </a:lnTo>
                  <a:lnTo>
                    <a:pt x="724" y="800"/>
                  </a:lnTo>
                  <a:lnTo>
                    <a:pt x="700" y="816"/>
                  </a:lnTo>
                  <a:lnTo>
                    <a:pt x="677" y="832"/>
                  </a:lnTo>
                  <a:lnTo>
                    <a:pt x="650" y="845"/>
                  </a:lnTo>
                  <a:lnTo>
                    <a:pt x="623" y="854"/>
                  </a:lnTo>
                  <a:lnTo>
                    <a:pt x="596" y="861"/>
                  </a:lnTo>
                  <a:lnTo>
                    <a:pt x="565" y="867"/>
                  </a:lnTo>
                  <a:lnTo>
                    <a:pt x="534" y="869"/>
                  </a:lnTo>
                  <a:lnTo>
                    <a:pt x="534" y="869"/>
                  </a:lnTo>
                  <a:close/>
                  <a:moveTo>
                    <a:pt x="542" y="524"/>
                  </a:moveTo>
                  <a:lnTo>
                    <a:pt x="542" y="524"/>
                  </a:lnTo>
                  <a:lnTo>
                    <a:pt x="531" y="536"/>
                  </a:lnTo>
                  <a:lnTo>
                    <a:pt x="522" y="549"/>
                  </a:lnTo>
                  <a:lnTo>
                    <a:pt x="522" y="549"/>
                  </a:lnTo>
                  <a:lnTo>
                    <a:pt x="518" y="556"/>
                  </a:lnTo>
                  <a:lnTo>
                    <a:pt x="514" y="565"/>
                  </a:lnTo>
                  <a:lnTo>
                    <a:pt x="514" y="571"/>
                  </a:lnTo>
                  <a:lnTo>
                    <a:pt x="514" y="578"/>
                  </a:lnTo>
                  <a:lnTo>
                    <a:pt x="516" y="585"/>
                  </a:lnTo>
                  <a:lnTo>
                    <a:pt x="518" y="590"/>
                  </a:lnTo>
                  <a:lnTo>
                    <a:pt x="522" y="596"/>
                  </a:lnTo>
                  <a:lnTo>
                    <a:pt x="525" y="600"/>
                  </a:lnTo>
                  <a:lnTo>
                    <a:pt x="531" y="605"/>
                  </a:lnTo>
                  <a:lnTo>
                    <a:pt x="536" y="607"/>
                  </a:lnTo>
                  <a:lnTo>
                    <a:pt x="543" y="609"/>
                  </a:lnTo>
                  <a:lnTo>
                    <a:pt x="551" y="610"/>
                  </a:lnTo>
                  <a:lnTo>
                    <a:pt x="558" y="610"/>
                  </a:lnTo>
                  <a:lnTo>
                    <a:pt x="565" y="609"/>
                  </a:lnTo>
                  <a:lnTo>
                    <a:pt x="572" y="605"/>
                  </a:lnTo>
                  <a:lnTo>
                    <a:pt x="579" y="601"/>
                  </a:lnTo>
                  <a:lnTo>
                    <a:pt x="579" y="601"/>
                  </a:lnTo>
                  <a:lnTo>
                    <a:pt x="585" y="596"/>
                  </a:lnTo>
                  <a:lnTo>
                    <a:pt x="590" y="592"/>
                  </a:lnTo>
                  <a:lnTo>
                    <a:pt x="594" y="585"/>
                  </a:lnTo>
                  <a:lnTo>
                    <a:pt x="722" y="397"/>
                  </a:lnTo>
                  <a:lnTo>
                    <a:pt x="599" y="477"/>
                  </a:lnTo>
                  <a:lnTo>
                    <a:pt x="599" y="477"/>
                  </a:lnTo>
                  <a:lnTo>
                    <a:pt x="569" y="498"/>
                  </a:lnTo>
                  <a:lnTo>
                    <a:pt x="554" y="511"/>
                  </a:lnTo>
                  <a:lnTo>
                    <a:pt x="542" y="524"/>
                  </a:lnTo>
                  <a:lnTo>
                    <a:pt x="542" y="52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ko-KR" altLang="en-US" sz="1350" dirty="0"/>
            </a:p>
          </p:txBody>
        </p:sp>
      </p:grpSp>
      <p:grpSp>
        <p:nvGrpSpPr>
          <p:cNvPr id="53" name="그룹 52"/>
          <p:cNvGrpSpPr/>
          <p:nvPr/>
        </p:nvGrpSpPr>
        <p:grpSpPr>
          <a:xfrm>
            <a:off x="8066200" y="2272820"/>
            <a:ext cx="898299" cy="898299"/>
            <a:chOff x="3984095" y="3131069"/>
            <a:chExt cx="1197732" cy="1197732"/>
          </a:xfrm>
        </p:grpSpPr>
        <p:grpSp>
          <p:nvGrpSpPr>
            <p:cNvPr id="24" name="그룹 23"/>
            <p:cNvGrpSpPr/>
            <p:nvPr/>
          </p:nvGrpSpPr>
          <p:grpSpPr>
            <a:xfrm>
              <a:off x="3984095" y="3131069"/>
              <a:ext cx="1197732" cy="1197732"/>
              <a:chOff x="3671380" y="7185892"/>
              <a:chExt cx="720000" cy="720000"/>
            </a:xfrm>
          </p:grpSpPr>
          <p:sp>
            <p:nvSpPr>
              <p:cNvPr id="25" name="타원 24"/>
              <p:cNvSpPr/>
              <p:nvPr/>
            </p:nvSpPr>
            <p:spPr>
              <a:xfrm>
                <a:off x="3671380" y="7185892"/>
                <a:ext cx="720000" cy="72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26" name="타원 25"/>
              <p:cNvSpPr>
                <a:spLocks noChangeAspect="1"/>
              </p:cNvSpPr>
              <p:nvPr/>
            </p:nvSpPr>
            <p:spPr>
              <a:xfrm>
                <a:off x="3707380" y="7221892"/>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sp>
          <p:nvSpPr>
            <p:cNvPr id="22" name="Freeform 7"/>
            <p:cNvSpPr>
              <a:spLocks noEditPoints="1"/>
            </p:cNvSpPr>
            <p:nvPr/>
          </p:nvSpPr>
          <p:spPr bwMode="auto">
            <a:xfrm>
              <a:off x="4154055" y="3522703"/>
              <a:ext cx="857813" cy="414465"/>
            </a:xfrm>
            <a:custGeom>
              <a:avLst/>
              <a:gdLst>
                <a:gd name="T0" fmla="*/ 954 w 2376"/>
                <a:gd name="T1" fmla="*/ 892 h 1148"/>
                <a:gd name="T2" fmla="*/ 886 w 2376"/>
                <a:gd name="T3" fmla="*/ 960 h 1148"/>
                <a:gd name="T4" fmla="*/ 876 w 2376"/>
                <a:gd name="T5" fmla="*/ 1024 h 1148"/>
                <a:gd name="T6" fmla="*/ 912 w 2376"/>
                <a:gd name="T7" fmla="*/ 1102 h 1148"/>
                <a:gd name="T8" fmla="*/ 990 w 2376"/>
                <a:gd name="T9" fmla="*/ 1138 h 1148"/>
                <a:gd name="T10" fmla="*/ 1054 w 2376"/>
                <a:gd name="T11" fmla="*/ 1130 h 1148"/>
                <a:gd name="T12" fmla="*/ 1124 w 2376"/>
                <a:gd name="T13" fmla="*/ 1060 h 1148"/>
                <a:gd name="T14" fmla="*/ 1132 w 2376"/>
                <a:gd name="T15" fmla="*/ 998 h 1148"/>
                <a:gd name="T16" fmla="*/ 1096 w 2376"/>
                <a:gd name="T17" fmla="*/ 920 h 1148"/>
                <a:gd name="T18" fmla="*/ 1018 w 2376"/>
                <a:gd name="T19" fmla="*/ 882 h 1148"/>
                <a:gd name="T20" fmla="*/ 2020 w 2376"/>
                <a:gd name="T21" fmla="*/ 892 h 1148"/>
                <a:gd name="T22" fmla="*/ 1940 w 2376"/>
                <a:gd name="T23" fmla="*/ 948 h 1148"/>
                <a:gd name="T24" fmla="*/ 1918 w 2376"/>
                <a:gd name="T25" fmla="*/ 1020 h 1148"/>
                <a:gd name="T26" fmla="*/ 1934 w 2376"/>
                <a:gd name="T27" fmla="*/ 1082 h 1148"/>
                <a:gd name="T28" fmla="*/ 2008 w 2376"/>
                <a:gd name="T29" fmla="*/ 1142 h 1148"/>
                <a:gd name="T30" fmla="*/ 2072 w 2376"/>
                <a:gd name="T31" fmla="*/ 1146 h 1148"/>
                <a:gd name="T32" fmla="*/ 2154 w 2376"/>
                <a:gd name="T33" fmla="*/ 1092 h 1148"/>
                <a:gd name="T34" fmla="*/ 2176 w 2376"/>
                <a:gd name="T35" fmla="*/ 1020 h 1148"/>
                <a:gd name="T36" fmla="*/ 2160 w 2376"/>
                <a:gd name="T37" fmla="*/ 958 h 1148"/>
                <a:gd name="T38" fmla="*/ 2086 w 2376"/>
                <a:gd name="T39" fmla="*/ 896 h 1148"/>
                <a:gd name="T40" fmla="*/ 2368 w 2376"/>
                <a:gd name="T41" fmla="*/ 618 h 1148"/>
                <a:gd name="T42" fmla="*/ 2246 w 2376"/>
                <a:gd name="T43" fmla="*/ 446 h 1148"/>
                <a:gd name="T44" fmla="*/ 2086 w 2376"/>
                <a:gd name="T45" fmla="*/ 336 h 1148"/>
                <a:gd name="T46" fmla="*/ 1782 w 2376"/>
                <a:gd name="T47" fmla="*/ 624 h 1148"/>
                <a:gd name="T48" fmla="*/ 1762 w 2376"/>
                <a:gd name="T49" fmla="*/ 604 h 1148"/>
                <a:gd name="T50" fmla="*/ 1762 w 2376"/>
                <a:gd name="T51" fmla="*/ 12 h 1148"/>
                <a:gd name="T52" fmla="*/ 750 w 2376"/>
                <a:gd name="T53" fmla="*/ 2 h 1148"/>
                <a:gd name="T54" fmla="*/ 374 w 2376"/>
                <a:gd name="T55" fmla="*/ 324 h 1148"/>
                <a:gd name="T56" fmla="*/ 330 w 2376"/>
                <a:gd name="T57" fmla="*/ 354 h 1148"/>
                <a:gd name="T58" fmla="*/ 334 w 2376"/>
                <a:gd name="T59" fmla="*/ 398 h 1148"/>
                <a:gd name="T60" fmla="*/ 738 w 2376"/>
                <a:gd name="T61" fmla="*/ 420 h 1148"/>
                <a:gd name="T62" fmla="*/ 184 w 2376"/>
                <a:gd name="T63" fmla="*/ 496 h 1148"/>
                <a:gd name="T64" fmla="*/ 162 w 2376"/>
                <a:gd name="T65" fmla="*/ 536 h 1148"/>
                <a:gd name="T66" fmla="*/ 192 w 2376"/>
                <a:gd name="T67" fmla="*/ 580 h 1148"/>
                <a:gd name="T68" fmla="*/ 48 w 2376"/>
                <a:gd name="T69" fmla="*/ 650 h 1148"/>
                <a:gd name="T70" fmla="*/ 4 w 2376"/>
                <a:gd name="T71" fmla="*/ 680 h 1148"/>
                <a:gd name="T72" fmla="*/ 8 w 2376"/>
                <a:gd name="T73" fmla="*/ 726 h 1148"/>
                <a:gd name="T74" fmla="*/ 740 w 2376"/>
                <a:gd name="T75" fmla="*/ 748 h 1148"/>
                <a:gd name="T76" fmla="*/ 846 w 2376"/>
                <a:gd name="T77" fmla="*/ 1010 h 1148"/>
                <a:gd name="T78" fmla="*/ 872 w 2376"/>
                <a:gd name="T79" fmla="*/ 922 h 1148"/>
                <a:gd name="T80" fmla="*/ 942 w 2376"/>
                <a:gd name="T81" fmla="*/ 866 h 1148"/>
                <a:gd name="T82" fmla="*/ 1020 w 2376"/>
                <a:gd name="T83" fmla="*/ 854 h 1148"/>
                <a:gd name="T84" fmla="*/ 1102 w 2376"/>
                <a:gd name="T85" fmla="*/ 890 h 1148"/>
                <a:gd name="T86" fmla="*/ 1152 w 2376"/>
                <a:gd name="T87" fmla="*/ 964 h 1148"/>
                <a:gd name="T88" fmla="*/ 1888 w 2376"/>
                <a:gd name="T89" fmla="*/ 1020 h 1148"/>
                <a:gd name="T90" fmla="*/ 1896 w 2376"/>
                <a:gd name="T91" fmla="*/ 964 h 1148"/>
                <a:gd name="T92" fmla="*/ 1946 w 2376"/>
                <a:gd name="T93" fmla="*/ 890 h 1148"/>
                <a:gd name="T94" fmla="*/ 2028 w 2376"/>
                <a:gd name="T95" fmla="*/ 854 h 1148"/>
                <a:gd name="T96" fmla="*/ 2106 w 2376"/>
                <a:gd name="T97" fmla="*/ 866 h 1148"/>
                <a:gd name="T98" fmla="*/ 2176 w 2376"/>
                <a:gd name="T99" fmla="*/ 922 h 1148"/>
                <a:gd name="T100" fmla="*/ 2202 w 2376"/>
                <a:gd name="T101" fmla="*/ 1010 h 1148"/>
                <a:gd name="T102" fmla="*/ 2352 w 2376"/>
                <a:gd name="T103" fmla="*/ 1016 h 1148"/>
                <a:gd name="T104" fmla="*/ 2376 w 2376"/>
                <a:gd name="T105" fmla="*/ 892 h 1148"/>
                <a:gd name="T106" fmla="*/ 1984 w 2376"/>
                <a:gd name="T107" fmla="*/ 606 h 1148"/>
                <a:gd name="T108" fmla="*/ 2182 w 2376"/>
                <a:gd name="T109" fmla="*/ 422 h 1148"/>
                <a:gd name="T110" fmla="*/ 2300 w 2376"/>
                <a:gd name="T111" fmla="*/ 548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76" h="1148">
                  <a:moveTo>
                    <a:pt x="1004" y="882"/>
                  </a:moveTo>
                  <a:lnTo>
                    <a:pt x="1004" y="882"/>
                  </a:lnTo>
                  <a:lnTo>
                    <a:pt x="990" y="882"/>
                  </a:lnTo>
                  <a:lnTo>
                    <a:pt x="978" y="884"/>
                  </a:lnTo>
                  <a:lnTo>
                    <a:pt x="966" y="888"/>
                  </a:lnTo>
                  <a:lnTo>
                    <a:pt x="954" y="892"/>
                  </a:lnTo>
                  <a:lnTo>
                    <a:pt x="942" y="896"/>
                  </a:lnTo>
                  <a:lnTo>
                    <a:pt x="932" y="904"/>
                  </a:lnTo>
                  <a:lnTo>
                    <a:pt x="912" y="920"/>
                  </a:lnTo>
                  <a:lnTo>
                    <a:pt x="896" y="938"/>
                  </a:lnTo>
                  <a:lnTo>
                    <a:pt x="890" y="948"/>
                  </a:lnTo>
                  <a:lnTo>
                    <a:pt x="886" y="960"/>
                  </a:lnTo>
                  <a:lnTo>
                    <a:pt x="880" y="972"/>
                  </a:lnTo>
                  <a:lnTo>
                    <a:pt x="878" y="984"/>
                  </a:lnTo>
                  <a:lnTo>
                    <a:pt x="876" y="998"/>
                  </a:lnTo>
                  <a:lnTo>
                    <a:pt x="874" y="1010"/>
                  </a:lnTo>
                  <a:lnTo>
                    <a:pt x="874" y="1010"/>
                  </a:lnTo>
                  <a:lnTo>
                    <a:pt x="876" y="1024"/>
                  </a:lnTo>
                  <a:lnTo>
                    <a:pt x="878" y="1036"/>
                  </a:lnTo>
                  <a:lnTo>
                    <a:pt x="880" y="1048"/>
                  </a:lnTo>
                  <a:lnTo>
                    <a:pt x="886" y="1060"/>
                  </a:lnTo>
                  <a:lnTo>
                    <a:pt x="890" y="1072"/>
                  </a:lnTo>
                  <a:lnTo>
                    <a:pt x="896" y="1082"/>
                  </a:lnTo>
                  <a:lnTo>
                    <a:pt x="912" y="1102"/>
                  </a:lnTo>
                  <a:lnTo>
                    <a:pt x="932" y="1118"/>
                  </a:lnTo>
                  <a:lnTo>
                    <a:pt x="942" y="1124"/>
                  </a:lnTo>
                  <a:lnTo>
                    <a:pt x="954" y="1130"/>
                  </a:lnTo>
                  <a:lnTo>
                    <a:pt x="966" y="1134"/>
                  </a:lnTo>
                  <a:lnTo>
                    <a:pt x="978" y="1138"/>
                  </a:lnTo>
                  <a:lnTo>
                    <a:pt x="990" y="1138"/>
                  </a:lnTo>
                  <a:lnTo>
                    <a:pt x="1004" y="1140"/>
                  </a:lnTo>
                  <a:lnTo>
                    <a:pt x="1004" y="1140"/>
                  </a:lnTo>
                  <a:lnTo>
                    <a:pt x="1018" y="1138"/>
                  </a:lnTo>
                  <a:lnTo>
                    <a:pt x="1030" y="1138"/>
                  </a:lnTo>
                  <a:lnTo>
                    <a:pt x="1042" y="1134"/>
                  </a:lnTo>
                  <a:lnTo>
                    <a:pt x="1054" y="1130"/>
                  </a:lnTo>
                  <a:lnTo>
                    <a:pt x="1066" y="1124"/>
                  </a:lnTo>
                  <a:lnTo>
                    <a:pt x="1076" y="1118"/>
                  </a:lnTo>
                  <a:lnTo>
                    <a:pt x="1096" y="1102"/>
                  </a:lnTo>
                  <a:lnTo>
                    <a:pt x="1112" y="1082"/>
                  </a:lnTo>
                  <a:lnTo>
                    <a:pt x="1118" y="1072"/>
                  </a:lnTo>
                  <a:lnTo>
                    <a:pt x="1124" y="1060"/>
                  </a:lnTo>
                  <a:lnTo>
                    <a:pt x="1128" y="1048"/>
                  </a:lnTo>
                  <a:lnTo>
                    <a:pt x="1130" y="1036"/>
                  </a:lnTo>
                  <a:lnTo>
                    <a:pt x="1132" y="1024"/>
                  </a:lnTo>
                  <a:lnTo>
                    <a:pt x="1134" y="1010"/>
                  </a:lnTo>
                  <a:lnTo>
                    <a:pt x="1134" y="1010"/>
                  </a:lnTo>
                  <a:lnTo>
                    <a:pt x="1132" y="998"/>
                  </a:lnTo>
                  <a:lnTo>
                    <a:pt x="1130" y="984"/>
                  </a:lnTo>
                  <a:lnTo>
                    <a:pt x="1128" y="972"/>
                  </a:lnTo>
                  <a:lnTo>
                    <a:pt x="1124" y="960"/>
                  </a:lnTo>
                  <a:lnTo>
                    <a:pt x="1118" y="948"/>
                  </a:lnTo>
                  <a:lnTo>
                    <a:pt x="1112" y="938"/>
                  </a:lnTo>
                  <a:lnTo>
                    <a:pt x="1096" y="920"/>
                  </a:lnTo>
                  <a:lnTo>
                    <a:pt x="1076" y="904"/>
                  </a:lnTo>
                  <a:lnTo>
                    <a:pt x="1066" y="896"/>
                  </a:lnTo>
                  <a:lnTo>
                    <a:pt x="1054" y="892"/>
                  </a:lnTo>
                  <a:lnTo>
                    <a:pt x="1042" y="888"/>
                  </a:lnTo>
                  <a:lnTo>
                    <a:pt x="1030" y="884"/>
                  </a:lnTo>
                  <a:lnTo>
                    <a:pt x="1018" y="882"/>
                  </a:lnTo>
                  <a:lnTo>
                    <a:pt x="1004" y="882"/>
                  </a:lnTo>
                  <a:lnTo>
                    <a:pt x="1004" y="882"/>
                  </a:lnTo>
                  <a:close/>
                  <a:moveTo>
                    <a:pt x="2046" y="890"/>
                  </a:moveTo>
                  <a:lnTo>
                    <a:pt x="2046" y="890"/>
                  </a:lnTo>
                  <a:lnTo>
                    <a:pt x="2034" y="892"/>
                  </a:lnTo>
                  <a:lnTo>
                    <a:pt x="2020" y="892"/>
                  </a:lnTo>
                  <a:lnTo>
                    <a:pt x="2008" y="896"/>
                  </a:lnTo>
                  <a:lnTo>
                    <a:pt x="1996" y="900"/>
                  </a:lnTo>
                  <a:lnTo>
                    <a:pt x="1986" y="906"/>
                  </a:lnTo>
                  <a:lnTo>
                    <a:pt x="1974" y="912"/>
                  </a:lnTo>
                  <a:lnTo>
                    <a:pt x="1956" y="928"/>
                  </a:lnTo>
                  <a:lnTo>
                    <a:pt x="1940" y="948"/>
                  </a:lnTo>
                  <a:lnTo>
                    <a:pt x="1934" y="958"/>
                  </a:lnTo>
                  <a:lnTo>
                    <a:pt x="1928" y="970"/>
                  </a:lnTo>
                  <a:lnTo>
                    <a:pt x="1924" y="982"/>
                  </a:lnTo>
                  <a:lnTo>
                    <a:pt x="1920" y="994"/>
                  </a:lnTo>
                  <a:lnTo>
                    <a:pt x="1918" y="1006"/>
                  </a:lnTo>
                  <a:lnTo>
                    <a:pt x="1918" y="1020"/>
                  </a:lnTo>
                  <a:lnTo>
                    <a:pt x="1918" y="1020"/>
                  </a:lnTo>
                  <a:lnTo>
                    <a:pt x="1918" y="1032"/>
                  </a:lnTo>
                  <a:lnTo>
                    <a:pt x="1920" y="1046"/>
                  </a:lnTo>
                  <a:lnTo>
                    <a:pt x="1924" y="1058"/>
                  </a:lnTo>
                  <a:lnTo>
                    <a:pt x="1928" y="1070"/>
                  </a:lnTo>
                  <a:lnTo>
                    <a:pt x="1934" y="1082"/>
                  </a:lnTo>
                  <a:lnTo>
                    <a:pt x="1940" y="1092"/>
                  </a:lnTo>
                  <a:lnTo>
                    <a:pt x="1956" y="1110"/>
                  </a:lnTo>
                  <a:lnTo>
                    <a:pt x="1974" y="1126"/>
                  </a:lnTo>
                  <a:lnTo>
                    <a:pt x="1986" y="1134"/>
                  </a:lnTo>
                  <a:lnTo>
                    <a:pt x="1996" y="1138"/>
                  </a:lnTo>
                  <a:lnTo>
                    <a:pt x="2008" y="1142"/>
                  </a:lnTo>
                  <a:lnTo>
                    <a:pt x="2020" y="1146"/>
                  </a:lnTo>
                  <a:lnTo>
                    <a:pt x="2034" y="1148"/>
                  </a:lnTo>
                  <a:lnTo>
                    <a:pt x="2046" y="1148"/>
                  </a:lnTo>
                  <a:lnTo>
                    <a:pt x="2046" y="1148"/>
                  </a:lnTo>
                  <a:lnTo>
                    <a:pt x="2060" y="1148"/>
                  </a:lnTo>
                  <a:lnTo>
                    <a:pt x="2072" y="1146"/>
                  </a:lnTo>
                  <a:lnTo>
                    <a:pt x="2086" y="1142"/>
                  </a:lnTo>
                  <a:lnTo>
                    <a:pt x="2098" y="1138"/>
                  </a:lnTo>
                  <a:lnTo>
                    <a:pt x="2108" y="1134"/>
                  </a:lnTo>
                  <a:lnTo>
                    <a:pt x="2120" y="1126"/>
                  </a:lnTo>
                  <a:lnTo>
                    <a:pt x="2138" y="1110"/>
                  </a:lnTo>
                  <a:lnTo>
                    <a:pt x="2154" y="1092"/>
                  </a:lnTo>
                  <a:lnTo>
                    <a:pt x="2160" y="1082"/>
                  </a:lnTo>
                  <a:lnTo>
                    <a:pt x="2166" y="1070"/>
                  </a:lnTo>
                  <a:lnTo>
                    <a:pt x="2170" y="1058"/>
                  </a:lnTo>
                  <a:lnTo>
                    <a:pt x="2174" y="1046"/>
                  </a:lnTo>
                  <a:lnTo>
                    <a:pt x="2176" y="1032"/>
                  </a:lnTo>
                  <a:lnTo>
                    <a:pt x="2176" y="1020"/>
                  </a:lnTo>
                  <a:lnTo>
                    <a:pt x="2176" y="1020"/>
                  </a:lnTo>
                  <a:lnTo>
                    <a:pt x="2176" y="1006"/>
                  </a:lnTo>
                  <a:lnTo>
                    <a:pt x="2174" y="994"/>
                  </a:lnTo>
                  <a:lnTo>
                    <a:pt x="2170" y="982"/>
                  </a:lnTo>
                  <a:lnTo>
                    <a:pt x="2166" y="970"/>
                  </a:lnTo>
                  <a:lnTo>
                    <a:pt x="2160" y="958"/>
                  </a:lnTo>
                  <a:lnTo>
                    <a:pt x="2154" y="948"/>
                  </a:lnTo>
                  <a:lnTo>
                    <a:pt x="2138" y="928"/>
                  </a:lnTo>
                  <a:lnTo>
                    <a:pt x="2120" y="912"/>
                  </a:lnTo>
                  <a:lnTo>
                    <a:pt x="2108" y="906"/>
                  </a:lnTo>
                  <a:lnTo>
                    <a:pt x="2098" y="900"/>
                  </a:lnTo>
                  <a:lnTo>
                    <a:pt x="2086" y="896"/>
                  </a:lnTo>
                  <a:lnTo>
                    <a:pt x="2072" y="892"/>
                  </a:lnTo>
                  <a:lnTo>
                    <a:pt x="2060" y="892"/>
                  </a:lnTo>
                  <a:lnTo>
                    <a:pt x="2046" y="890"/>
                  </a:lnTo>
                  <a:lnTo>
                    <a:pt x="2046" y="890"/>
                  </a:lnTo>
                  <a:close/>
                  <a:moveTo>
                    <a:pt x="2368" y="618"/>
                  </a:moveTo>
                  <a:lnTo>
                    <a:pt x="2368" y="618"/>
                  </a:lnTo>
                  <a:lnTo>
                    <a:pt x="2352" y="584"/>
                  </a:lnTo>
                  <a:lnTo>
                    <a:pt x="2334" y="552"/>
                  </a:lnTo>
                  <a:lnTo>
                    <a:pt x="2314" y="522"/>
                  </a:lnTo>
                  <a:lnTo>
                    <a:pt x="2292" y="496"/>
                  </a:lnTo>
                  <a:lnTo>
                    <a:pt x="2270" y="470"/>
                  </a:lnTo>
                  <a:lnTo>
                    <a:pt x="2246" y="446"/>
                  </a:lnTo>
                  <a:lnTo>
                    <a:pt x="2222" y="426"/>
                  </a:lnTo>
                  <a:lnTo>
                    <a:pt x="2198" y="408"/>
                  </a:lnTo>
                  <a:lnTo>
                    <a:pt x="2156" y="376"/>
                  </a:lnTo>
                  <a:lnTo>
                    <a:pt x="2118" y="354"/>
                  </a:lnTo>
                  <a:lnTo>
                    <a:pt x="2094" y="340"/>
                  </a:lnTo>
                  <a:lnTo>
                    <a:pt x="2086" y="336"/>
                  </a:lnTo>
                  <a:lnTo>
                    <a:pt x="1788" y="336"/>
                  </a:lnTo>
                  <a:lnTo>
                    <a:pt x="1788" y="604"/>
                  </a:lnTo>
                  <a:lnTo>
                    <a:pt x="1788" y="604"/>
                  </a:lnTo>
                  <a:lnTo>
                    <a:pt x="1786" y="618"/>
                  </a:lnTo>
                  <a:lnTo>
                    <a:pt x="1784" y="622"/>
                  </a:lnTo>
                  <a:lnTo>
                    <a:pt x="1782" y="624"/>
                  </a:lnTo>
                  <a:lnTo>
                    <a:pt x="1770" y="624"/>
                  </a:lnTo>
                  <a:lnTo>
                    <a:pt x="1770" y="624"/>
                  </a:lnTo>
                  <a:lnTo>
                    <a:pt x="1766" y="622"/>
                  </a:lnTo>
                  <a:lnTo>
                    <a:pt x="1764" y="618"/>
                  </a:lnTo>
                  <a:lnTo>
                    <a:pt x="1762" y="612"/>
                  </a:lnTo>
                  <a:lnTo>
                    <a:pt x="1762" y="604"/>
                  </a:lnTo>
                  <a:lnTo>
                    <a:pt x="1762" y="282"/>
                  </a:lnTo>
                  <a:lnTo>
                    <a:pt x="1762" y="282"/>
                  </a:lnTo>
                  <a:lnTo>
                    <a:pt x="1764" y="270"/>
                  </a:lnTo>
                  <a:lnTo>
                    <a:pt x="1764" y="20"/>
                  </a:lnTo>
                  <a:lnTo>
                    <a:pt x="1764" y="20"/>
                  </a:lnTo>
                  <a:lnTo>
                    <a:pt x="1762" y="12"/>
                  </a:lnTo>
                  <a:lnTo>
                    <a:pt x="1758" y="6"/>
                  </a:lnTo>
                  <a:lnTo>
                    <a:pt x="1752" y="2"/>
                  </a:lnTo>
                  <a:lnTo>
                    <a:pt x="1744" y="0"/>
                  </a:lnTo>
                  <a:lnTo>
                    <a:pt x="758" y="0"/>
                  </a:lnTo>
                  <a:lnTo>
                    <a:pt x="758" y="0"/>
                  </a:lnTo>
                  <a:lnTo>
                    <a:pt x="750" y="2"/>
                  </a:lnTo>
                  <a:lnTo>
                    <a:pt x="744" y="6"/>
                  </a:lnTo>
                  <a:lnTo>
                    <a:pt x="740" y="12"/>
                  </a:lnTo>
                  <a:lnTo>
                    <a:pt x="738" y="20"/>
                  </a:lnTo>
                  <a:lnTo>
                    <a:pt x="738" y="324"/>
                  </a:lnTo>
                  <a:lnTo>
                    <a:pt x="374" y="324"/>
                  </a:lnTo>
                  <a:lnTo>
                    <a:pt x="374" y="324"/>
                  </a:lnTo>
                  <a:lnTo>
                    <a:pt x="364" y="324"/>
                  </a:lnTo>
                  <a:lnTo>
                    <a:pt x="356" y="328"/>
                  </a:lnTo>
                  <a:lnTo>
                    <a:pt x="348" y="332"/>
                  </a:lnTo>
                  <a:lnTo>
                    <a:pt x="340" y="338"/>
                  </a:lnTo>
                  <a:lnTo>
                    <a:pt x="334" y="344"/>
                  </a:lnTo>
                  <a:lnTo>
                    <a:pt x="330" y="354"/>
                  </a:lnTo>
                  <a:lnTo>
                    <a:pt x="328" y="362"/>
                  </a:lnTo>
                  <a:lnTo>
                    <a:pt x="326" y="372"/>
                  </a:lnTo>
                  <a:lnTo>
                    <a:pt x="326" y="372"/>
                  </a:lnTo>
                  <a:lnTo>
                    <a:pt x="328" y="382"/>
                  </a:lnTo>
                  <a:lnTo>
                    <a:pt x="330" y="390"/>
                  </a:lnTo>
                  <a:lnTo>
                    <a:pt x="334" y="398"/>
                  </a:lnTo>
                  <a:lnTo>
                    <a:pt x="340" y="406"/>
                  </a:lnTo>
                  <a:lnTo>
                    <a:pt x="348" y="412"/>
                  </a:lnTo>
                  <a:lnTo>
                    <a:pt x="356" y="416"/>
                  </a:lnTo>
                  <a:lnTo>
                    <a:pt x="364" y="420"/>
                  </a:lnTo>
                  <a:lnTo>
                    <a:pt x="374" y="420"/>
                  </a:lnTo>
                  <a:lnTo>
                    <a:pt x="738" y="420"/>
                  </a:lnTo>
                  <a:lnTo>
                    <a:pt x="738" y="486"/>
                  </a:lnTo>
                  <a:lnTo>
                    <a:pt x="212" y="486"/>
                  </a:lnTo>
                  <a:lnTo>
                    <a:pt x="212" y="486"/>
                  </a:lnTo>
                  <a:lnTo>
                    <a:pt x="202" y="488"/>
                  </a:lnTo>
                  <a:lnTo>
                    <a:pt x="192" y="490"/>
                  </a:lnTo>
                  <a:lnTo>
                    <a:pt x="184" y="496"/>
                  </a:lnTo>
                  <a:lnTo>
                    <a:pt x="176" y="502"/>
                  </a:lnTo>
                  <a:lnTo>
                    <a:pt x="170" y="508"/>
                  </a:lnTo>
                  <a:lnTo>
                    <a:pt x="166" y="516"/>
                  </a:lnTo>
                  <a:lnTo>
                    <a:pt x="164" y="526"/>
                  </a:lnTo>
                  <a:lnTo>
                    <a:pt x="162" y="536"/>
                  </a:lnTo>
                  <a:lnTo>
                    <a:pt x="162" y="536"/>
                  </a:lnTo>
                  <a:lnTo>
                    <a:pt x="164" y="546"/>
                  </a:lnTo>
                  <a:lnTo>
                    <a:pt x="166" y="554"/>
                  </a:lnTo>
                  <a:lnTo>
                    <a:pt x="170" y="562"/>
                  </a:lnTo>
                  <a:lnTo>
                    <a:pt x="176" y="570"/>
                  </a:lnTo>
                  <a:lnTo>
                    <a:pt x="184" y="576"/>
                  </a:lnTo>
                  <a:lnTo>
                    <a:pt x="192" y="580"/>
                  </a:lnTo>
                  <a:lnTo>
                    <a:pt x="202" y="582"/>
                  </a:lnTo>
                  <a:lnTo>
                    <a:pt x="212" y="584"/>
                  </a:lnTo>
                  <a:lnTo>
                    <a:pt x="738" y="584"/>
                  </a:lnTo>
                  <a:lnTo>
                    <a:pt x="738" y="650"/>
                  </a:lnTo>
                  <a:lnTo>
                    <a:pt x="48" y="650"/>
                  </a:lnTo>
                  <a:lnTo>
                    <a:pt x="48" y="650"/>
                  </a:lnTo>
                  <a:lnTo>
                    <a:pt x="38" y="652"/>
                  </a:lnTo>
                  <a:lnTo>
                    <a:pt x="28" y="654"/>
                  </a:lnTo>
                  <a:lnTo>
                    <a:pt x="20" y="658"/>
                  </a:lnTo>
                  <a:lnTo>
                    <a:pt x="14" y="664"/>
                  </a:lnTo>
                  <a:lnTo>
                    <a:pt x="8" y="672"/>
                  </a:lnTo>
                  <a:lnTo>
                    <a:pt x="4" y="680"/>
                  </a:lnTo>
                  <a:lnTo>
                    <a:pt x="0" y="688"/>
                  </a:lnTo>
                  <a:lnTo>
                    <a:pt x="0" y="698"/>
                  </a:lnTo>
                  <a:lnTo>
                    <a:pt x="0" y="698"/>
                  </a:lnTo>
                  <a:lnTo>
                    <a:pt x="0" y="708"/>
                  </a:lnTo>
                  <a:lnTo>
                    <a:pt x="4" y="718"/>
                  </a:lnTo>
                  <a:lnTo>
                    <a:pt x="8" y="726"/>
                  </a:lnTo>
                  <a:lnTo>
                    <a:pt x="14" y="734"/>
                  </a:lnTo>
                  <a:lnTo>
                    <a:pt x="20" y="738"/>
                  </a:lnTo>
                  <a:lnTo>
                    <a:pt x="28" y="744"/>
                  </a:lnTo>
                  <a:lnTo>
                    <a:pt x="38" y="746"/>
                  </a:lnTo>
                  <a:lnTo>
                    <a:pt x="48" y="748"/>
                  </a:lnTo>
                  <a:lnTo>
                    <a:pt x="740" y="748"/>
                  </a:lnTo>
                  <a:lnTo>
                    <a:pt x="740" y="1020"/>
                  </a:lnTo>
                  <a:lnTo>
                    <a:pt x="740" y="1020"/>
                  </a:lnTo>
                  <a:lnTo>
                    <a:pt x="846" y="1020"/>
                  </a:lnTo>
                  <a:lnTo>
                    <a:pt x="846" y="1020"/>
                  </a:lnTo>
                  <a:lnTo>
                    <a:pt x="846" y="1010"/>
                  </a:lnTo>
                  <a:lnTo>
                    <a:pt x="846" y="1010"/>
                  </a:lnTo>
                  <a:lnTo>
                    <a:pt x="846" y="994"/>
                  </a:lnTo>
                  <a:lnTo>
                    <a:pt x="850" y="978"/>
                  </a:lnTo>
                  <a:lnTo>
                    <a:pt x="854" y="964"/>
                  </a:lnTo>
                  <a:lnTo>
                    <a:pt x="858" y="950"/>
                  </a:lnTo>
                  <a:lnTo>
                    <a:pt x="866" y="936"/>
                  </a:lnTo>
                  <a:lnTo>
                    <a:pt x="872" y="922"/>
                  </a:lnTo>
                  <a:lnTo>
                    <a:pt x="882" y="910"/>
                  </a:lnTo>
                  <a:lnTo>
                    <a:pt x="892" y="900"/>
                  </a:lnTo>
                  <a:lnTo>
                    <a:pt x="904" y="890"/>
                  </a:lnTo>
                  <a:lnTo>
                    <a:pt x="916" y="880"/>
                  </a:lnTo>
                  <a:lnTo>
                    <a:pt x="928" y="872"/>
                  </a:lnTo>
                  <a:lnTo>
                    <a:pt x="942" y="866"/>
                  </a:lnTo>
                  <a:lnTo>
                    <a:pt x="956" y="860"/>
                  </a:lnTo>
                  <a:lnTo>
                    <a:pt x="972" y="856"/>
                  </a:lnTo>
                  <a:lnTo>
                    <a:pt x="988" y="854"/>
                  </a:lnTo>
                  <a:lnTo>
                    <a:pt x="1004" y="854"/>
                  </a:lnTo>
                  <a:lnTo>
                    <a:pt x="1004" y="854"/>
                  </a:lnTo>
                  <a:lnTo>
                    <a:pt x="1020" y="854"/>
                  </a:lnTo>
                  <a:lnTo>
                    <a:pt x="1034" y="856"/>
                  </a:lnTo>
                  <a:lnTo>
                    <a:pt x="1050" y="860"/>
                  </a:lnTo>
                  <a:lnTo>
                    <a:pt x="1064" y="866"/>
                  </a:lnTo>
                  <a:lnTo>
                    <a:pt x="1078" y="872"/>
                  </a:lnTo>
                  <a:lnTo>
                    <a:pt x="1090" y="880"/>
                  </a:lnTo>
                  <a:lnTo>
                    <a:pt x="1102" y="890"/>
                  </a:lnTo>
                  <a:lnTo>
                    <a:pt x="1114" y="900"/>
                  </a:lnTo>
                  <a:lnTo>
                    <a:pt x="1124" y="910"/>
                  </a:lnTo>
                  <a:lnTo>
                    <a:pt x="1134" y="922"/>
                  </a:lnTo>
                  <a:lnTo>
                    <a:pt x="1140" y="936"/>
                  </a:lnTo>
                  <a:lnTo>
                    <a:pt x="1148" y="950"/>
                  </a:lnTo>
                  <a:lnTo>
                    <a:pt x="1152" y="964"/>
                  </a:lnTo>
                  <a:lnTo>
                    <a:pt x="1156" y="978"/>
                  </a:lnTo>
                  <a:lnTo>
                    <a:pt x="1160" y="994"/>
                  </a:lnTo>
                  <a:lnTo>
                    <a:pt x="1160" y="1010"/>
                  </a:lnTo>
                  <a:lnTo>
                    <a:pt x="1160" y="1010"/>
                  </a:lnTo>
                  <a:lnTo>
                    <a:pt x="1160" y="1020"/>
                  </a:lnTo>
                  <a:lnTo>
                    <a:pt x="1888" y="1020"/>
                  </a:lnTo>
                  <a:lnTo>
                    <a:pt x="1888" y="1020"/>
                  </a:lnTo>
                  <a:lnTo>
                    <a:pt x="1888" y="1010"/>
                  </a:lnTo>
                  <a:lnTo>
                    <a:pt x="1888" y="1010"/>
                  </a:lnTo>
                  <a:lnTo>
                    <a:pt x="1890" y="994"/>
                  </a:lnTo>
                  <a:lnTo>
                    <a:pt x="1892" y="978"/>
                  </a:lnTo>
                  <a:lnTo>
                    <a:pt x="1896" y="964"/>
                  </a:lnTo>
                  <a:lnTo>
                    <a:pt x="1900" y="950"/>
                  </a:lnTo>
                  <a:lnTo>
                    <a:pt x="1908" y="936"/>
                  </a:lnTo>
                  <a:lnTo>
                    <a:pt x="1914" y="922"/>
                  </a:lnTo>
                  <a:lnTo>
                    <a:pt x="1924" y="910"/>
                  </a:lnTo>
                  <a:lnTo>
                    <a:pt x="1934" y="900"/>
                  </a:lnTo>
                  <a:lnTo>
                    <a:pt x="1946" y="890"/>
                  </a:lnTo>
                  <a:lnTo>
                    <a:pt x="1958" y="880"/>
                  </a:lnTo>
                  <a:lnTo>
                    <a:pt x="1970" y="872"/>
                  </a:lnTo>
                  <a:lnTo>
                    <a:pt x="1984" y="866"/>
                  </a:lnTo>
                  <a:lnTo>
                    <a:pt x="1998" y="860"/>
                  </a:lnTo>
                  <a:lnTo>
                    <a:pt x="2014" y="856"/>
                  </a:lnTo>
                  <a:lnTo>
                    <a:pt x="2028" y="854"/>
                  </a:lnTo>
                  <a:lnTo>
                    <a:pt x="2046" y="854"/>
                  </a:lnTo>
                  <a:lnTo>
                    <a:pt x="2046" y="854"/>
                  </a:lnTo>
                  <a:lnTo>
                    <a:pt x="2062" y="854"/>
                  </a:lnTo>
                  <a:lnTo>
                    <a:pt x="2076" y="856"/>
                  </a:lnTo>
                  <a:lnTo>
                    <a:pt x="2092" y="860"/>
                  </a:lnTo>
                  <a:lnTo>
                    <a:pt x="2106" y="866"/>
                  </a:lnTo>
                  <a:lnTo>
                    <a:pt x="2120" y="872"/>
                  </a:lnTo>
                  <a:lnTo>
                    <a:pt x="2132" y="880"/>
                  </a:lnTo>
                  <a:lnTo>
                    <a:pt x="2144" y="890"/>
                  </a:lnTo>
                  <a:lnTo>
                    <a:pt x="2156" y="900"/>
                  </a:lnTo>
                  <a:lnTo>
                    <a:pt x="2166" y="910"/>
                  </a:lnTo>
                  <a:lnTo>
                    <a:pt x="2176" y="922"/>
                  </a:lnTo>
                  <a:lnTo>
                    <a:pt x="2182" y="936"/>
                  </a:lnTo>
                  <a:lnTo>
                    <a:pt x="2190" y="950"/>
                  </a:lnTo>
                  <a:lnTo>
                    <a:pt x="2194" y="964"/>
                  </a:lnTo>
                  <a:lnTo>
                    <a:pt x="2198" y="978"/>
                  </a:lnTo>
                  <a:lnTo>
                    <a:pt x="2202" y="994"/>
                  </a:lnTo>
                  <a:lnTo>
                    <a:pt x="2202" y="1010"/>
                  </a:lnTo>
                  <a:lnTo>
                    <a:pt x="2202" y="1010"/>
                  </a:lnTo>
                  <a:lnTo>
                    <a:pt x="2202" y="1020"/>
                  </a:lnTo>
                  <a:lnTo>
                    <a:pt x="2342" y="1020"/>
                  </a:lnTo>
                  <a:lnTo>
                    <a:pt x="2342" y="1020"/>
                  </a:lnTo>
                  <a:lnTo>
                    <a:pt x="2346" y="1018"/>
                  </a:lnTo>
                  <a:lnTo>
                    <a:pt x="2352" y="1016"/>
                  </a:lnTo>
                  <a:lnTo>
                    <a:pt x="2356" y="1010"/>
                  </a:lnTo>
                  <a:lnTo>
                    <a:pt x="2360" y="1002"/>
                  </a:lnTo>
                  <a:lnTo>
                    <a:pt x="2366" y="982"/>
                  </a:lnTo>
                  <a:lnTo>
                    <a:pt x="2370" y="956"/>
                  </a:lnTo>
                  <a:lnTo>
                    <a:pt x="2374" y="926"/>
                  </a:lnTo>
                  <a:lnTo>
                    <a:pt x="2376" y="892"/>
                  </a:lnTo>
                  <a:lnTo>
                    <a:pt x="2376" y="820"/>
                  </a:lnTo>
                  <a:lnTo>
                    <a:pt x="2374" y="746"/>
                  </a:lnTo>
                  <a:lnTo>
                    <a:pt x="2372" y="682"/>
                  </a:lnTo>
                  <a:lnTo>
                    <a:pt x="2368" y="618"/>
                  </a:lnTo>
                  <a:lnTo>
                    <a:pt x="2368" y="618"/>
                  </a:lnTo>
                  <a:close/>
                  <a:moveTo>
                    <a:pt x="1984" y="606"/>
                  </a:moveTo>
                  <a:lnTo>
                    <a:pt x="1984" y="360"/>
                  </a:lnTo>
                  <a:lnTo>
                    <a:pt x="2084" y="360"/>
                  </a:lnTo>
                  <a:lnTo>
                    <a:pt x="2084" y="360"/>
                  </a:lnTo>
                  <a:lnTo>
                    <a:pt x="2112" y="374"/>
                  </a:lnTo>
                  <a:lnTo>
                    <a:pt x="2144" y="394"/>
                  </a:lnTo>
                  <a:lnTo>
                    <a:pt x="2182" y="422"/>
                  </a:lnTo>
                  <a:lnTo>
                    <a:pt x="2202" y="438"/>
                  </a:lnTo>
                  <a:lnTo>
                    <a:pt x="2224" y="456"/>
                  </a:lnTo>
                  <a:lnTo>
                    <a:pt x="2244" y="476"/>
                  </a:lnTo>
                  <a:lnTo>
                    <a:pt x="2264" y="498"/>
                  </a:lnTo>
                  <a:lnTo>
                    <a:pt x="2282" y="522"/>
                  </a:lnTo>
                  <a:lnTo>
                    <a:pt x="2300" y="548"/>
                  </a:lnTo>
                  <a:lnTo>
                    <a:pt x="2316" y="576"/>
                  </a:lnTo>
                  <a:lnTo>
                    <a:pt x="2330" y="606"/>
                  </a:lnTo>
                  <a:lnTo>
                    <a:pt x="1984" y="60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ko-KR" altLang="en-US" sz="1350" dirty="0"/>
            </a:p>
          </p:txBody>
        </p:sp>
      </p:grpSp>
      <p:grpSp>
        <p:nvGrpSpPr>
          <p:cNvPr id="54" name="그룹 53"/>
          <p:cNvGrpSpPr/>
          <p:nvPr/>
        </p:nvGrpSpPr>
        <p:grpSpPr>
          <a:xfrm>
            <a:off x="8011915" y="3985749"/>
            <a:ext cx="898299" cy="898299"/>
            <a:chOff x="3414871" y="4540551"/>
            <a:chExt cx="1197732" cy="1197732"/>
          </a:xfrm>
        </p:grpSpPr>
        <p:grpSp>
          <p:nvGrpSpPr>
            <p:cNvPr id="27" name="그룹 26"/>
            <p:cNvGrpSpPr/>
            <p:nvPr/>
          </p:nvGrpSpPr>
          <p:grpSpPr>
            <a:xfrm>
              <a:off x="3414871" y="4540551"/>
              <a:ext cx="1197732" cy="1197732"/>
              <a:chOff x="3671380" y="7185892"/>
              <a:chExt cx="720000" cy="720000"/>
            </a:xfrm>
          </p:grpSpPr>
          <p:sp>
            <p:nvSpPr>
              <p:cNvPr id="28" name="타원 27"/>
              <p:cNvSpPr/>
              <p:nvPr/>
            </p:nvSpPr>
            <p:spPr>
              <a:xfrm>
                <a:off x="3671380" y="7185892"/>
                <a:ext cx="720000" cy="72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29" name="타원 28"/>
              <p:cNvSpPr>
                <a:spLocks noChangeAspect="1"/>
              </p:cNvSpPr>
              <p:nvPr/>
            </p:nvSpPr>
            <p:spPr>
              <a:xfrm>
                <a:off x="3707380" y="7221892"/>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grpSp>
        <p:grpSp>
          <p:nvGrpSpPr>
            <p:cNvPr id="23" name="그룹 22"/>
            <p:cNvGrpSpPr/>
            <p:nvPr/>
          </p:nvGrpSpPr>
          <p:grpSpPr>
            <a:xfrm>
              <a:off x="3662516" y="4893727"/>
              <a:ext cx="702443" cy="491380"/>
              <a:chOff x="4656138" y="1827213"/>
              <a:chExt cx="2705100" cy="1892300"/>
            </a:xfrm>
            <a:solidFill>
              <a:schemeClr val="bg1"/>
            </a:solidFill>
          </p:grpSpPr>
          <p:sp>
            <p:nvSpPr>
              <p:cNvPr id="20" name="Freeform 5"/>
              <p:cNvSpPr>
                <a:spLocks/>
              </p:cNvSpPr>
              <p:nvPr/>
            </p:nvSpPr>
            <p:spPr bwMode="auto">
              <a:xfrm>
                <a:off x="5922963" y="1827213"/>
                <a:ext cx="1438275" cy="1155700"/>
              </a:xfrm>
              <a:custGeom>
                <a:avLst/>
                <a:gdLst>
                  <a:gd name="T0" fmla="*/ 778 w 906"/>
                  <a:gd name="T1" fmla="*/ 612 h 728"/>
                  <a:gd name="T2" fmla="*/ 832 w 906"/>
                  <a:gd name="T3" fmla="*/ 558 h 728"/>
                  <a:gd name="T4" fmla="*/ 872 w 906"/>
                  <a:gd name="T5" fmla="*/ 498 h 728"/>
                  <a:gd name="T6" fmla="*/ 896 w 906"/>
                  <a:gd name="T7" fmla="*/ 432 h 728"/>
                  <a:gd name="T8" fmla="*/ 904 w 906"/>
                  <a:gd name="T9" fmla="*/ 360 h 728"/>
                  <a:gd name="T10" fmla="*/ 902 w 906"/>
                  <a:gd name="T11" fmla="*/ 324 h 728"/>
                  <a:gd name="T12" fmla="*/ 884 w 906"/>
                  <a:gd name="T13" fmla="*/ 254 h 728"/>
                  <a:gd name="T14" fmla="*/ 850 w 906"/>
                  <a:gd name="T15" fmla="*/ 188 h 728"/>
                  <a:gd name="T16" fmla="*/ 802 w 906"/>
                  <a:gd name="T17" fmla="*/ 132 h 728"/>
                  <a:gd name="T18" fmla="*/ 740 w 906"/>
                  <a:gd name="T19" fmla="*/ 82 h 728"/>
                  <a:gd name="T20" fmla="*/ 668 w 906"/>
                  <a:gd name="T21" fmla="*/ 44 h 728"/>
                  <a:gd name="T22" fmla="*/ 586 w 906"/>
                  <a:gd name="T23" fmla="*/ 16 h 728"/>
                  <a:gd name="T24" fmla="*/ 498 w 906"/>
                  <a:gd name="T25" fmla="*/ 2 h 728"/>
                  <a:gd name="T26" fmla="*/ 452 w 906"/>
                  <a:gd name="T27" fmla="*/ 0 h 728"/>
                  <a:gd name="T28" fmla="*/ 360 w 906"/>
                  <a:gd name="T29" fmla="*/ 8 h 728"/>
                  <a:gd name="T30" fmla="*/ 276 w 906"/>
                  <a:gd name="T31" fmla="*/ 28 h 728"/>
                  <a:gd name="T32" fmla="*/ 198 w 906"/>
                  <a:gd name="T33" fmla="*/ 62 h 728"/>
                  <a:gd name="T34" fmla="*/ 132 w 906"/>
                  <a:gd name="T35" fmla="*/ 106 h 728"/>
                  <a:gd name="T36" fmla="*/ 76 w 906"/>
                  <a:gd name="T37" fmla="*/ 160 h 728"/>
                  <a:gd name="T38" fmla="*/ 34 w 906"/>
                  <a:gd name="T39" fmla="*/ 220 h 728"/>
                  <a:gd name="T40" fmla="*/ 8 w 906"/>
                  <a:gd name="T41" fmla="*/ 288 h 728"/>
                  <a:gd name="T42" fmla="*/ 0 w 906"/>
                  <a:gd name="T43" fmla="*/ 360 h 728"/>
                  <a:gd name="T44" fmla="*/ 2 w 906"/>
                  <a:gd name="T45" fmla="*/ 398 h 728"/>
                  <a:gd name="T46" fmla="*/ 20 w 906"/>
                  <a:gd name="T47" fmla="*/ 468 h 728"/>
                  <a:gd name="T48" fmla="*/ 54 w 906"/>
                  <a:gd name="T49" fmla="*/ 532 h 728"/>
                  <a:gd name="T50" fmla="*/ 102 w 906"/>
                  <a:gd name="T51" fmla="*/ 590 h 728"/>
                  <a:gd name="T52" fmla="*/ 164 w 906"/>
                  <a:gd name="T53" fmla="*/ 640 h 728"/>
                  <a:gd name="T54" fmla="*/ 236 w 906"/>
                  <a:gd name="T55" fmla="*/ 678 h 728"/>
                  <a:gd name="T56" fmla="*/ 318 w 906"/>
                  <a:gd name="T57" fmla="*/ 706 h 728"/>
                  <a:gd name="T58" fmla="*/ 406 w 906"/>
                  <a:gd name="T59" fmla="*/ 720 h 728"/>
                  <a:gd name="T60" fmla="*/ 452 w 906"/>
                  <a:gd name="T61" fmla="*/ 722 h 728"/>
                  <a:gd name="T62" fmla="*/ 504 w 906"/>
                  <a:gd name="T63" fmla="*/ 720 h 728"/>
                  <a:gd name="T64" fmla="*/ 556 w 906"/>
                  <a:gd name="T65" fmla="*/ 712 h 728"/>
                  <a:gd name="T66" fmla="*/ 652 w 906"/>
                  <a:gd name="T67" fmla="*/ 686 h 728"/>
                  <a:gd name="T68" fmla="*/ 692 w 906"/>
                  <a:gd name="T69" fmla="*/ 702 h 728"/>
                  <a:gd name="T70" fmla="*/ 778 w 906"/>
                  <a:gd name="T71" fmla="*/ 722 h 728"/>
                  <a:gd name="T72" fmla="*/ 824 w 906"/>
                  <a:gd name="T73" fmla="*/ 726 h 728"/>
                  <a:gd name="T74" fmla="*/ 864 w 906"/>
                  <a:gd name="T75" fmla="*/ 728 h 728"/>
                  <a:gd name="T76" fmla="*/ 906 w 906"/>
                  <a:gd name="T77" fmla="*/ 728 h 728"/>
                  <a:gd name="T78" fmla="*/ 888 w 906"/>
                  <a:gd name="T79" fmla="*/ 718 h 728"/>
                  <a:gd name="T80" fmla="*/ 852 w 906"/>
                  <a:gd name="T81" fmla="*/ 694 h 728"/>
                  <a:gd name="T82" fmla="*/ 820 w 906"/>
                  <a:gd name="T83" fmla="*/ 664 h 728"/>
                  <a:gd name="T84" fmla="*/ 792 w 906"/>
                  <a:gd name="T85" fmla="*/ 630 h 728"/>
                  <a:gd name="T86" fmla="*/ 778 w 906"/>
                  <a:gd name="T87" fmla="*/ 612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6" h="728">
                    <a:moveTo>
                      <a:pt x="778" y="612"/>
                    </a:moveTo>
                    <a:lnTo>
                      <a:pt x="778" y="612"/>
                    </a:lnTo>
                    <a:lnTo>
                      <a:pt x="806" y="586"/>
                    </a:lnTo>
                    <a:lnTo>
                      <a:pt x="832" y="558"/>
                    </a:lnTo>
                    <a:lnTo>
                      <a:pt x="852" y="530"/>
                    </a:lnTo>
                    <a:lnTo>
                      <a:pt x="872" y="498"/>
                    </a:lnTo>
                    <a:lnTo>
                      <a:pt x="886" y="466"/>
                    </a:lnTo>
                    <a:lnTo>
                      <a:pt x="896" y="432"/>
                    </a:lnTo>
                    <a:lnTo>
                      <a:pt x="902" y="396"/>
                    </a:lnTo>
                    <a:lnTo>
                      <a:pt x="904" y="360"/>
                    </a:lnTo>
                    <a:lnTo>
                      <a:pt x="904" y="360"/>
                    </a:lnTo>
                    <a:lnTo>
                      <a:pt x="902" y="324"/>
                    </a:lnTo>
                    <a:lnTo>
                      <a:pt x="896" y="288"/>
                    </a:lnTo>
                    <a:lnTo>
                      <a:pt x="884" y="254"/>
                    </a:lnTo>
                    <a:lnTo>
                      <a:pt x="870" y="220"/>
                    </a:lnTo>
                    <a:lnTo>
                      <a:pt x="850" y="188"/>
                    </a:lnTo>
                    <a:lnTo>
                      <a:pt x="828" y="160"/>
                    </a:lnTo>
                    <a:lnTo>
                      <a:pt x="802" y="132"/>
                    </a:lnTo>
                    <a:lnTo>
                      <a:pt x="772" y="106"/>
                    </a:lnTo>
                    <a:lnTo>
                      <a:pt x="740" y="82"/>
                    </a:lnTo>
                    <a:lnTo>
                      <a:pt x="706" y="62"/>
                    </a:lnTo>
                    <a:lnTo>
                      <a:pt x="668" y="44"/>
                    </a:lnTo>
                    <a:lnTo>
                      <a:pt x="628" y="28"/>
                    </a:lnTo>
                    <a:lnTo>
                      <a:pt x="586" y="16"/>
                    </a:lnTo>
                    <a:lnTo>
                      <a:pt x="544" y="8"/>
                    </a:lnTo>
                    <a:lnTo>
                      <a:pt x="498" y="2"/>
                    </a:lnTo>
                    <a:lnTo>
                      <a:pt x="452" y="0"/>
                    </a:lnTo>
                    <a:lnTo>
                      <a:pt x="452" y="0"/>
                    </a:lnTo>
                    <a:lnTo>
                      <a:pt x="406" y="2"/>
                    </a:lnTo>
                    <a:lnTo>
                      <a:pt x="360" y="8"/>
                    </a:lnTo>
                    <a:lnTo>
                      <a:pt x="318" y="16"/>
                    </a:lnTo>
                    <a:lnTo>
                      <a:pt x="276" y="28"/>
                    </a:lnTo>
                    <a:lnTo>
                      <a:pt x="236" y="44"/>
                    </a:lnTo>
                    <a:lnTo>
                      <a:pt x="198" y="62"/>
                    </a:lnTo>
                    <a:lnTo>
                      <a:pt x="164" y="82"/>
                    </a:lnTo>
                    <a:lnTo>
                      <a:pt x="132" y="106"/>
                    </a:lnTo>
                    <a:lnTo>
                      <a:pt x="102" y="132"/>
                    </a:lnTo>
                    <a:lnTo>
                      <a:pt x="76" y="160"/>
                    </a:lnTo>
                    <a:lnTo>
                      <a:pt x="54" y="188"/>
                    </a:lnTo>
                    <a:lnTo>
                      <a:pt x="34" y="220"/>
                    </a:lnTo>
                    <a:lnTo>
                      <a:pt x="20" y="254"/>
                    </a:lnTo>
                    <a:lnTo>
                      <a:pt x="8" y="288"/>
                    </a:lnTo>
                    <a:lnTo>
                      <a:pt x="2" y="324"/>
                    </a:lnTo>
                    <a:lnTo>
                      <a:pt x="0" y="360"/>
                    </a:lnTo>
                    <a:lnTo>
                      <a:pt x="0" y="360"/>
                    </a:lnTo>
                    <a:lnTo>
                      <a:pt x="2" y="398"/>
                    </a:lnTo>
                    <a:lnTo>
                      <a:pt x="8" y="434"/>
                    </a:lnTo>
                    <a:lnTo>
                      <a:pt x="20" y="468"/>
                    </a:lnTo>
                    <a:lnTo>
                      <a:pt x="34" y="502"/>
                    </a:lnTo>
                    <a:lnTo>
                      <a:pt x="54" y="532"/>
                    </a:lnTo>
                    <a:lnTo>
                      <a:pt x="76" y="562"/>
                    </a:lnTo>
                    <a:lnTo>
                      <a:pt x="102" y="590"/>
                    </a:lnTo>
                    <a:lnTo>
                      <a:pt x="132" y="616"/>
                    </a:lnTo>
                    <a:lnTo>
                      <a:pt x="164" y="640"/>
                    </a:lnTo>
                    <a:lnTo>
                      <a:pt x="198" y="660"/>
                    </a:lnTo>
                    <a:lnTo>
                      <a:pt x="236" y="678"/>
                    </a:lnTo>
                    <a:lnTo>
                      <a:pt x="276" y="694"/>
                    </a:lnTo>
                    <a:lnTo>
                      <a:pt x="318" y="706"/>
                    </a:lnTo>
                    <a:lnTo>
                      <a:pt x="360" y="714"/>
                    </a:lnTo>
                    <a:lnTo>
                      <a:pt x="406" y="720"/>
                    </a:lnTo>
                    <a:lnTo>
                      <a:pt x="452" y="722"/>
                    </a:lnTo>
                    <a:lnTo>
                      <a:pt x="452" y="722"/>
                    </a:lnTo>
                    <a:lnTo>
                      <a:pt x="478" y="722"/>
                    </a:lnTo>
                    <a:lnTo>
                      <a:pt x="504" y="720"/>
                    </a:lnTo>
                    <a:lnTo>
                      <a:pt x="530" y="716"/>
                    </a:lnTo>
                    <a:lnTo>
                      <a:pt x="556" y="712"/>
                    </a:lnTo>
                    <a:lnTo>
                      <a:pt x="604" y="700"/>
                    </a:lnTo>
                    <a:lnTo>
                      <a:pt x="652" y="686"/>
                    </a:lnTo>
                    <a:lnTo>
                      <a:pt x="652" y="686"/>
                    </a:lnTo>
                    <a:lnTo>
                      <a:pt x="692" y="702"/>
                    </a:lnTo>
                    <a:lnTo>
                      <a:pt x="736" y="714"/>
                    </a:lnTo>
                    <a:lnTo>
                      <a:pt x="778" y="722"/>
                    </a:lnTo>
                    <a:lnTo>
                      <a:pt x="802" y="726"/>
                    </a:lnTo>
                    <a:lnTo>
                      <a:pt x="824" y="726"/>
                    </a:lnTo>
                    <a:lnTo>
                      <a:pt x="824" y="726"/>
                    </a:lnTo>
                    <a:lnTo>
                      <a:pt x="864" y="728"/>
                    </a:lnTo>
                    <a:lnTo>
                      <a:pt x="886" y="728"/>
                    </a:lnTo>
                    <a:lnTo>
                      <a:pt x="906" y="728"/>
                    </a:lnTo>
                    <a:lnTo>
                      <a:pt x="906" y="728"/>
                    </a:lnTo>
                    <a:lnTo>
                      <a:pt x="888" y="718"/>
                    </a:lnTo>
                    <a:lnTo>
                      <a:pt x="870" y="706"/>
                    </a:lnTo>
                    <a:lnTo>
                      <a:pt x="852" y="694"/>
                    </a:lnTo>
                    <a:lnTo>
                      <a:pt x="836" y="680"/>
                    </a:lnTo>
                    <a:lnTo>
                      <a:pt x="820" y="664"/>
                    </a:lnTo>
                    <a:lnTo>
                      <a:pt x="804" y="648"/>
                    </a:lnTo>
                    <a:lnTo>
                      <a:pt x="792" y="630"/>
                    </a:lnTo>
                    <a:lnTo>
                      <a:pt x="778" y="612"/>
                    </a:lnTo>
                    <a:lnTo>
                      <a:pt x="778" y="6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ko-KR" altLang="en-US" sz="1350" dirty="0"/>
              </a:p>
            </p:txBody>
          </p:sp>
          <p:sp>
            <p:nvSpPr>
              <p:cNvPr id="21" name="Freeform 6"/>
              <p:cNvSpPr>
                <a:spLocks/>
              </p:cNvSpPr>
              <p:nvPr/>
            </p:nvSpPr>
            <p:spPr bwMode="auto">
              <a:xfrm>
                <a:off x="4656138" y="1855788"/>
                <a:ext cx="2273300" cy="1863725"/>
              </a:xfrm>
              <a:custGeom>
                <a:avLst/>
                <a:gdLst>
                  <a:gd name="T0" fmla="*/ 738 w 1432"/>
                  <a:gd name="T1" fmla="*/ 318 h 1174"/>
                  <a:gd name="T2" fmla="*/ 750 w 1432"/>
                  <a:gd name="T3" fmla="*/ 248 h 1174"/>
                  <a:gd name="T4" fmla="*/ 776 w 1432"/>
                  <a:gd name="T5" fmla="*/ 184 h 1174"/>
                  <a:gd name="T6" fmla="*/ 814 w 1432"/>
                  <a:gd name="T7" fmla="*/ 122 h 1174"/>
                  <a:gd name="T8" fmla="*/ 862 w 1432"/>
                  <a:gd name="T9" fmla="*/ 68 h 1174"/>
                  <a:gd name="T10" fmla="*/ 922 w 1432"/>
                  <a:gd name="T11" fmla="*/ 20 h 1174"/>
                  <a:gd name="T12" fmla="*/ 828 w 1432"/>
                  <a:gd name="T13" fmla="*/ 6 h 1174"/>
                  <a:gd name="T14" fmla="*/ 730 w 1432"/>
                  <a:gd name="T15" fmla="*/ 0 h 1174"/>
                  <a:gd name="T16" fmla="*/ 620 w 1432"/>
                  <a:gd name="T17" fmla="*/ 8 h 1174"/>
                  <a:gd name="T18" fmla="*/ 514 w 1432"/>
                  <a:gd name="T19" fmla="*/ 26 h 1174"/>
                  <a:gd name="T20" fmla="*/ 414 w 1432"/>
                  <a:gd name="T21" fmla="*/ 58 h 1174"/>
                  <a:gd name="T22" fmla="*/ 322 w 1432"/>
                  <a:gd name="T23" fmla="*/ 100 h 1174"/>
                  <a:gd name="T24" fmla="*/ 240 w 1432"/>
                  <a:gd name="T25" fmla="*/ 152 h 1174"/>
                  <a:gd name="T26" fmla="*/ 168 w 1432"/>
                  <a:gd name="T27" fmla="*/ 212 h 1174"/>
                  <a:gd name="T28" fmla="*/ 108 w 1432"/>
                  <a:gd name="T29" fmla="*/ 280 h 1174"/>
                  <a:gd name="T30" fmla="*/ 58 w 1432"/>
                  <a:gd name="T31" fmla="*/ 356 h 1174"/>
                  <a:gd name="T32" fmla="*/ 24 w 1432"/>
                  <a:gd name="T33" fmla="*/ 436 h 1174"/>
                  <a:gd name="T34" fmla="*/ 6 w 1432"/>
                  <a:gd name="T35" fmla="*/ 522 h 1174"/>
                  <a:gd name="T36" fmla="*/ 2 w 1432"/>
                  <a:gd name="T37" fmla="*/ 582 h 1174"/>
                  <a:gd name="T38" fmla="*/ 10 w 1432"/>
                  <a:gd name="T39" fmla="*/ 668 h 1174"/>
                  <a:gd name="T40" fmla="*/ 32 w 1432"/>
                  <a:gd name="T41" fmla="*/ 750 h 1174"/>
                  <a:gd name="T42" fmla="*/ 70 w 1432"/>
                  <a:gd name="T43" fmla="*/ 828 h 1174"/>
                  <a:gd name="T44" fmla="*/ 120 w 1432"/>
                  <a:gd name="T45" fmla="*/ 898 h 1174"/>
                  <a:gd name="T46" fmla="*/ 182 w 1432"/>
                  <a:gd name="T47" fmla="*/ 964 h 1174"/>
                  <a:gd name="T48" fmla="*/ 184 w 1432"/>
                  <a:gd name="T49" fmla="*/ 1014 h 1174"/>
                  <a:gd name="T50" fmla="*/ 114 w 1432"/>
                  <a:gd name="T51" fmla="*/ 1094 h 1174"/>
                  <a:gd name="T52" fmla="*/ 30 w 1432"/>
                  <a:gd name="T53" fmla="*/ 1156 h 1174"/>
                  <a:gd name="T54" fmla="*/ 34 w 1432"/>
                  <a:gd name="T55" fmla="*/ 1174 h 1174"/>
                  <a:gd name="T56" fmla="*/ 132 w 1432"/>
                  <a:gd name="T57" fmla="*/ 1170 h 1174"/>
                  <a:gd name="T58" fmla="*/ 240 w 1432"/>
                  <a:gd name="T59" fmla="*/ 1158 h 1174"/>
                  <a:gd name="T60" fmla="*/ 344 w 1432"/>
                  <a:gd name="T61" fmla="*/ 1130 h 1174"/>
                  <a:gd name="T62" fmla="*/ 410 w 1432"/>
                  <a:gd name="T63" fmla="*/ 1102 h 1174"/>
                  <a:gd name="T64" fmla="*/ 524 w 1432"/>
                  <a:gd name="T65" fmla="*/ 1138 h 1174"/>
                  <a:gd name="T66" fmla="*/ 646 w 1432"/>
                  <a:gd name="T67" fmla="*/ 1158 h 1174"/>
                  <a:gd name="T68" fmla="*/ 730 w 1432"/>
                  <a:gd name="T69" fmla="*/ 1162 h 1174"/>
                  <a:gd name="T70" fmla="*/ 912 w 1432"/>
                  <a:gd name="T71" fmla="*/ 1144 h 1174"/>
                  <a:gd name="T72" fmla="*/ 1078 w 1432"/>
                  <a:gd name="T73" fmla="*/ 1092 h 1174"/>
                  <a:gd name="T74" fmla="*/ 1220 w 1432"/>
                  <a:gd name="T75" fmla="*/ 1012 h 1174"/>
                  <a:gd name="T76" fmla="*/ 1334 w 1432"/>
                  <a:gd name="T77" fmla="*/ 906 h 1174"/>
                  <a:gd name="T78" fmla="*/ 1414 w 1432"/>
                  <a:gd name="T79" fmla="*/ 780 h 1174"/>
                  <a:gd name="T80" fmla="*/ 1432 w 1432"/>
                  <a:gd name="T81" fmla="*/ 736 h 1174"/>
                  <a:gd name="T82" fmla="*/ 1298 w 1432"/>
                  <a:gd name="T83" fmla="*/ 762 h 1174"/>
                  <a:gd name="T84" fmla="*/ 1198 w 1432"/>
                  <a:gd name="T85" fmla="*/ 760 h 1174"/>
                  <a:gd name="T86" fmla="*/ 1050 w 1432"/>
                  <a:gd name="T87" fmla="*/ 730 h 1174"/>
                  <a:gd name="T88" fmla="*/ 924 w 1432"/>
                  <a:gd name="T89" fmla="*/ 666 h 1174"/>
                  <a:gd name="T90" fmla="*/ 826 w 1432"/>
                  <a:gd name="T91" fmla="*/ 578 h 1174"/>
                  <a:gd name="T92" fmla="*/ 768 w 1432"/>
                  <a:gd name="T93" fmla="*/ 488 h 1174"/>
                  <a:gd name="T94" fmla="*/ 748 w 1432"/>
                  <a:gd name="T95" fmla="*/ 428 h 1174"/>
                  <a:gd name="T96" fmla="*/ 738 w 1432"/>
                  <a:gd name="T97" fmla="*/ 364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32" h="1174">
                    <a:moveTo>
                      <a:pt x="738" y="342"/>
                    </a:moveTo>
                    <a:lnTo>
                      <a:pt x="738" y="342"/>
                    </a:lnTo>
                    <a:lnTo>
                      <a:pt x="738" y="318"/>
                    </a:lnTo>
                    <a:lnTo>
                      <a:pt x="742" y="296"/>
                    </a:lnTo>
                    <a:lnTo>
                      <a:pt x="746" y="272"/>
                    </a:lnTo>
                    <a:lnTo>
                      <a:pt x="750" y="248"/>
                    </a:lnTo>
                    <a:lnTo>
                      <a:pt x="758" y="226"/>
                    </a:lnTo>
                    <a:lnTo>
                      <a:pt x="766" y="204"/>
                    </a:lnTo>
                    <a:lnTo>
                      <a:pt x="776" y="184"/>
                    </a:lnTo>
                    <a:lnTo>
                      <a:pt x="788" y="162"/>
                    </a:lnTo>
                    <a:lnTo>
                      <a:pt x="800" y="142"/>
                    </a:lnTo>
                    <a:lnTo>
                      <a:pt x="814" y="122"/>
                    </a:lnTo>
                    <a:lnTo>
                      <a:pt x="830" y="104"/>
                    </a:lnTo>
                    <a:lnTo>
                      <a:pt x="846" y="86"/>
                    </a:lnTo>
                    <a:lnTo>
                      <a:pt x="862" y="68"/>
                    </a:lnTo>
                    <a:lnTo>
                      <a:pt x="882" y="52"/>
                    </a:lnTo>
                    <a:lnTo>
                      <a:pt x="900" y="36"/>
                    </a:lnTo>
                    <a:lnTo>
                      <a:pt x="922" y="20"/>
                    </a:lnTo>
                    <a:lnTo>
                      <a:pt x="922" y="20"/>
                    </a:lnTo>
                    <a:lnTo>
                      <a:pt x="876" y="12"/>
                    </a:lnTo>
                    <a:lnTo>
                      <a:pt x="828" y="6"/>
                    </a:lnTo>
                    <a:lnTo>
                      <a:pt x="780" y="2"/>
                    </a:lnTo>
                    <a:lnTo>
                      <a:pt x="730" y="0"/>
                    </a:lnTo>
                    <a:lnTo>
                      <a:pt x="730" y="0"/>
                    </a:lnTo>
                    <a:lnTo>
                      <a:pt x="692" y="2"/>
                    </a:lnTo>
                    <a:lnTo>
                      <a:pt x="656" y="4"/>
                    </a:lnTo>
                    <a:lnTo>
                      <a:pt x="620" y="8"/>
                    </a:lnTo>
                    <a:lnTo>
                      <a:pt x="584" y="12"/>
                    </a:lnTo>
                    <a:lnTo>
                      <a:pt x="548" y="18"/>
                    </a:lnTo>
                    <a:lnTo>
                      <a:pt x="514" y="26"/>
                    </a:lnTo>
                    <a:lnTo>
                      <a:pt x="480" y="36"/>
                    </a:lnTo>
                    <a:lnTo>
                      <a:pt x="446" y="46"/>
                    </a:lnTo>
                    <a:lnTo>
                      <a:pt x="414" y="58"/>
                    </a:lnTo>
                    <a:lnTo>
                      <a:pt x="384" y="70"/>
                    </a:lnTo>
                    <a:lnTo>
                      <a:pt x="352" y="84"/>
                    </a:lnTo>
                    <a:lnTo>
                      <a:pt x="322" y="100"/>
                    </a:lnTo>
                    <a:lnTo>
                      <a:pt x="294" y="116"/>
                    </a:lnTo>
                    <a:lnTo>
                      <a:pt x="266" y="132"/>
                    </a:lnTo>
                    <a:lnTo>
                      <a:pt x="240" y="152"/>
                    </a:lnTo>
                    <a:lnTo>
                      <a:pt x="216" y="170"/>
                    </a:lnTo>
                    <a:lnTo>
                      <a:pt x="190" y="190"/>
                    </a:lnTo>
                    <a:lnTo>
                      <a:pt x="168" y="212"/>
                    </a:lnTo>
                    <a:lnTo>
                      <a:pt x="146" y="234"/>
                    </a:lnTo>
                    <a:lnTo>
                      <a:pt x="126" y="256"/>
                    </a:lnTo>
                    <a:lnTo>
                      <a:pt x="108" y="280"/>
                    </a:lnTo>
                    <a:lnTo>
                      <a:pt x="90" y="304"/>
                    </a:lnTo>
                    <a:lnTo>
                      <a:pt x="74" y="330"/>
                    </a:lnTo>
                    <a:lnTo>
                      <a:pt x="58" y="356"/>
                    </a:lnTo>
                    <a:lnTo>
                      <a:pt x="46" y="382"/>
                    </a:lnTo>
                    <a:lnTo>
                      <a:pt x="34" y="408"/>
                    </a:lnTo>
                    <a:lnTo>
                      <a:pt x="24" y="436"/>
                    </a:lnTo>
                    <a:lnTo>
                      <a:pt x="16" y="464"/>
                    </a:lnTo>
                    <a:lnTo>
                      <a:pt x="10" y="492"/>
                    </a:lnTo>
                    <a:lnTo>
                      <a:pt x="6" y="522"/>
                    </a:lnTo>
                    <a:lnTo>
                      <a:pt x="2" y="552"/>
                    </a:lnTo>
                    <a:lnTo>
                      <a:pt x="2" y="582"/>
                    </a:lnTo>
                    <a:lnTo>
                      <a:pt x="2" y="582"/>
                    </a:lnTo>
                    <a:lnTo>
                      <a:pt x="2" y="610"/>
                    </a:lnTo>
                    <a:lnTo>
                      <a:pt x="6" y="640"/>
                    </a:lnTo>
                    <a:lnTo>
                      <a:pt x="10" y="668"/>
                    </a:lnTo>
                    <a:lnTo>
                      <a:pt x="16" y="696"/>
                    </a:lnTo>
                    <a:lnTo>
                      <a:pt x="24" y="722"/>
                    </a:lnTo>
                    <a:lnTo>
                      <a:pt x="32" y="750"/>
                    </a:lnTo>
                    <a:lnTo>
                      <a:pt x="44" y="776"/>
                    </a:lnTo>
                    <a:lnTo>
                      <a:pt x="56" y="802"/>
                    </a:lnTo>
                    <a:lnTo>
                      <a:pt x="70" y="828"/>
                    </a:lnTo>
                    <a:lnTo>
                      <a:pt x="86" y="852"/>
                    </a:lnTo>
                    <a:lnTo>
                      <a:pt x="102" y="876"/>
                    </a:lnTo>
                    <a:lnTo>
                      <a:pt x="120" y="898"/>
                    </a:lnTo>
                    <a:lnTo>
                      <a:pt x="140" y="922"/>
                    </a:lnTo>
                    <a:lnTo>
                      <a:pt x="160" y="944"/>
                    </a:lnTo>
                    <a:lnTo>
                      <a:pt x="182" y="964"/>
                    </a:lnTo>
                    <a:lnTo>
                      <a:pt x="206" y="984"/>
                    </a:lnTo>
                    <a:lnTo>
                      <a:pt x="206" y="984"/>
                    </a:lnTo>
                    <a:lnTo>
                      <a:pt x="184" y="1014"/>
                    </a:lnTo>
                    <a:lnTo>
                      <a:pt x="162" y="1042"/>
                    </a:lnTo>
                    <a:lnTo>
                      <a:pt x="138" y="1068"/>
                    </a:lnTo>
                    <a:lnTo>
                      <a:pt x="114" y="1094"/>
                    </a:lnTo>
                    <a:lnTo>
                      <a:pt x="86" y="1116"/>
                    </a:lnTo>
                    <a:lnTo>
                      <a:pt x="58" y="1136"/>
                    </a:lnTo>
                    <a:lnTo>
                      <a:pt x="30" y="1156"/>
                    </a:lnTo>
                    <a:lnTo>
                      <a:pt x="0" y="1170"/>
                    </a:lnTo>
                    <a:lnTo>
                      <a:pt x="0" y="1170"/>
                    </a:lnTo>
                    <a:lnTo>
                      <a:pt x="34" y="1174"/>
                    </a:lnTo>
                    <a:lnTo>
                      <a:pt x="68" y="1172"/>
                    </a:lnTo>
                    <a:lnTo>
                      <a:pt x="132" y="1170"/>
                    </a:lnTo>
                    <a:lnTo>
                      <a:pt x="132" y="1170"/>
                    </a:lnTo>
                    <a:lnTo>
                      <a:pt x="168" y="1168"/>
                    </a:lnTo>
                    <a:lnTo>
                      <a:pt x="204" y="1164"/>
                    </a:lnTo>
                    <a:lnTo>
                      <a:pt x="240" y="1158"/>
                    </a:lnTo>
                    <a:lnTo>
                      <a:pt x="274" y="1150"/>
                    </a:lnTo>
                    <a:lnTo>
                      <a:pt x="310" y="1140"/>
                    </a:lnTo>
                    <a:lnTo>
                      <a:pt x="344" y="1130"/>
                    </a:lnTo>
                    <a:lnTo>
                      <a:pt x="376" y="1116"/>
                    </a:lnTo>
                    <a:lnTo>
                      <a:pt x="410" y="1102"/>
                    </a:lnTo>
                    <a:lnTo>
                      <a:pt x="410" y="1102"/>
                    </a:lnTo>
                    <a:lnTo>
                      <a:pt x="446" y="1116"/>
                    </a:lnTo>
                    <a:lnTo>
                      <a:pt x="484" y="1128"/>
                    </a:lnTo>
                    <a:lnTo>
                      <a:pt x="524" y="1138"/>
                    </a:lnTo>
                    <a:lnTo>
                      <a:pt x="564" y="1146"/>
                    </a:lnTo>
                    <a:lnTo>
                      <a:pt x="604" y="1154"/>
                    </a:lnTo>
                    <a:lnTo>
                      <a:pt x="646" y="1158"/>
                    </a:lnTo>
                    <a:lnTo>
                      <a:pt x="688" y="1160"/>
                    </a:lnTo>
                    <a:lnTo>
                      <a:pt x="730" y="1162"/>
                    </a:lnTo>
                    <a:lnTo>
                      <a:pt x="730" y="1162"/>
                    </a:lnTo>
                    <a:lnTo>
                      <a:pt x="792" y="1160"/>
                    </a:lnTo>
                    <a:lnTo>
                      <a:pt x="854" y="1154"/>
                    </a:lnTo>
                    <a:lnTo>
                      <a:pt x="912" y="1144"/>
                    </a:lnTo>
                    <a:lnTo>
                      <a:pt x="970" y="1130"/>
                    </a:lnTo>
                    <a:lnTo>
                      <a:pt x="1024" y="1112"/>
                    </a:lnTo>
                    <a:lnTo>
                      <a:pt x="1078" y="1092"/>
                    </a:lnTo>
                    <a:lnTo>
                      <a:pt x="1128" y="1068"/>
                    </a:lnTo>
                    <a:lnTo>
                      <a:pt x="1176" y="1040"/>
                    </a:lnTo>
                    <a:lnTo>
                      <a:pt x="1220" y="1012"/>
                    </a:lnTo>
                    <a:lnTo>
                      <a:pt x="1262" y="978"/>
                    </a:lnTo>
                    <a:lnTo>
                      <a:pt x="1300" y="944"/>
                    </a:lnTo>
                    <a:lnTo>
                      <a:pt x="1334" y="906"/>
                    </a:lnTo>
                    <a:lnTo>
                      <a:pt x="1366" y="866"/>
                    </a:lnTo>
                    <a:lnTo>
                      <a:pt x="1392" y="824"/>
                    </a:lnTo>
                    <a:lnTo>
                      <a:pt x="1414" y="780"/>
                    </a:lnTo>
                    <a:lnTo>
                      <a:pt x="1424" y="758"/>
                    </a:lnTo>
                    <a:lnTo>
                      <a:pt x="1432" y="736"/>
                    </a:lnTo>
                    <a:lnTo>
                      <a:pt x="1432" y="736"/>
                    </a:lnTo>
                    <a:lnTo>
                      <a:pt x="1388" y="748"/>
                    </a:lnTo>
                    <a:lnTo>
                      <a:pt x="1344" y="756"/>
                    </a:lnTo>
                    <a:lnTo>
                      <a:pt x="1298" y="762"/>
                    </a:lnTo>
                    <a:lnTo>
                      <a:pt x="1250" y="764"/>
                    </a:lnTo>
                    <a:lnTo>
                      <a:pt x="1250" y="764"/>
                    </a:lnTo>
                    <a:lnTo>
                      <a:pt x="1198" y="760"/>
                    </a:lnTo>
                    <a:lnTo>
                      <a:pt x="1146" y="754"/>
                    </a:lnTo>
                    <a:lnTo>
                      <a:pt x="1098" y="744"/>
                    </a:lnTo>
                    <a:lnTo>
                      <a:pt x="1050" y="730"/>
                    </a:lnTo>
                    <a:lnTo>
                      <a:pt x="1006" y="712"/>
                    </a:lnTo>
                    <a:lnTo>
                      <a:pt x="964" y="692"/>
                    </a:lnTo>
                    <a:lnTo>
                      <a:pt x="924" y="666"/>
                    </a:lnTo>
                    <a:lnTo>
                      <a:pt x="888" y="640"/>
                    </a:lnTo>
                    <a:lnTo>
                      <a:pt x="854" y="610"/>
                    </a:lnTo>
                    <a:lnTo>
                      <a:pt x="826" y="578"/>
                    </a:lnTo>
                    <a:lnTo>
                      <a:pt x="800" y="542"/>
                    </a:lnTo>
                    <a:lnTo>
                      <a:pt x="778" y="506"/>
                    </a:lnTo>
                    <a:lnTo>
                      <a:pt x="768" y="488"/>
                    </a:lnTo>
                    <a:lnTo>
                      <a:pt x="760" y="468"/>
                    </a:lnTo>
                    <a:lnTo>
                      <a:pt x="754" y="448"/>
                    </a:lnTo>
                    <a:lnTo>
                      <a:pt x="748" y="428"/>
                    </a:lnTo>
                    <a:lnTo>
                      <a:pt x="744" y="406"/>
                    </a:lnTo>
                    <a:lnTo>
                      <a:pt x="740" y="386"/>
                    </a:lnTo>
                    <a:lnTo>
                      <a:pt x="738" y="364"/>
                    </a:lnTo>
                    <a:lnTo>
                      <a:pt x="738" y="342"/>
                    </a:lnTo>
                    <a:lnTo>
                      <a:pt x="738"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ko-KR" altLang="en-US" sz="1350" dirty="0"/>
              </a:p>
            </p:txBody>
          </p:sp>
        </p:grpSp>
      </p:grpSp>
      <p:pic>
        <p:nvPicPr>
          <p:cNvPr id="7" name="그림 6" descr="스크린샷이(가) 표시된 사진&#10;&#10;매우 높은 신뢰도로 생성된 설명">
            <a:extLst>
              <a:ext uri="{FF2B5EF4-FFF2-40B4-BE49-F238E27FC236}">
                <a16:creationId xmlns:a16="http://schemas.microsoft.com/office/drawing/2014/main" id="{597AA89E-F83A-4EA0-963A-F4517FDA9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646" y="1212376"/>
            <a:ext cx="5869306" cy="3468727"/>
          </a:xfrm>
          <a:prstGeom prst="rect">
            <a:avLst/>
          </a:prstGeom>
        </p:spPr>
      </p:pic>
      <p:sp>
        <p:nvSpPr>
          <p:cNvPr id="30" name="제목 5">
            <a:extLst>
              <a:ext uri="{FF2B5EF4-FFF2-40B4-BE49-F238E27FC236}">
                <a16:creationId xmlns:a16="http://schemas.microsoft.com/office/drawing/2014/main" id="{A780665E-D293-4C1E-ABEF-6EAB50CBE615}"/>
              </a:ext>
            </a:extLst>
          </p:cNvPr>
          <p:cNvSpPr txBox="1">
            <a:spLocks/>
          </p:cNvSpPr>
          <p:nvPr/>
        </p:nvSpPr>
        <p:spPr>
          <a:xfrm>
            <a:off x="753686" y="5568889"/>
            <a:ext cx="7886700" cy="584517"/>
          </a:xfrm>
          <a:prstGeom prst="rect">
            <a:avLst/>
          </a:prstGeom>
        </p:spPr>
        <p:txBody>
          <a:bodyPr vert="horz" lIns="91440" tIns="45720" rIns="91440" bIns="45720" rtlCol="0" anchor="ctr">
            <a:normAutofit fontScale="70000" lnSpcReduction="20000"/>
          </a:bodyPr>
          <a:lstStyle>
            <a:lvl1pPr algn="l" defTabSz="914400" rtl="0" eaLnBrk="1" latinLnBrk="1" hangingPunct="1">
              <a:lnSpc>
                <a:spcPct val="90000"/>
              </a:lnSpc>
              <a:spcBef>
                <a:spcPct val="0"/>
              </a:spcBef>
              <a:buNone/>
              <a:defRPr lang="en-US" sz="3500" b="1" kern="1200" dirty="0">
                <a:solidFill>
                  <a:schemeClr val="bg1">
                    <a:lumMod val="50000"/>
                  </a:schemeClr>
                </a:solidFill>
                <a:latin typeface="+mj-lt"/>
                <a:ea typeface="+mj-ea"/>
                <a:cs typeface="+mj-cs"/>
              </a:defRPr>
            </a:lvl1pPr>
          </a:lstStyle>
          <a:p>
            <a:r>
              <a:rPr lang="en-US" altLang="ko-KR" dirty="0">
                <a:solidFill>
                  <a:schemeClr val="accent1"/>
                </a:solidFill>
              </a:rPr>
              <a:t>For our program, using Mutex is the best choice</a:t>
            </a:r>
          </a:p>
        </p:txBody>
      </p:sp>
    </p:spTree>
    <p:extLst>
      <p:ext uri="{BB962C8B-B14F-4D97-AF65-F5344CB8AC3E}">
        <p14:creationId xmlns:p14="http://schemas.microsoft.com/office/powerpoint/2010/main" val="59761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0CD7CB-9B94-4066-ABF4-3FFE31D5AAC9}"/>
              </a:ext>
            </a:extLst>
          </p:cNvPr>
          <p:cNvSpPr>
            <a:spLocks noGrp="1"/>
          </p:cNvSpPr>
          <p:nvPr>
            <p:ph type="title"/>
          </p:nvPr>
        </p:nvSpPr>
        <p:spPr>
          <a:xfrm>
            <a:off x="628650" y="216000"/>
            <a:ext cx="7886700" cy="584517"/>
          </a:xfrm>
        </p:spPr>
        <p:txBody>
          <a:bodyPr/>
          <a:lstStyle/>
          <a:p>
            <a:r>
              <a:rPr lang="en-US" altLang="ko-KR" dirty="0"/>
              <a:t>Example code</a:t>
            </a:r>
            <a:endParaRPr lang="ko-KR" altLang="en-US" dirty="0"/>
          </a:p>
        </p:txBody>
      </p:sp>
      <p:sp>
        <p:nvSpPr>
          <p:cNvPr id="3" name="슬라이드 번호 개체 틀 2">
            <a:extLst>
              <a:ext uri="{FF2B5EF4-FFF2-40B4-BE49-F238E27FC236}">
                <a16:creationId xmlns:a16="http://schemas.microsoft.com/office/drawing/2014/main" id="{AD81BE6B-DE1C-4B59-B3EE-BB6599F8E9B0}"/>
              </a:ext>
            </a:extLst>
          </p:cNvPr>
          <p:cNvSpPr>
            <a:spLocks noGrp="1"/>
          </p:cNvSpPr>
          <p:nvPr>
            <p:ph type="sldNum" sz="quarter" idx="12"/>
          </p:nvPr>
        </p:nvSpPr>
        <p:spPr>
          <a:xfrm>
            <a:off x="8515350" y="6356351"/>
            <a:ext cx="418754" cy="365125"/>
          </a:xfrm>
        </p:spPr>
        <p:txBody>
          <a:bodyPr/>
          <a:lstStyle/>
          <a:p>
            <a:fld id="{2F943411-7C57-481C-BA3E-8A56C2B72D05}" type="slidenum">
              <a:rPr lang="ko-KR" altLang="en-US" smtClean="0"/>
              <a:pPr/>
              <a:t>5</a:t>
            </a:fld>
            <a:endParaRPr lang="ko-KR" altLang="en-US" dirty="0"/>
          </a:p>
        </p:txBody>
      </p:sp>
      <p:pic>
        <p:nvPicPr>
          <p:cNvPr id="5" name="그림 4">
            <a:extLst>
              <a:ext uri="{FF2B5EF4-FFF2-40B4-BE49-F238E27FC236}">
                <a16:creationId xmlns:a16="http://schemas.microsoft.com/office/drawing/2014/main" id="{9F3C9323-377D-4D4F-A841-BAB0248A6C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641" y="913433"/>
            <a:ext cx="4737264" cy="2691183"/>
          </a:xfrm>
          <a:prstGeom prst="rect">
            <a:avLst/>
          </a:prstGeom>
        </p:spPr>
      </p:pic>
      <p:pic>
        <p:nvPicPr>
          <p:cNvPr id="7" name="그림 6" descr="스크린샷이(가) 표시된 사진&#10;&#10;매우 높은 신뢰도로 생성된 설명">
            <a:extLst>
              <a:ext uri="{FF2B5EF4-FFF2-40B4-BE49-F238E27FC236}">
                <a16:creationId xmlns:a16="http://schemas.microsoft.com/office/drawing/2014/main" id="{CB0C1F2D-749D-4CB7-894A-4CE260A0E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641" y="3787179"/>
            <a:ext cx="3781453" cy="2934297"/>
          </a:xfrm>
          <a:prstGeom prst="rect">
            <a:avLst/>
          </a:prstGeom>
        </p:spPr>
      </p:pic>
      <p:pic>
        <p:nvPicPr>
          <p:cNvPr id="9" name="그림 8" descr="스크린샷이(가) 표시된 사진&#10;&#10;매우 높은 신뢰도로 생성된 설명">
            <a:extLst>
              <a:ext uri="{FF2B5EF4-FFF2-40B4-BE49-F238E27FC236}">
                <a16:creationId xmlns:a16="http://schemas.microsoft.com/office/drawing/2014/main" id="{0CB07974-B8B2-461A-B512-15996ADC72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595" y="3291840"/>
            <a:ext cx="4560254" cy="3350160"/>
          </a:xfrm>
          <a:prstGeom prst="rect">
            <a:avLst/>
          </a:prstGeom>
        </p:spPr>
      </p:pic>
      <p:sp>
        <p:nvSpPr>
          <p:cNvPr id="4" name="직사각형 3">
            <a:extLst>
              <a:ext uri="{FF2B5EF4-FFF2-40B4-BE49-F238E27FC236}">
                <a16:creationId xmlns:a16="http://schemas.microsoft.com/office/drawing/2014/main" id="{02B6D26F-0E2C-42A1-9C39-146AADAA78EA}"/>
              </a:ext>
            </a:extLst>
          </p:cNvPr>
          <p:cNvSpPr/>
          <p:nvPr/>
        </p:nvSpPr>
        <p:spPr>
          <a:xfrm>
            <a:off x="628650" y="4052520"/>
            <a:ext cx="2413000" cy="779830"/>
          </a:xfrm>
          <a:prstGeom prst="rect">
            <a:avLst/>
          </a:prstGeom>
          <a:no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A6E60975-5F3D-404F-81DE-348049CDAD91}"/>
              </a:ext>
            </a:extLst>
          </p:cNvPr>
          <p:cNvSpPr/>
          <p:nvPr/>
        </p:nvSpPr>
        <p:spPr>
          <a:xfrm>
            <a:off x="4254500" y="3557220"/>
            <a:ext cx="2413000" cy="779830"/>
          </a:xfrm>
          <a:prstGeom prst="rect">
            <a:avLst/>
          </a:prstGeom>
          <a:no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prstClr val="white"/>
              </a:solidFill>
            </a:endParaRPr>
          </a:p>
        </p:txBody>
      </p:sp>
      <p:sp>
        <p:nvSpPr>
          <p:cNvPr id="10" name="직사각형 9">
            <a:extLst>
              <a:ext uri="{FF2B5EF4-FFF2-40B4-BE49-F238E27FC236}">
                <a16:creationId xmlns:a16="http://schemas.microsoft.com/office/drawing/2014/main" id="{3BCE350A-5F47-40E5-B5FC-BC18F7D8B83A}"/>
              </a:ext>
            </a:extLst>
          </p:cNvPr>
          <p:cNvSpPr/>
          <p:nvPr/>
        </p:nvSpPr>
        <p:spPr>
          <a:xfrm>
            <a:off x="622690" y="5829299"/>
            <a:ext cx="2526910" cy="406401"/>
          </a:xfrm>
          <a:prstGeom prst="rect">
            <a:avLst/>
          </a:prstGeom>
          <a:no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prstClr val="white"/>
              </a:solidFill>
            </a:endParaRPr>
          </a:p>
        </p:txBody>
      </p:sp>
      <p:sp>
        <p:nvSpPr>
          <p:cNvPr id="11" name="직사각형 10">
            <a:extLst>
              <a:ext uri="{FF2B5EF4-FFF2-40B4-BE49-F238E27FC236}">
                <a16:creationId xmlns:a16="http://schemas.microsoft.com/office/drawing/2014/main" id="{C980B446-BFB9-4BC0-B370-C3441C8A408B}"/>
              </a:ext>
            </a:extLst>
          </p:cNvPr>
          <p:cNvSpPr/>
          <p:nvPr/>
        </p:nvSpPr>
        <p:spPr>
          <a:xfrm>
            <a:off x="4233513" y="6153150"/>
            <a:ext cx="2526910" cy="406401"/>
          </a:xfrm>
          <a:prstGeom prst="rect">
            <a:avLst/>
          </a:prstGeom>
          <a:no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prstClr val="white"/>
              </a:solidFill>
            </a:endParaRPr>
          </a:p>
        </p:txBody>
      </p:sp>
    </p:spTree>
    <p:extLst>
      <p:ext uri="{BB962C8B-B14F-4D97-AF65-F5344CB8AC3E}">
        <p14:creationId xmlns:p14="http://schemas.microsoft.com/office/powerpoint/2010/main" val="386691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그림 3">
            <a:extLst>
              <a:ext uri="{FF2B5EF4-FFF2-40B4-BE49-F238E27FC236}">
                <a16:creationId xmlns:a16="http://schemas.microsoft.com/office/drawing/2014/main" id="{ED903547-FEFA-46A5-82C2-51F37F2A5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623" y="1675227"/>
            <a:ext cx="6128752" cy="4394199"/>
          </a:xfrm>
          <a:prstGeom prst="rect">
            <a:avLst/>
          </a:prstGeom>
        </p:spPr>
      </p:pic>
      <p:sp>
        <p:nvSpPr>
          <p:cNvPr id="6" name="제목 5"/>
          <p:cNvSpPr>
            <a:spLocks noGrp="1"/>
          </p:cNvSpPr>
          <p:nvPr>
            <p:ph type="title"/>
          </p:nvPr>
        </p:nvSpPr>
        <p:spPr>
          <a:xfrm>
            <a:off x="417399" y="643467"/>
            <a:ext cx="8408193" cy="744836"/>
          </a:xfrm>
        </p:spPr>
        <p:txBody>
          <a:bodyPr>
            <a:normAutofit/>
          </a:bodyPr>
          <a:lstStyle/>
          <a:p>
            <a:pPr algn="ctr"/>
            <a:r>
              <a:rPr lang="en-US" altLang="ko-KR" sz="2800" dirty="0" err="1">
                <a:solidFill>
                  <a:schemeClr val="bg1"/>
                </a:solidFill>
              </a:rPr>
              <a:t>Sejong</a:t>
            </a:r>
            <a:r>
              <a:rPr lang="en-US" altLang="ko-KR" sz="2800" dirty="0">
                <a:solidFill>
                  <a:schemeClr val="bg1"/>
                </a:solidFill>
              </a:rPr>
              <a:t> Bank</a:t>
            </a:r>
            <a:endParaRPr lang="ko-KR" altLang="en-US" sz="2800" dirty="0">
              <a:solidFill>
                <a:schemeClr val="bg1"/>
              </a:solidFill>
            </a:endParaRPr>
          </a:p>
        </p:txBody>
      </p:sp>
      <p:sp>
        <p:nvSpPr>
          <p:cNvPr id="2" name="슬라이드 번호 개체 틀 1"/>
          <p:cNvSpPr>
            <a:spLocks noGrp="1"/>
          </p:cNvSpPr>
          <p:nvPr>
            <p:ph type="sldNum" sz="quarter" idx="12"/>
          </p:nvPr>
        </p:nvSpPr>
        <p:spPr>
          <a:xfrm>
            <a:off x="6457950" y="6356350"/>
            <a:ext cx="2057400" cy="365125"/>
          </a:xfrm>
        </p:spPr>
        <p:txBody>
          <a:bodyPr>
            <a:normAutofit/>
          </a:bodyPr>
          <a:lstStyle/>
          <a:p>
            <a:pPr>
              <a:spcAft>
                <a:spcPts val="600"/>
              </a:spcAft>
            </a:pPr>
            <a:fld id="{2F943411-7C57-481C-BA3E-8A56C2B72D05}" type="slidenum">
              <a:rPr lang="ko-KR" altLang="en-US" smtClean="0"/>
              <a:pPr>
                <a:spcAft>
                  <a:spcPts val="600"/>
                </a:spcAft>
              </a:pPr>
              <a:t>6</a:t>
            </a:fld>
            <a:endParaRPr lang="ko-KR" altLang="en-US"/>
          </a:p>
        </p:txBody>
      </p:sp>
    </p:spTree>
    <p:extLst>
      <p:ext uri="{BB962C8B-B14F-4D97-AF65-F5344CB8AC3E}">
        <p14:creationId xmlns:p14="http://schemas.microsoft.com/office/powerpoint/2010/main" val="118021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4633546"/>
            <a:ext cx="8579094"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5738691"/>
            <a:ext cx="58293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그림 4" descr="스크린샷이(가) 표시된 사진&#10;&#10;매우 높은 신뢰도로 생성된 설명">
            <a:extLst>
              <a:ext uri="{FF2B5EF4-FFF2-40B4-BE49-F238E27FC236}">
                <a16:creationId xmlns:a16="http://schemas.microsoft.com/office/drawing/2014/main" id="{402A27E7-3886-4C02-A8CA-10168AADD6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0708" y="1304889"/>
            <a:ext cx="4091937" cy="2352863"/>
          </a:xfrm>
          <a:prstGeom prst="rect">
            <a:avLst/>
          </a:prstGeom>
        </p:spPr>
      </p:pic>
      <p:pic>
        <p:nvPicPr>
          <p:cNvPr id="7" name="그림 6">
            <a:extLst>
              <a:ext uri="{FF2B5EF4-FFF2-40B4-BE49-F238E27FC236}">
                <a16:creationId xmlns:a16="http://schemas.microsoft.com/office/drawing/2014/main" id="{CF9E0501-503D-4B33-9CFA-C856BAC58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55" y="1294079"/>
            <a:ext cx="4091938" cy="2363673"/>
          </a:xfrm>
          <a:prstGeom prst="rect">
            <a:avLst/>
          </a:prstGeom>
        </p:spPr>
      </p:pic>
      <p:sp>
        <p:nvSpPr>
          <p:cNvPr id="6" name="제목 5"/>
          <p:cNvSpPr>
            <a:spLocks noGrp="1"/>
          </p:cNvSpPr>
          <p:nvPr>
            <p:ph type="title"/>
          </p:nvPr>
        </p:nvSpPr>
        <p:spPr>
          <a:xfrm>
            <a:off x="395653" y="4756638"/>
            <a:ext cx="8354891" cy="930447"/>
          </a:xfrm>
        </p:spPr>
        <p:txBody>
          <a:bodyPr vert="horz" lIns="91440" tIns="45720" rIns="91440" bIns="45720" rtlCol="0" anchor="b">
            <a:normAutofit/>
          </a:bodyPr>
          <a:lstStyle/>
          <a:p>
            <a:pPr algn="ctr" latinLnBrk="0"/>
            <a:r>
              <a:rPr lang="en-US" altLang="ko-KR" sz="4300" dirty="0">
                <a:solidFill>
                  <a:schemeClr val="bg1"/>
                </a:solidFill>
              </a:rPr>
              <a:t>Without Mutex: After deposit</a:t>
            </a:r>
          </a:p>
        </p:txBody>
      </p:sp>
      <p:sp>
        <p:nvSpPr>
          <p:cNvPr id="2" name="슬라이드 번호 개체 틀 1"/>
          <p:cNvSpPr>
            <a:spLocks noGrp="1"/>
          </p:cNvSpPr>
          <p:nvPr>
            <p:ph type="sldNum" sz="quarter" idx="12"/>
          </p:nvPr>
        </p:nvSpPr>
        <p:spPr>
          <a:xfrm>
            <a:off x="6457950" y="6522430"/>
            <a:ext cx="2057400" cy="347472"/>
          </a:xfrm>
        </p:spPr>
        <p:txBody>
          <a:bodyPr vert="horz" lIns="91440" tIns="45720" rIns="91440" bIns="45720" rtlCol="0" anchor="ctr">
            <a:normAutofit/>
          </a:bodyPr>
          <a:lstStyle/>
          <a:p>
            <a:pPr latinLnBrk="0">
              <a:spcAft>
                <a:spcPts val="600"/>
              </a:spcAft>
            </a:pPr>
            <a:fld id="{2F943411-7C57-481C-BA3E-8A56C2B72D05}" type="slidenum">
              <a:rPr lang="en-US" altLang="ko-KR" smtClean="0"/>
              <a:pPr latinLnBrk="0">
                <a:spcAft>
                  <a:spcPts val="600"/>
                </a:spcAft>
              </a:pPr>
              <a:t>7</a:t>
            </a:fld>
            <a:endParaRPr lang="en-US" altLang="ko-KR"/>
          </a:p>
        </p:txBody>
      </p:sp>
    </p:spTree>
    <p:extLst>
      <p:ext uri="{BB962C8B-B14F-4D97-AF65-F5344CB8AC3E}">
        <p14:creationId xmlns:p14="http://schemas.microsoft.com/office/powerpoint/2010/main" val="2929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그림 4" descr="스크린샷, 모니터, 컴퓨터, 노트북이(가) 표시된 사진&#10;&#10;매우 높은 신뢰도로 생성된 설명">
            <a:extLst>
              <a:ext uri="{FF2B5EF4-FFF2-40B4-BE49-F238E27FC236}">
                <a16:creationId xmlns:a16="http://schemas.microsoft.com/office/drawing/2014/main" id="{9DC2D30A-31E8-4169-B09A-363A3A2D5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 y="1572259"/>
            <a:ext cx="8996679" cy="3036377"/>
          </a:xfrm>
          <a:prstGeom prst="rect">
            <a:avLst/>
          </a:prstGeom>
        </p:spPr>
      </p:pic>
      <p:sp>
        <p:nvSpPr>
          <p:cNvPr id="6" name="제목 5"/>
          <p:cNvSpPr>
            <a:spLocks noGrp="1"/>
          </p:cNvSpPr>
          <p:nvPr>
            <p:ph type="title"/>
          </p:nvPr>
        </p:nvSpPr>
        <p:spPr>
          <a:xfrm>
            <a:off x="417399" y="643467"/>
            <a:ext cx="8408193" cy="744836"/>
          </a:xfrm>
        </p:spPr>
        <p:txBody>
          <a:bodyPr>
            <a:normAutofit/>
          </a:bodyPr>
          <a:lstStyle/>
          <a:p>
            <a:pPr algn="ctr"/>
            <a:r>
              <a:rPr lang="en-US" altLang="ko-KR" sz="2800" dirty="0">
                <a:solidFill>
                  <a:schemeClr val="bg1"/>
                </a:solidFill>
              </a:rPr>
              <a:t>2 Programs at the same time</a:t>
            </a:r>
            <a:endParaRPr lang="ko-KR" altLang="en-US" sz="2800" dirty="0">
              <a:solidFill>
                <a:schemeClr val="bg1"/>
              </a:solidFill>
            </a:endParaRPr>
          </a:p>
        </p:txBody>
      </p:sp>
      <p:sp>
        <p:nvSpPr>
          <p:cNvPr id="2" name="슬라이드 번호 개체 틀 1"/>
          <p:cNvSpPr>
            <a:spLocks noGrp="1"/>
          </p:cNvSpPr>
          <p:nvPr>
            <p:ph type="sldNum" sz="quarter" idx="12"/>
          </p:nvPr>
        </p:nvSpPr>
        <p:spPr>
          <a:xfrm>
            <a:off x="6457950" y="6356350"/>
            <a:ext cx="2057400" cy="365125"/>
          </a:xfrm>
        </p:spPr>
        <p:txBody>
          <a:bodyPr>
            <a:normAutofit/>
          </a:bodyPr>
          <a:lstStyle/>
          <a:p>
            <a:pPr>
              <a:spcAft>
                <a:spcPts val="600"/>
              </a:spcAft>
            </a:pPr>
            <a:fld id="{2F943411-7C57-481C-BA3E-8A56C2B72D05}" type="slidenum">
              <a:rPr lang="ko-KR" altLang="en-US" smtClean="0"/>
              <a:pPr>
                <a:spcAft>
                  <a:spcPts val="600"/>
                </a:spcAft>
              </a:pPr>
              <a:t>8</a:t>
            </a:fld>
            <a:endParaRPr lang="ko-KR" altLang="en-US"/>
          </a:p>
        </p:txBody>
      </p:sp>
      <p:pic>
        <p:nvPicPr>
          <p:cNvPr id="3" name="그림 2">
            <a:extLst>
              <a:ext uri="{FF2B5EF4-FFF2-40B4-BE49-F238E27FC236}">
                <a16:creationId xmlns:a16="http://schemas.microsoft.com/office/drawing/2014/main" id="{7C4D8638-C8C8-4274-827D-0405B732B0C4}"/>
              </a:ext>
            </a:extLst>
          </p:cNvPr>
          <p:cNvPicPr>
            <a:picLocks noChangeAspect="1"/>
          </p:cNvPicPr>
          <p:nvPr/>
        </p:nvPicPr>
        <p:blipFill>
          <a:blip r:embed="rId3"/>
          <a:stretch>
            <a:fillRect/>
          </a:stretch>
        </p:blipFill>
        <p:spPr>
          <a:xfrm>
            <a:off x="977836" y="3271259"/>
            <a:ext cx="7537514" cy="3042666"/>
          </a:xfrm>
          <a:prstGeom prst="rect">
            <a:avLst/>
          </a:prstGeom>
        </p:spPr>
      </p:pic>
      <p:sp>
        <p:nvSpPr>
          <p:cNvPr id="20" name="자유형: 도형 19">
            <a:extLst>
              <a:ext uri="{FF2B5EF4-FFF2-40B4-BE49-F238E27FC236}">
                <a16:creationId xmlns:a16="http://schemas.microsoft.com/office/drawing/2014/main" id="{18458497-8D05-4862-81E8-67C142F8FF3A}"/>
              </a:ext>
            </a:extLst>
          </p:cNvPr>
          <p:cNvSpPr/>
          <p:nvPr/>
        </p:nvSpPr>
        <p:spPr>
          <a:xfrm>
            <a:off x="2252870" y="3154017"/>
            <a:ext cx="3246817" cy="2014331"/>
          </a:xfrm>
          <a:custGeom>
            <a:avLst/>
            <a:gdLst>
              <a:gd name="connsiteX0" fmla="*/ 0 w 3246817"/>
              <a:gd name="connsiteY0" fmla="*/ 1563757 h 2014331"/>
              <a:gd name="connsiteX1" fmla="*/ 13252 w 3246817"/>
              <a:gd name="connsiteY1" fmla="*/ 1683026 h 2014331"/>
              <a:gd name="connsiteX2" fmla="*/ 53008 w 3246817"/>
              <a:gd name="connsiteY2" fmla="*/ 1736035 h 2014331"/>
              <a:gd name="connsiteX3" fmla="*/ 66260 w 3246817"/>
              <a:gd name="connsiteY3" fmla="*/ 1775792 h 2014331"/>
              <a:gd name="connsiteX4" fmla="*/ 106017 w 3246817"/>
              <a:gd name="connsiteY4" fmla="*/ 1815548 h 2014331"/>
              <a:gd name="connsiteX5" fmla="*/ 132521 w 3246817"/>
              <a:gd name="connsiteY5" fmla="*/ 1855305 h 2014331"/>
              <a:gd name="connsiteX6" fmla="*/ 159026 w 3246817"/>
              <a:gd name="connsiteY6" fmla="*/ 1881809 h 2014331"/>
              <a:gd name="connsiteX7" fmla="*/ 212034 w 3246817"/>
              <a:gd name="connsiteY7" fmla="*/ 1961322 h 2014331"/>
              <a:gd name="connsiteX8" fmla="*/ 291547 w 3246817"/>
              <a:gd name="connsiteY8" fmla="*/ 1987826 h 2014331"/>
              <a:gd name="connsiteX9" fmla="*/ 410817 w 3246817"/>
              <a:gd name="connsiteY9" fmla="*/ 2014331 h 2014331"/>
              <a:gd name="connsiteX10" fmla="*/ 795130 w 3246817"/>
              <a:gd name="connsiteY10" fmla="*/ 2001079 h 2014331"/>
              <a:gd name="connsiteX11" fmla="*/ 887895 w 3246817"/>
              <a:gd name="connsiteY11" fmla="*/ 1987826 h 2014331"/>
              <a:gd name="connsiteX12" fmla="*/ 1060173 w 3246817"/>
              <a:gd name="connsiteY12" fmla="*/ 1961322 h 2014331"/>
              <a:gd name="connsiteX13" fmla="*/ 1152939 w 3246817"/>
              <a:gd name="connsiteY13" fmla="*/ 1921566 h 2014331"/>
              <a:gd name="connsiteX14" fmla="*/ 1192695 w 3246817"/>
              <a:gd name="connsiteY14" fmla="*/ 1895061 h 2014331"/>
              <a:gd name="connsiteX15" fmla="*/ 1245704 w 3246817"/>
              <a:gd name="connsiteY15" fmla="*/ 1881809 h 2014331"/>
              <a:gd name="connsiteX16" fmla="*/ 1325217 w 3246817"/>
              <a:gd name="connsiteY16" fmla="*/ 1855305 h 2014331"/>
              <a:gd name="connsiteX17" fmla="*/ 1391478 w 3246817"/>
              <a:gd name="connsiteY17" fmla="*/ 1802296 h 2014331"/>
              <a:gd name="connsiteX18" fmla="*/ 1417982 w 3246817"/>
              <a:gd name="connsiteY18" fmla="*/ 1762540 h 2014331"/>
              <a:gd name="connsiteX19" fmla="*/ 1431234 w 3246817"/>
              <a:gd name="connsiteY19" fmla="*/ 1722783 h 2014331"/>
              <a:gd name="connsiteX20" fmla="*/ 1470991 w 3246817"/>
              <a:gd name="connsiteY20" fmla="*/ 1577009 h 2014331"/>
              <a:gd name="connsiteX21" fmla="*/ 1484243 w 3246817"/>
              <a:gd name="connsiteY21" fmla="*/ 1444487 h 2014331"/>
              <a:gd name="connsiteX22" fmla="*/ 1497495 w 3246817"/>
              <a:gd name="connsiteY22" fmla="*/ 1391479 h 2014331"/>
              <a:gd name="connsiteX23" fmla="*/ 1524000 w 3246817"/>
              <a:gd name="connsiteY23" fmla="*/ 1245705 h 2014331"/>
              <a:gd name="connsiteX24" fmla="*/ 1550504 w 3246817"/>
              <a:gd name="connsiteY24" fmla="*/ 1113183 h 2014331"/>
              <a:gd name="connsiteX25" fmla="*/ 1563756 w 3246817"/>
              <a:gd name="connsiteY25" fmla="*/ 1007166 h 2014331"/>
              <a:gd name="connsiteX26" fmla="*/ 1590260 w 3246817"/>
              <a:gd name="connsiteY26" fmla="*/ 927653 h 2014331"/>
              <a:gd name="connsiteX27" fmla="*/ 1616765 w 3246817"/>
              <a:gd name="connsiteY27" fmla="*/ 821635 h 2014331"/>
              <a:gd name="connsiteX28" fmla="*/ 1656521 w 3246817"/>
              <a:gd name="connsiteY28" fmla="*/ 689113 h 2014331"/>
              <a:gd name="connsiteX29" fmla="*/ 1696278 w 3246817"/>
              <a:gd name="connsiteY29" fmla="*/ 583096 h 2014331"/>
              <a:gd name="connsiteX30" fmla="*/ 1736034 w 3246817"/>
              <a:gd name="connsiteY30" fmla="*/ 530087 h 2014331"/>
              <a:gd name="connsiteX31" fmla="*/ 1762539 w 3246817"/>
              <a:gd name="connsiteY31" fmla="*/ 463826 h 2014331"/>
              <a:gd name="connsiteX32" fmla="*/ 1789043 w 3246817"/>
              <a:gd name="connsiteY32" fmla="*/ 424070 h 2014331"/>
              <a:gd name="connsiteX33" fmla="*/ 1842052 w 3246817"/>
              <a:gd name="connsiteY33" fmla="*/ 331305 h 2014331"/>
              <a:gd name="connsiteX34" fmla="*/ 1881808 w 3246817"/>
              <a:gd name="connsiteY34" fmla="*/ 318053 h 2014331"/>
              <a:gd name="connsiteX35" fmla="*/ 1948069 w 3246817"/>
              <a:gd name="connsiteY35" fmla="*/ 278296 h 2014331"/>
              <a:gd name="connsiteX36" fmla="*/ 1987826 w 3246817"/>
              <a:gd name="connsiteY36" fmla="*/ 238540 h 2014331"/>
              <a:gd name="connsiteX37" fmla="*/ 2067339 w 3246817"/>
              <a:gd name="connsiteY37" fmla="*/ 198783 h 2014331"/>
              <a:gd name="connsiteX38" fmla="*/ 2133600 w 3246817"/>
              <a:gd name="connsiteY38" fmla="*/ 132522 h 2014331"/>
              <a:gd name="connsiteX39" fmla="*/ 2213113 w 3246817"/>
              <a:gd name="connsiteY39" fmla="*/ 106018 h 2014331"/>
              <a:gd name="connsiteX40" fmla="*/ 2239617 w 3246817"/>
              <a:gd name="connsiteY40" fmla="*/ 79513 h 2014331"/>
              <a:gd name="connsiteX41" fmla="*/ 2319130 w 3246817"/>
              <a:gd name="connsiteY41" fmla="*/ 66261 h 2014331"/>
              <a:gd name="connsiteX42" fmla="*/ 2385391 w 3246817"/>
              <a:gd name="connsiteY42" fmla="*/ 53009 h 2014331"/>
              <a:gd name="connsiteX43" fmla="*/ 2438400 w 3246817"/>
              <a:gd name="connsiteY43" fmla="*/ 39757 h 2014331"/>
              <a:gd name="connsiteX44" fmla="*/ 2478156 w 3246817"/>
              <a:gd name="connsiteY44" fmla="*/ 26505 h 2014331"/>
              <a:gd name="connsiteX45" fmla="*/ 2690191 w 3246817"/>
              <a:gd name="connsiteY45" fmla="*/ 0 h 2014331"/>
              <a:gd name="connsiteX46" fmla="*/ 2862469 w 3246817"/>
              <a:gd name="connsiteY46" fmla="*/ 13253 h 2014331"/>
              <a:gd name="connsiteX47" fmla="*/ 2941982 w 3246817"/>
              <a:gd name="connsiteY47" fmla="*/ 39757 h 2014331"/>
              <a:gd name="connsiteX48" fmla="*/ 2981739 w 3246817"/>
              <a:gd name="connsiteY48" fmla="*/ 53009 h 2014331"/>
              <a:gd name="connsiteX49" fmla="*/ 3048000 w 3246817"/>
              <a:gd name="connsiteY49" fmla="*/ 119270 h 2014331"/>
              <a:gd name="connsiteX50" fmla="*/ 3087756 w 3246817"/>
              <a:gd name="connsiteY50" fmla="*/ 145774 h 2014331"/>
              <a:gd name="connsiteX51" fmla="*/ 3114260 w 3246817"/>
              <a:gd name="connsiteY51" fmla="*/ 185531 h 2014331"/>
              <a:gd name="connsiteX52" fmla="*/ 3167269 w 3246817"/>
              <a:gd name="connsiteY52" fmla="*/ 238540 h 2014331"/>
              <a:gd name="connsiteX53" fmla="*/ 3207026 w 3246817"/>
              <a:gd name="connsiteY53" fmla="*/ 318053 h 2014331"/>
              <a:gd name="connsiteX54" fmla="*/ 3233530 w 3246817"/>
              <a:gd name="connsiteY54" fmla="*/ 357809 h 2014331"/>
              <a:gd name="connsiteX55" fmla="*/ 3246782 w 3246817"/>
              <a:gd name="connsiteY55" fmla="*/ 384313 h 201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46817" h="2014331">
                <a:moveTo>
                  <a:pt x="0" y="1563757"/>
                </a:moveTo>
                <a:cubicBezTo>
                  <a:pt x="4417" y="1603513"/>
                  <a:pt x="1488" y="1644794"/>
                  <a:pt x="13252" y="1683026"/>
                </a:cubicBezTo>
                <a:cubicBezTo>
                  <a:pt x="19747" y="1704136"/>
                  <a:pt x="42050" y="1716858"/>
                  <a:pt x="53008" y="1736035"/>
                </a:cubicBezTo>
                <a:cubicBezTo>
                  <a:pt x="59939" y="1748164"/>
                  <a:pt x="58511" y="1764169"/>
                  <a:pt x="66260" y="1775792"/>
                </a:cubicBezTo>
                <a:cubicBezTo>
                  <a:pt x="76656" y="1791386"/>
                  <a:pt x="94019" y="1801150"/>
                  <a:pt x="106017" y="1815548"/>
                </a:cubicBezTo>
                <a:cubicBezTo>
                  <a:pt x="116213" y="1827784"/>
                  <a:pt x="122571" y="1842868"/>
                  <a:pt x="132521" y="1855305"/>
                </a:cubicBezTo>
                <a:cubicBezTo>
                  <a:pt x="140326" y="1865061"/>
                  <a:pt x="151529" y="1871814"/>
                  <a:pt x="159026" y="1881809"/>
                </a:cubicBezTo>
                <a:cubicBezTo>
                  <a:pt x="178139" y="1907292"/>
                  <a:pt x="181814" y="1951249"/>
                  <a:pt x="212034" y="1961322"/>
                </a:cubicBezTo>
                <a:cubicBezTo>
                  <a:pt x="238538" y="1970157"/>
                  <a:pt x="263989" y="1983233"/>
                  <a:pt x="291547" y="1987826"/>
                </a:cubicBezTo>
                <a:cubicBezTo>
                  <a:pt x="384839" y="2003376"/>
                  <a:pt x="345569" y="1992582"/>
                  <a:pt x="410817" y="2014331"/>
                </a:cubicBezTo>
                <a:cubicBezTo>
                  <a:pt x="538921" y="2009914"/>
                  <a:pt x="667147" y="2008189"/>
                  <a:pt x="795130" y="2001079"/>
                </a:cubicBezTo>
                <a:cubicBezTo>
                  <a:pt x="826318" y="1999346"/>
                  <a:pt x="856933" y="1991954"/>
                  <a:pt x="887895" y="1987826"/>
                </a:cubicBezTo>
                <a:cubicBezTo>
                  <a:pt x="1032320" y="1968569"/>
                  <a:pt x="948835" y="1983590"/>
                  <a:pt x="1060173" y="1961322"/>
                </a:cubicBezTo>
                <a:cubicBezTo>
                  <a:pt x="1159992" y="1894778"/>
                  <a:pt x="1033125" y="1972916"/>
                  <a:pt x="1152939" y="1921566"/>
                </a:cubicBezTo>
                <a:cubicBezTo>
                  <a:pt x="1167578" y="1915292"/>
                  <a:pt x="1178056" y="1901335"/>
                  <a:pt x="1192695" y="1895061"/>
                </a:cubicBezTo>
                <a:cubicBezTo>
                  <a:pt x="1209436" y="1887886"/>
                  <a:pt x="1228259" y="1887043"/>
                  <a:pt x="1245704" y="1881809"/>
                </a:cubicBezTo>
                <a:cubicBezTo>
                  <a:pt x="1272464" y="1873781"/>
                  <a:pt x="1325217" y="1855305"/>
                  <a:pt x="1325217" y="1855305"/>
                </a:cubicBezTo>
                <a:cubicBezTo>
                  <a:pt x="1354733" y="1835627"/>
                  <a:pt x="1369899" y="1829269"/>
                  <a:pt x="1391478" y="1802296"/>
                </a:cubicBezTo>
                <a:cubicBezTo>
                  <a:pt x="1401428" y="1789859"/>
                  <a:pt x="1409147" y="1775792"/>
                  <a:pt x="1417982" y="1762540"/>
                </a:cubicBezTo>
                <a:cubicBezTo>
                  <a:pt x="1422399" y="1749288"/>
                  <a:pt x="1427558" y="1736260"/>
                  <a:pt x="1431234" y="1722783"/>
                </a:cubicBezTo>
                <a:cubicBezTo>
                  <a:pt x="1476073" y="1558375"/>
                  <a:pt x="1440489" y="1668519"/>
                  <a:pt x="1470991" y="1577009"/>
                </a:cubicBezTo>
                <a:cubicBezTo>
                  <a:pt x="1475408" y="1532835"/>
                  <a:pt x="1477965" y="1488435"/>
                  <a:pt x="1484243" y="1444487"/>
                </a:cubicBezTo>
                <a:cubicBezTo>
                  <a:pt x="1486819" y="1426457"/>
                  <a:pt x="1493544" y="1409258"/>
                  <a:pt x="1497495" y="1391479"/>
                </a:cubicBezTo>
                <a:cubicBezTo>
                  <a:pt x="1516269" y="1306997"/>
                  <a:pt x="1506743" y="1337740"/>
                  <a:pt x="1524000" y="1245705"/>
                </a:cubicBezTo>
                <a:cubicBezTo>
                  <a:pt x="1532302" y="1201428"/>
                  <a:pt x="1544916" y="1157884"/>
                  <a:pt x="1550504" y="1113183"/>
                </a:cubicBezTo>
                <a:cubicBezTo>
                  <a:pt x="1554921" y="1077844"/>
                  <a:pt x="1556294" y="1041989"/>
                  <a:pt x="1563756" y="1007166"/>
                </a:cubicBezTo>
                <a:cubicBezTo>
                  <a:pt x="1569610" y="979848"/>
                  <a:pt x="1584781" y="955048"/>
                  <a:pt x="1590260" y="927653"/>
                </a:cubicBezTo>
                <a:cubicBezTo>
                  <a:pt x="1617207" y="792929"/>
                  <a:pt x="1589597" y="916725"/>
                  <a:pt x="1616765" y="821635"/>
                </a:cubicBezTo>
                <a:cubicBezTo>
                  <a:pt x="1656818" y="681446"/>
                  <a:pt x="1593540" y="878057"/>
                  <a:pt x="1656521" y="689113"/>
                </a:cubicBezTo>
                <a:cubicBezTo>
                  <a:pt x="1666440" y="659355"/>
                  <a:pt x="1683071" y="606868"/>
                  <a:pt x="1696278" y="583096"/>
                </a:cubicBezTo>
                <a:cubicBezTo>
                  <a:pt x="1707004" y="563789"/>
                  <a:pt x="1725308" y="549394"/>
                  <a:pt x="1736034" y="530087"/>
                </a:cubicBezTo>
                <a:cubicBezTo>
                  <a:pt x="1747587" y="509292"/>
                  <a:pt x="1751900" y="485103"/>
                  <a:pt x="1762539" y="463826"/>
                </a:cubicBezTo>
                <a:cubicBezTo>
                  <a:pt x="1769662" y="449581"/>
                  <a:pt x="1781141" y="437898"/>
                  <a:pt x="1789043" y="424070"/>
                </a:cubicBezTo>
                <a:cubicBezTo>
                  <a:pt x="1797283" y="409650"/>
                  <a:pt x="1825056" y="344902"/>
                  <a:pt x="1842052" y="331305"/>
                </a:cubicBezTo>
                <a:cubicBezTo>
                  <a:pt x="1852960" y="322579"/>
                  <a:pt x="1868556" y="322470"/>
                  <a:pt x="1881808" y="318053"/>
                </a:cubicBezTo>
                <a:cubicBezTo>
                  <a:pt x="1964351" y="235510"/>
                  <a:pt x="1844853" y="347106"/>
                  <a:pt x="1948069" y="278296"/>
                </a:cubicBezTo>
                <a:cubicBezTo>
                  <a:pt x="1963663" y="267900"/>
                  <a:pt x="1973428" y="250538"/>
                  <a:pt x="1987826" y="238540"/>
                </a:cubicBezTo>
                <a:cubicBezTo>
                  <a:pt x="2022081" y="209994"/>
                  <a:pt x="2027491" y="212065"/>
                  <a:pt x="2067339" y="198783"/>
                </a:cubicBezTo>
                <a:cubicBezTo>
                  <a:pt x="2091519" y="162512"/>
                  <a:pt x="2091750" y="151122"/>
                  <a:pt x="2133600" y="132522"/>
                </a:cubicBezTo>
                <a:cubicBezTo>
                  <a:pt x="2159130" y="121175"/>
                  <a:pt x="2213113" y="106018"/>
                  <a:pt x="2213113" y="106018"/>
                </a:cubicBezTo>
                <a:cubicBezTo>
                  <a:pt x="2221948" y="97183"/>
                  <a:pt x="2227918" y="83900"/>
                  <a:pt x="2239617" y="79513"/>
                </a:cubicBezTo>
                <a:cubicBezTo>
                  <a:pt x="2264776" y="70078"/>
                  <a:pt x="2292693" y="71068"/>
                  <a:pt x="2319130" y="66261"/>
                </a:cubicBezTo>
                <a:cubicBezTo>
                  <a:pt x="2341291" y="62232"/>
                  <a:pt x="2363403" y="57895"/>
                  <a:pt x="2385391" y="53009"/>
                </a:cubicBezTo>
                <a:cubicBezTo>
                  <a:pt x="2403171" y="49058"/>
                  <a:pt x="2420887" y="44761"/>
                  <a:pt x="2438400" y="39757"/>
                </a:cubicBezTo>
                <a:cubicBezTo>
                  <a:pt x="2451831" y="35920"/>
                  <a:pt x="2464520" y="29535"/>
                  <a:pt x="2478156" y="26505"/>
                </a:cubicBezTo>
                <a:cubicBezTo>
                  <a:pt x="2545409" y="11560"/>
                  <a:pt x="2623539" y="6666"/>
                  <a:pt x="2690191" y="0"/>
                </a:cubicBezTo>
                <a:cubicBezTo>
                  <a:pt x="2747617" y="4418"/>
                  <a:pt x="2805578" y="4270"/>
                  <a:pt x="2862469" y="13253"/>
                </a:cubicBezTo>
                <a:cubicBezTo>
                  <a:pt x="2890065" y="17610"/>
                  <a:pt x="2915478" y="30922"/>
                  <a:pt x="2941982" y="39757"/>
                </a:cubicBezTo>
                <a:lnTo>
                  <a:pt x="2981739" y="53009"/>
                </a:lnTo>
                <a:cubicBezTo>
                  <a:pt x="3087753" y="123685"/>
                  <a:pt x="2959653" y="30923"/>
                  <a:pt x="3048000" y="119270"/>
                </a:cubicBezTo>
                <a:cubicBezTo>
                  <a:pt x="3059262" y="130532"/>
                  <a:pt x="3074504" y="136939"/>
                  <a:pt x="3087756" y="145774"/>
                </a:cubicBezTo>
                <a:cubicBezTo>
                  <a:pt x="3096591" y="159026"/>
                  <a:pt x="3103895" y="173438"/>
                  <a:pt x="3114260" y="185531"/>
                </a:cubicBezTo>
                <a:cubicBezTo>
                  <a:pt x="3130522" y="204504"/>
                  <a:pt x="3153408" y="217748"/>
                  <a:pt x="3167269" y="238540"/>
                </a:cubicBezTo>
                <a:cubicBezTo>
                  <a:pt x="3243224" y="352473"/>
                  <a:pt x="3152159" y="208321"/>
                  <a:pt x="3207026" y="318053"/>
                </a:cubicBezTo>
                <a:cubicBezTo>
                  <a:pt x="3214149" y="332298"/>
                  <a:pt x="3224695" y="344557"/>
                  <a:pt x="3233530" y="357809"/>
                </a:cubicBezTo>
                <a:cubicBezTo>
                  <a:pt x="3248179" y="401757"/>
                  <a:pt x="3246782" y="411535"/>
                  <a:pt x="3246782" y="384313"/>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자유형: 도형 20">
            <a:extLst>
              <a:ext uri="{FF2B5EF4-FFF2-40B4-BE49-F238E27FC236}">
                <a16:creationId xmlns:a16="http://schemas.microsoft.com/office/drawing/2014/main" id="{8FDE5F62-9905-49E2-BA15-20364E6E4238}"/>
              </a:ext>
            </a:extLst>
          </p:cNvPr>
          <p:cNvSpPr/>
          <p:nvPr/>
        </p:nvSpPr>
        <p:spPr>
          <a:xfrm>
            <a:off x="2239617" y="3021496"/>
            <a:ext cx="3657600" cy="2329097"/>
          </a:xfrm>
          <a:custGeom>
            <a:avLst/>
            <a:gdLst>
              <a:gd name="connsiteX0" fmla="*/ 0 w 3657600"/>
              <a:gd name="connsiteY0" fmla="*/ 1669774 h 2329097"/>
              <a:gd name="connsiteX1" fmla="*/ 1099931 w 3657600"/>
              <a:gd name="connsiteY1" fmla="*/ 2319130 h 2329097"/>
              <a:gd name="connsiteX2" fmla="*/ 1643270 w 3657600"/>
              <a:gd name="connsiteY2" fmla="*/ 1219200 h 2329097"/>
              <a:gd name="connsiteX3" fmla="*/ 2186609 w 3657600"/>
              <a:gd name="connsiteY3" fmla="*/ 172278 h 2329097"/>
              <a:gd name="connsiteX4" fmla="*/ 3299792 w 3657600"/>
              <a:gd name="connsiteY4" fmla="*/ 225287 h 2329097"/>
              <a:gd name="connsiteX5" fmla="*/ 3445566 w 3657600"/>
              <a:gd name="connsiteY5" fmla="*/ 530087 h 2329097"/>
              <a:gd name="connsiteX6" fmla="*/ 3220279 w 3657600"/>
              <a:gd name="connsiteY6" fmla="*/ 543339 h 2329097"/>
              <a:gd name="connsiteX7" fmla="*/ 3445566 w 3657600"/>
              <a:gd name="connsiteY7" fmla="*/ 556591 h 2329097"/>
              <a:gd name="connsiteX8" fmla="*/ 3657600 w 3657600"/>
              <a:gd name="connsiteY8" fmla="*/ 0 h 232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600" h="2329097">
                <a:moveTo>
                  <a:pt x="0" y="1669774"/>
                </a:moveTo>
                <a:cubicBezTo>
                  <a:pt x="413026" y="2032000"/>
                  <a:pt x="826053" y="2394226"/>
                  <a:pt x="1099931" y="2319130"/>
                </a:cubicBezTo>
                <a:cubicBezTo>
                  <a:pt x="1373809" y="2244034"/>
                  <a:pt x="1462157" y="1577009"/>
                  <a:pt x="1643270" y="1219200"/>
                </a:cubicBezTo>
                <a:cubicBezTo>
                  <a:pt x="1824383" y="861391"/>
                  <a:pt x="1910522" y="337930"/>
                  <a:pt x="2186609" y="172278"/>
                </a:cubicBezTo>
                <a:cubicBezTo>
                  <a:pt x="2462696" y="6626"/>
                  <a:pt x="3089966" y="165652"/>
                  <a:pt x="3299792" y="225287"/>
                </a:cubicBezTo>
                <a:cubicBezTo>
                  <a:pt x="3509618" y="284922"/>
                  <a:pt x="3458818" y="477078"/>
                  <a:pt x="3445566" y="530087"/>
                </a:cubicBezTo>
                <a:cubicBezTo>
                  <a:pt x="3432314" y="583096"/>
                  <a:pt x="3220279" y="538922"/>
                  <a:pt x="3220279" y="543339"/>
                </a:cubicBezTo>
                <a:cubicBezTo>
                  <a:pt x="3220279" y="547756"/>
                  <a:pt x="3372679" y="647147"/>
                  <a:pt x="3445566" y="556591"/>
                </a:cubicBezTo>
                <a:cubicBezTo>
                  <a:pt x="3518453" y="466035"/>
                  <a:pt x="3588026" y="233017"/>
                  <a:pt x="3657600" y="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자유형: 도형 21">
            <a:extLst>
              <a:ext uri="{FF2B5EF4-FFF2-40B4-BE49-F238E27FC236}">
                <a16:creationId xmlns:a16="http://schemas.microsoft.com/office/drawing/2014/main" id="{D9ED2E5F-C758-4D43-9ADA-2FAFA1672C0E}"/>
              </a:ext>
            </a:extLst>
          </p:cNvPr>
          <p:cNvSpPr/>
          <p:nvPr/>
        </p:nvSpPr>
        <p:spPr>
          <a:xfrm>
            <a:off x="2478157" y="4293704"/>
            <a:ext cx="3048000" cy="1273842"/>
          </a:xfrm>
          <a:custGeom>
            <a:avLst/>
            <a:gdLst>
              <a:gd name="connsiteX0" fmla="*/ 3048000 w 3048000"/>
              <a:gd name="connsiteY0" fmla="*/ 0 h 1273842"/>
              <a:gd name="connsiteX1" fmla="*/ 3034747 w 3048000"/>
              <a:gd name="connsiteY1" fmla="*/ 503583 h 1273842"/>
              <a:gd name="connsiteX2" fmla="*/ 3021495 w 3048000"/>
              <a:gd name="connsiteY2" fmla="*/ 583096 h 1273842"/>
              <a:gd name="connsiteX3" fmla="*/ 2968486 w 3048000"/>
              <a:gd name="connsiteY3" fmla="*/ 702366 h 1273842"/>
              <a:gd name="connsiteX4" fmla="*/ 2875721 w 3048000"/>
              <a:gd name="connsiteY4" fmla="*/ 781879 h 1273842"/>
              <a:gd name="connsiteX5" fmla="*/ 2809460 w 3048000"/>
              <a:gd name="connsiteY5" fmla="*/ 834887 h 1273842"/>
              <a:gd name="connsiteX6" fmla="*/ 2743200 w 3048000"/>
              <a:gd name="connsiteY6" fmla="*/ 887896 h 1273842"/>
              <a:gd name="connsiteX7" fmla="*/ 2716695 w 3048000"/>
              <a:gd name="connsiteY7" fmla="*/ 914400 h 1273842"/>
              <a:gd name="connsiteX8" fmla="*/ 2637182 w 3048000"/>
              <a:gd name="connsiteY8" fmla="*/ 940905 h 1273842"/>
              <a:gd name="connsiteX9" fmla="*/ 2597426 w 3048000"/>
              <a:gd name="connsiteY9" fmla="*/ 954157 h 1273842"/>
              <a:gd name="connsiteX10" fmla="*/ 2557669 w 3048000"/>
              <a:gd name="connsiteY10" fmla="*/ 967409 h 1273842"/>
              <a:gd name="connsiteX11" fmla="*/ 2425147 w 3048000"/>
              <a:gd name="connsiteY11" fmla="*/ 1007166 h 1273842"/>
              <a:gd name="connsiteX12" fmla="*/ 2385391 w 3048000"/>
              <a:gd name="connsiteY12" fmla="*/ 1020418 h 1273842"/>
              <a:gd name="connsiteX13" fmla="*/ 2305878 w 3048000"/>
              <a:gd name="connsiteY13" fmla="*/ 1033670 h 1273842"/>
              <a:gd name="connsiteX14" fmla="*/ 2266121 w 3048000"/>
              <a:gd name="connsiteY14" fmla="*/ 1046922 h 1273842"/>
              <a:gd name="connsiteX15" fmla="*/ 2080591 w 3048000"/>
              <a:gd name="connsiteY15" fmla="*/ 1073426 h 1273842"/>
              <a:gd name="connsiteX16" fmla="*/ 1272208 w 3048000"/>
              <a:gd name="connsiteY16" fmla="*/ 1099931 h 1273842"/>
              <a:gd name="connsiteX17" fmla="*/ 1060173 w 3048000"/>
              <a:gd name="connsiteY17" fmla="*/ 1113183 h 1273842"/>
              <a:gd name="connsiteX18" fmla="*/ 927652 w 3048000"/>
              <a:gd name="connsiteY18" fmla="*/ 1126435 h 1273842"/>
              <a:gd name="connsiteX19" fmla="*/ 569843 w 3048000"/>
              <a:gd name="connsiteY19" fmla="*/ 1152939 h 1273842"/>
              <a:gd name="connsiteX20" fmla="*/ 463826 w 3048000"/>
              <a:gd name="connsiteY20" fmla="*/ 1179444 h 1273842"/>
              <a:gd name="connsiteX21" fmla="*/ 304800 w 3048000"/>
              <a:gd name="connsiteY21" fmla="*/ 1139687 h 1273842"/>
              <a:gd name="connsiteX22" fmla="*/ 251791 w 3048000"/>
              <a:gd name="connsiteY22" fmla="*/ 1126435 h 1273842"/>
              <a:gd name="connsiteX23" fmla="*/ 198782 w 3048000"/>
              <a:gd name="connsiteY23" fmla="*/ 1113183 h 1273842"/>
              <a:gd name="connsiteX24" fmla="*/ 13252 w 3048000"/>
              <a:gd name="connsiteY24" fmla="*/ 1126435 h 1273842"/>
              <a:gd name="connsiteX25" fmla="*/ 0 w 3048000"/>
              <a:gd name="connsiteY25" fmla="*/ 1166192 h 1273842"/>
              <a:gd name="connsiteX26" fmla="*/ 26504 w 3048000"/>
              <a:gd name="connsiteY26" fmla="*/ 1272209 h 1273842"/>
              <a:gd name="connsiteX27" fmla="*/ 39756 w 3048000"/>
              <a:gd name="connsiteY27" fmla="*/ 1272209 h 127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48000" h="1273842">
                <a:moveTo>
                  <a:pt x="3048000" y="0"/>
                </a:moveTo>
                <a:cubicBezTo>
                  <a:pt x="3043582" y="167861"/>
                  <a:pt x="3042372" y="335837"/>
                  <a:pt x="3034747" y="503583"/>
                </a:cubicBezTo>
                <a:cubicBezTo>
                  <a:pt x="3033527" y="530425"/>
                  <a:pt x="3028012" y="557028"/>
                  <a:pt x="3021495" y="583096"/>
                </a:cubicBezTo>
                <a:cubicBezTo>
                  <a:pt x="3009112" y="632628"/>
                  <a:pt x="2999567" y="665069"/>
                  <a:pt x="2968486" y="702366"/>
                </a:cubicBezTo>
                <a:cubicBezTo>
                  <a:pt x="2896361" y="788916"/>
                  <a:pt x="2963465" y="694135"/>
                  <a:pt x="2875721" y="781879"/>
                </a:cubicBezTo>
                <a:cubicBezTo>
                  <a:pt x="2815779" y="841821"/>
                  <a:pt x="2886858" y="809088"/>
                  <a:pt x="2809460" y="834887"/>
                </a:cubicBezTo>
                <a:cubicBezTo>
                  <a:pt x="2745474" y="898875"/>
                  <a:pt x="2826775" y="821037"/>
                  <a:pt x="2743200" y="887896"/>
                </a:cubicBezTo>
                <a:cubicBezTo>
                  <a:pt x="2733444" y="895701"/>
                  <a:pt x="2727870" y="908812"/>
                  <a:pt x="2716695" y="914400"/>
                </a:cubicBezTo>
                <a:cubicBezTo>
                  <a:pt x="2691706" y="926894"/>
                  <a:pt x="2663686" y="932070"/>
                  <a:pt x="2637182" y="940905"/>
                </a:cubicBezTo>
                <a:lnTo>
                  <a:pt x="2597426" y="954157"/>
                </a:lnTo>
                <a:lnTo>
                  <a:pt x="2557669" y="967409"/>
                </a:lnTo>
                <a:cubicBezTo>
                  <a:pt x="2485147" y="1015757"/>
                  <a:pt x="2546969" y="982801"/>
                  <a:pt x="2425147" y="1007166"/>
                </a:cubicBezTo>
                <a:cubicBezTo>
                  <a:pt x="2411449" y="1009906"/>
                  <a:pt x="2399027" y="1017388"/>
                  <a:pt x="2385391" y="1020418"/>
                </a:cubicBezTo>
                <a:cubicBezTo>
                  <a:pt x="2359161" y="1026247"/>
                  <a:pt x="2332108" y="1027841"/>
                  <a:pt x="2305878" y="1033670"/>
                </a:cubicBezTo>
                <a:cubicBezTo>
                  <a:pt x="2292241" y="1036700"/>
                  <a:pt x="2279878" y="1044494"/>
                  <a:pt x="2266121" y="1046922"/>
                </a:cubicBezTo>
                <a:cubicBezTo>
                  <a:pt x="2204600" y="1057778"/>
                  <a:pt x="2142878" y="1068634"/>
                  <a:pt x="2080591" y="1073426"/>
                </a:cubicBezTo>
                <a:cubicBezTo>
                  <a:pt x="1696857" y="1102946"/>
                  <a:pt x="1965896" y="1085479"/>
                  <a:pt x="1272208" y="1099931"/>
                </a:cubicBezTo>
                <a:lnTo>
                  <a:pt x="1060173" y="1113183"/>
                </a:lnTo>
                <a:cubicBezTo>
                  <a:pt x="1015910" y="1116588"/>
                  <a:pt x="971864" y="1122416"/>
                  <a:pt x="927652" y="1126435"/>
                </a:cubicBezTo>
                <a:cubicBezTo>
                  <a:pt x="772825" y="1140510"/>
                  <a:pt x="733838" y="1142006"/>
                  <a:pt x="569843" y="1152939"/>
                </a:cubicBezTo>
                <a:cubicBezTo>
                  <a:pt x="534504" y="1161774"/>
                  <a:pt x="499165" y="1188279"/>
                  <a:pt x="463826" y="1179444"/>
                </a:cubicBezTo>
                <a:lnTo>
                  <a:pt x="304800" y="1139687"/>
                </a:lnTo>
                <a:lnTo>
                  <a:pt x="251791" y="1126435"/>
                </a:lnTo>
                <a:lnTo>
                  <a:pt x="198782" y="1113183"/>
                </a:lnTo>
                <a:cubicBezTo>
                  <a:pt x="136939" y="1117600"/>
                  <a:pt x="73159" y="1110460"/>
                  <a:pt x="13252" y="1126435"/>
                </a:cubicBezTo>
                <a:cubicBezTo>
                  <a:pt x="-245" y="1130034"/>
                  <a:pt x="0" y="1152223"/>
                  <a:pt x="0" y="1166192"/>
                </a:cubicBezTo>
                <a:cubicBezTo>
                  <a:pt x="0" y="1172882"/>
                  <a:pt x="16047" y="1256523"/>
                  <a:pt x="26504" y="1272209"/>
                </a:cubicBezTo>
                <a:cubicBezTo>
                  <a:pt x="28954" y="1275884"/>
                  <a:pt x="35339" y="1272209"/>
                  <a:pt x="39756" y="1272209"/>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DC2F5214-7241-4ADC-B61C-588B7A7F90CB}"/>
              </a:ext>
            </a:extLst>
          </p:cNvPr>
          <p:cNvSpPr/>
          <p:nvPr/>
        </p:nvSpPr>
        <p:spPr>
          <a:xfrm>
            <a:off x="2398643" y="5446643"/>
            <a:ext cx="3140784" cy="914400"/>
          </a:xfrm>
          <a:custGeom>
            <a:avLst/>
            <a:gdLst>
              <a:gd name="connsiteX0" fmla="*/ 0 w 3140784"/>
              <a:gd name="connsiteY0" fmla="*/ 490331 h 914400"/>
              <a:gd name="connsiteX1" fmla="*/ 26505 w 3140784"/>
              <a:gd name="connsiteY1" fmla="*/ 556592 h 914400"/>
              <a:gd name="connsiteX2" fmla="*/ 39757 w 3140784"/>
              <a:gd name="connsiteY2" fmla="*/ 596348 h 914400"/>
              <a:gd name="connsiteX3" fmla="*/ 66261 w 3140784"/>
              <a:gd name="connsiteY3" fmla="*/ 622853 h 914400"/>
              <a:gd name="connsiteX4" fmla="*/ 79514 w 3140784"/>
              <a:gd name="connsiteY4" fmla="*/ 662609 h 914400"/>
              <a:gd name="connsiteX5" fmla="*/ 106018 w 3140784"/>
              <a:gd name="connsiteY5" fmla="*/ 702366 h 914400"/>
              <a:gd name="connsiteX6" fmla="*/ 119270 w 3140784"/>
              <a:gd name="connsiteY6" fmla="*/ 755374 h 914400"/>
              <a:gd name="connsiteX7" fmla="*/ 172279 w 3140784"/>
              <a:gd name="connsiteY7" fmla="*/ 808383 h 914400"/>
              <a:gd name="connsiteX8" fmla="*/ 212035 w 3140784"/>
              <a:gd name="connsiteY8" fmla="*/ 848140 h 914400"/>
              <a:gd name="connsiteX9" fmla="*/ 238540 w 3140784"/>
              <a:gd name="connsiteY9" fmla="*/ 874644 h 914400"/>
              <a:gd name="connsiteX10" fmla="*/ 318053 w 3140784"/>
              <a:gd name="connsiteY10" fmla="*/ 914400 h 914400"/>
              <a:gd name="connsiteX11" fmla="*/ 954157 w 3140784"/>
              <a:gd name="connsiteY11" fmla="*/ 901148 h 914400"/>
              <a:gd name="connsiteX12" fmla="*/ 1033670 w 3140784"/>
              <a:gd name="connsiteY12" fmla="*/ 874644 h 914400"/>
              <a:gd name="connsiteX13" fmla="*/ 1192696 w 3140784"/>
              <a:gd name="connsiteY13" fmla="*/ 834887 h 914400"/>
              <a:gd name="connsiteX14" fmla="*/ 1285461 w 3140784"/>
              <a:gd name="connsiteY14" fmla="*/ 768627 h 914400"/>
              <a:gd name="connsiteX15" fmla="*/ 1311966 w 3140784"/>
              <a:gd name="connsiteY15" fmla="*/ 742122 h 914400"/>
              <a:gd name="connsiteX16" fmla="*/ 1391479 w 3140784"/>
              <a:gd name="connsiteY16" fmla="*/ 715618 h 914400"/>
              <a:gd name="connsiteX17" fmla="*/ 1457740 w 3140784"/>
              <a:gd name="connsiteY17" fmla="*/ 649357 h 914400"/>
              <a:gd name="connsiteX18" fmla="*/ 1470992 w 3140784"/>
              <a:gd name="connsiteY18" fmla="*/ 609600 h 914400"/>
              <a:gd name="connsiteX19" fmla="*/ 1550505 w 3140784"/>
              <a:gd name="connsiteY19" fmla="*/ 503583 h 914400"/>
              <a:gd name="connsiteX20" fmla="*/ 1563757 w 3140784"/>
              <a:gd name="connsiteY20" fmla="*/ 463827 h 914400"/>
              <a:gd name="connsiteX21" fmla="*/ 1590261 w 3140784"/>
              <a:gd name="connsiteY21" fmla="*/ 437322 h 914400"/>
              <a:gd name="connsiteX22" fmla="*/ 1643270 w 3140784"/>
              <a:gd name="connsiteY22" fmla="*/ 371061 h 914400"/>
              <a:gd name="connsiteX23" fmla="*/ 1656522 w 3140784"/>
              <a:gd name="connsiteY23" fmla="*/ 331305 h 914400"/>
              <a:gd name="connsiteX24" fmla="*/ 1762540 w 3140784"/>
              <a:gd name="connsiteY24" fmla="*/ 238540 h 914400"/>
              <a:gd name="connsiteX25" fmla="*/ 1815548 w 3140784"/>
              <a:gd name="connsiteY25" fmla="*/ 225287 h 914400"/>
              <a:gd name="connsiteX26" fmla="*/ 1842053 w 3140784"/>
              <a:gd name="connsiteY26" fmla="*/ 198783 h 914400"/>
              <a:gd name="connsiteX27" fmla="*/ 1921566 w 3140784"/>
              <a:gd name="connsiteY27" fmla="*/ 172279 h 914400"/>
              <a:gd name="connsiteX28" fmla="*/ 1961322 w 3140784"/>
              <a:gd name="connsiteY28" fmla="*/ 159027 h 914400"/>
              <a:gd name="connsiteX29" fmla="*/ 2001079 w 3140784"/>
              <a:gd name="connsiteY29" fmla="*/ 145774 h 914400"/>
              <a:gd name="connsiteX30" fmla="*/ 2040835 w 3140784"/>
              <a:gd name="connsiteY30" fmla="*/ 132522 h 914400"/>
              <a:gd name="connsiteX31" fmla="*/ 2146853 w 3140784"/>
              <a:gd name="connsiteY31" fmla="*/ 79514 h 914400"/>
              <a:gd name="connsiteX32" fmla="*/ 2239618 w 3140784"/>
              <a:gd name="connsiteY32" fmla="*/ 53009 h 914400"/>
              <a:gd name="connsiteX33" fmla="*/ 2398644 w 3140784"/>
              <a:gd name="connsiteY33" fmla="*/ 39757 h 914400"/>
              <a:gd name="connsiteX34" fmla="*/ 2570922 w 3140784"/>
              <a:gd name="connsiteY34" fmla="*/ 13253 h 914400"/>
              <a:gd name="connsiteX35" fmla="*/ 2623931 w 3140784"/>
              <a:gd name="connsiteY35" fmla="*/ 0 h 914400"/>
              <a:gd name="connsiteX36" fmla="*/ 2915479 w 3140784"/>
              <a:gd name="connsiteY36" fmla="*/ 26505 h 914400"/>
              <a:gd name="connsiteX37" fmla="*/ 3061253 w 3140784"/>
              <a:gd name="connsiteY37" fmla="*/ 66261 h 914400"/>
              <a:gd name="connsiteX38" fmla="*/ 3087757 w 3140784"/>
              <a:gd name="connsiteY38" fmla="*/ 92766 h 914400"/>
              <a:gd name="connsiteX39" fmla="*/ 3101009 w 3140784"/>
              <a:gd name="connsiteY39" fmla="*/ 172279 h 914400"/>
              <a:gd name="connsiteX40" fmla="*/ 3114261 w 3140784"/>
              <a:gd name="connsiteY40" fmla="*/ 225287 h 914400"/>
              <a:gd name="connsiteX41" fmla="*/ 3127514 w 3140784"/>
              <a:gd name="connsiteY41" fmla="*/ 331305 h 914400"/>
              <a:gd name="connsiteX42" fmla="*/ 3140766 w 3140784"/>
              <a:gd name="connsiteY42" fmla="*/ 3710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140784" h="914400">
                <a:moveTo>
                  <a:pt x="0" y="490331"/>
                </a:moveTo>
                <a:cubicBezTo>
                  <a:pt x="8835" y="512418"/>
                  <a:pt x="18152" y="534318"/>
                  <a:pt x="26505" y="556592"/>
                </a:cubicBezTo>
                <a:cubicBezTo>
                  <a:pt x="31410" y="569671"/>
                  <a:pt x="32570" y="584370"/>
                  <a:pt x="39757" y="596348"/>
                </a:cubicBezTo>
                <a:cubicBezTo>
                  <a:pt x="46185" y="607062"/>
                  <a:pt x="57426" y="614018"/>
                  <a:pt x="66261" y="622853"/>
                </a:cubicBezTo>
                <a:cubicBezTo>
                  <a:pt x="70679" y="636105"/>
                  <a:pt x="73267" y="650115"/>
                  <a:pt x="79514" y="662609"/>
                </a:cubicBezTo>
                <a:cubicBezTo>
                  <a:pt x="86637" y="676855"/>
                  <a:pt x="99744" y="687727"/>
                  <a:pt x="106018" y="702366"/>
                </a:cubicBezTo>
                <a:cubicBezTo>
                  <a:pt x="113192" y="719107"/>
                  <a:pt x="109617" y="739929"/>
                  <a:pt x="119270" y="755374"/>
                </a:cubicBezTo>
                <a:cubicBezTo>
                  <a:pt x="132514" y="776564"/>
                  <a:pt x="154609" y="790713"/>
                  <a:pt x="172279" y="808383"/>
                </a:cubicBezTo>
                <a:lnTo>
                  <a:pt x="212035" y="848140"/>
                </a:lnTo>
                <a:cubicBezTo>
                  <a:pt x="220870" y="856975"/>
                  <a:pt x="226687" y="870693"/>
                  <a:pt x="238540" y="874644"/>
                </a:cubicBezTo>
                <a:cubicBezTo>
                  <a:pt x="293406" y="892933"/>
                  <a:pt x="266673" y="880148"/>
                  <a:pt x="318053" y="914400"/>
                </a:cubicBezTo>
                <a:cubicBezTo>
                  <a:pt x="530088" y="909983"/>
                  <a:pt x="742403" y="912912"/>
                  <a:pt x="954157" y="901148"/>
                </a:cubicBezTo>
                <a:cubicBezTo>
                  <a:pt x="982052" y="899598"/>
                  <a:pt x="1006566" y="881420"/>
                  <a:pt x="1033670" y="874644"/>
                </a:cubicBezTo>
                <a:lnTo>
                  <a:pt x="1192696" y="834887"/>
                </a:lnTo>
                <a:cubicBezTo>
                  <a:pt x="1227126" y="811934"/>
                  <a:pt x="1252583" y="796025"/>
                  <a:pt x="1285461" y="768627"/>
                </a:cubicBezTo>
                <a:cubicBezTo>
                  <a:pt x="1295060" y="760628"/>
                  <a:pt x="1300791" y="747710"/>
                  <a:pt x="1311966" y="742122"/>
                </a:cubicBezTo>
                <a:cubicBezTo>
                  <a:pt x="1336954" y="729628"/>
                  <a:pt x="1391479" y="715618"/>
                  <a:pt x="1391479" y="715618"/>
                </a:cubicBezTo>
                <a:cubicBezTo>
                  <a:pt x="1413566" y="693531"/>
                  <a:pt x="1447863" y="678990"/>
                  <a:pt x="1457740" y="649357"/>
                </a:cubicBezTo>
                <a:cubicBezTo>
                  <a:pt x="1462157" y="636105"/>
                  <a:pt x="1464208" y="621811"/>
                  <a:pt x="1470992" y="609600"/>
                </a:cubicBezTo>
                <a:cubicBezTo>
                  <a:pt x="1508455" y="542166"/>
                  <a:pt x="1510291" y="543795"/>
                  <a:pt x="1550505" y="503583"/>
                </a:cubicBezTo>
                <a:cubicBezTo>
                  <a:pt x="1554922" y="490331"/>
                  <a:pt x="1556570" y="475805"/>
                  <a:pt x="1563757" y="463827"/>
                </a:cubicBezTo>
                <a:cubicBezTo>
                  <a:pt x="1570185" y="453113"/>
                  <a:pt x="1582456" y="447078"/>
                  <a:pt x="1590261" y="437322"/>
                </a:cubicBezTo>
                <a:cubicBezTo>
                  <a:pt x="1657131" y="353734"/>
                  <a:pt x="1579276" y="435058"/>
                  <a:pt x="1643270" y="371061"/>
                </a:cubicBezTo>
                <a:cubicBezTo>
                  <a:pt x="1647687" y="357809"/>
                  <a:pt x="1648141" y="342480"/>
                  <a:pt x="1656522" y="331305"/>
                </a:cubicBezTo>
                <a:cubicBezTo>
                  <a:pt x="1671555" y="311261"/>
                  <a:pt x="1728657" y="253062"/>
                  <a:pt x="1762540" y="238540"/>
                </a:cubicBezTo>
                <a:cubicBezTo>
                  <a:pt x="1779281" y="231365"/>
                  <a:pt x="1797879" y="229705"/>
                  <a:pt x="1815548" y="225287"/>
                </a:cubicBezTo>
                <a:cubicBezTo>
                  <a:pt x="1824383" y="216452"/>
                  <a:pt x="1830878" y="204371"/>
                  <a:pt x="1842053" y="198783"/>
                </a:cubicBezTo>
                <a:cubicBezTo>
                  <a:pt x="1867042" y="186289"/>
                  <a:pt x="1895062" y="181114"/>
                  <a:pt x="1921566" y="172279"/>
                </a:cubicBezTo>
                <a:lnTo>
                  <a:pt x="1961322" y="159027"/>
                </a:lnTo>
                <a:lnTo>
                  <a:pt x="2001079" y="145774"/>
                </a:lnTo>
                <a:lnTo>
                  <a:pt x="2040835" y="132522"/>
                </a:lnTo>
                <a:cubicBezTo>
                  <a:pt x="2087096" y="86263"/>
                  <a:pt x="2055485" y="109970"/>
                  <a:pt x="2146853" y="79514"/>
                </a:cubicBezTo>
                <a:cubicBezTo>
                  <a:pt x="2173265" y="70710"/>
                  <a:pt x="2212984" y="56338"/>
                  <a:pt x="2239618" y="53009"/>
                </a:cubicBezTo>
                <a:cubicBezTo>
                  <a:pt x="2292400" y="46411"/>
                  <a:pt x="2345635" y="44174"/>
                  <a:pt x="2398644" y="39757"/>
                </a:cubicBezTo>
                <a:cubicBezTo>
                  <a:pt x="2490884" y="9010"/>
                  <a:pt x="2391552" y="38878"/>
                  <a:pt x="2570922" y="13253"/>
                </a:cubicBezTo>
                <a:cubicBezTo>
                  <a:pt x="2588952" y="10677"/>
                  <a:pt x="2606261" y="4418"/>
                  <a:pt x="2623931" y="0"/>
                </a:cubicBezTo>
                <a:cubicBezTo>
                  <a:pt x="2687923" y="4571"/>
                  <a:pt x="2838158" y="12008"/>
                  <a:pt x="2915479" y="26505"/>
                </a:cubicBezTo>
                <a:cubicBezTo>
                  <a:pt x="2983802" y="39315"/>
                  <a:pt x="3006591" y="48041"/>
                  <a:pt x="3061253" y="66261"/>
                </a:cubicBezTo>
                <a:cubicBezTo>
                  <a:pt x="3070088" y="75096"/>
                  <a:pt x="3083370" y="81067"/>
                  <a:pt x="3087757" y="92766"/>
                </a:cubicBezTo>
                <a:cubicBezTo>
                  <a:pt x="3097192" y="117925"/>
                  <a:pt x="3095739" y="145931"/>
                  <a:pt x="3101009" y="172279"/>
                </a:cubicBezTo>
                <a:cubicBezTo>
                  <a:pt x="3104581" y="190138"/>
                  <a:pt x="3111267" y="207322"/>
                  <a:pt x="3114261" y="225287"/>
                </a:cubicBezTo>
                <a:cubicBezTo>
                  <a:pt x="3120116" y="260417"/>
                  <a:pt x="3121659" y="296175"/>
                  <a:pt x="3127514" y="331305"/>
                </a:cubicBezTo>
                <a:cubicBezTo>
                  <a:pt x="3141837" y="417244"/>
                  <a:pt x="3140766" y="395580"/>
                  <a:pt x="3140766" y="371061"/>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4" name="자유형: 도형 23">
            <a:extLst>
              <a:ext uri="{FF2B5EF4-FFF2-40B4-BE49-F238E27FC236}">
                <a16:creationId xmlns:a16="http://schemas.microsoft.com/office/drawing/2014/main" id="{95AEDBD4-A30F-4721-B6B1-4D627357F9E2}"/>
              </a:ext>
            </a:extLst>
          </p:cNvPr>
          <p:cNvSpPr/>
          <p:nvPr/>
        </p:nvSpPr>
        <p:spPr>
          <a:xfrm>
            <a:off x="3843130" y="3670852"/>
            <a:ext cx="225287" cy="159026"/>
          </a:xfrm>
          <a:custGeom>
            <a:avLst/>
            <a:gdLst>
              <a:gd name="connsiteX0" fmla="*/ 0 w 225287"/>
              <a:gd name="connsiteY0" fmla="*/ 92765 h 159026"/>
              <a:gd name="connsiteX1" fmla="*/ 66261 w 225287"/>
              <a:gd name="connsiteY1" fmla="*/ 53009 h 159026"/>
              <a:gd name="connsiteX2" fmla="*/ 132522 w 225287"/>
              <a:gd name="connsiteY2" fmla="*/ 0 h 159026"/>
              <a:gd name="connsiteX3" fmla="*/ 172279 w 225287"/>
              <a:gd name="connsiteY3" fmla="*/ 13252 h 159026"/>
              <a:gd name="connsiteX4" fmla="*/ 198783 w 225287"/>
              <a:gd name="connsiteY4" fmla="*/ 92765 h 159026"/>
              <a:gd name="connsiteX5" fmla="*/ 225287 w 225287"/>
              <a:gd name="connsiteY5" fmla="*/ 159026 h 15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287" h="159026">
                <a:moveTo>
                  <a:pt x="0" y="92765"/>
                </a:moveTo>
                <a:cubicBezTo>
                  <a:pt x="22087" y="79513"/>
                  <a:pt x="46704" y="69772"/>
                  <a:pt x="66261" y="53009"/>
                </a:cubicBezTo>
                <a:cubicBezTo>
                  <a:pt x="142553" y="-12384"/>
                  <a:pt x="40787" y="30578"/>
                  <a:pt x="132522" y="0"/>
                </a:cubicBezTo>
                <a:cubicBezTo>
                  <a:pt x="145774" y="4417"/>
                  <a:pt x="164160" y="1885"/>
                  <a:pt x="172279" y="13252"/>
                </a:cubicBezTo>
                <a:cubicBezTo>
                  <a:pt x="188518" y="35986"/>
                  <a:pt x="189948" y="66261"/>
                  <a:pt x="198783" y="92765"/>
                </a:cubicBezTo>
                <a:cubicBezTo>
                  <a:pt x="215159" y="141893"/>
                  <a:pt x="205788" y="120027"/>
                  <a:pt x="225287" y="159026"/>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6" name="자유형: 도형 25">
            <a:extLst>
              <a:ext uri="{FF2B5EF4-FFF2-40B4-BE49-F238E27FC236}">
                <a16:creationId xmlns:a16="http://schemas.microsoft.com/office/drawing/2014/main" id="{705006F1-037A-4E31-BB37-B01EAC683181}"/>
              </a:ext>
            </a:extLst>
          </p:cNvPr>
          <p:cNvSpPr/>
          <p:nvPr/>
        </p:nvSpPr>
        <p:spPr>
          <a:xfrm rot="16200000">
            <a:off x="4002157" y="5338598"/>
            <a:ext cx="225287" cy="159026"/>
          </a:xfrm>
          <a:custGeom>
            <a:avLst/>
            <a:gdLst>
              <a:gd name="connsiteX0" fmla="*/ 0 w 225287"/>
              <a:gd name="connsiteY0" fmla="*/ 92765 h 159026"/>
              <a:gd name="connsiteX1" fmla="*/ 66261 w 225287"/>
              <a:gd name="connsiteY1" fmla="*/ 53009 h 159026"/>
              <a:gd name="connsiteX2" fmla="*/ 132522 w 225287"/>
              <a:gd name="connsiteY2" fmla="*/ 0 h 159026"/>
              <a:gd name="connsiteX3" fmla="*/ 172279 w 225287"/>
              <a:gd name="connsiteY3" fmla="*/ 13252 h 159026"/>
              <a:gd name="connsiteX4" fmla="*/ 198783 w 225287"/>
              <a:gd name="connsiteY4" fmla="*/ 92765 h 159026"/>
              <a:gd name="connsiteX5" fmla="*/ 225287 w 225287"/>
              <a:gd name="connsiteY5" fmla="*/ 159026 h 15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287" h="159026">
                <a:moveTo>
                  <a:pt x="0" y="92765"/>
                </a:moveTo>
                <a:cubicBezTo>
                  <a:pt x="22087" y="79513"/>
                  <a:pt x="46704" y="69772"/>
                  <a:pt x="66261" y="53009"/>
                </a:cubicBezTo>
                <a:cubicBezTo>
                  <a:pt x="142553" y="-12384"/>
                  <a:pt x="40787" y="30578"/>
                  <a:pt x="132522" y="0"/>
                </a:cubicBezTo>
                <a:cubicBezTo>
                  <a:pt x="145774" y="4417"/>
                  <a:pt x="164160" y="1885"/>
                  <a:pt x="172279" y="13252"/>
                </a:cubicBezTo>
                <a:cubicBezTo>
                  <a:pt x="188518" y="35986"/>
                  <a:pt x="189948" y="66261"/>
                  <a:pt x="198783" y="92765"/>
                </a:cubicBezTo>
                <a:cubicBezTo>
                  <a:pt x="215159" y="141893"/>
                  <a:pt x="205788" y="120027"/>
                  <a:pt x="225287" y="159026"/>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자유형: 도형 26">
            <a:extLst>
              <a:ext uri="{FF2B5EF4-FFF2-40B4-BE49-F238E27FC236}">
                <a16:creationId xmlns:a16="http://schemas.microsoft.com/office/drawing/2014/main" id="{A3DC6258-7DDA-4287-B3C4-FEAAA735011B}"/>
              </a:ext>
            </a:extLst>
          </p:cNvPr>
          <p:cNvSpPr/>
          <p:nvPr/>
        </p:nvSpPr>
        <p:spPr>
          <a:xfrm rot="2880386">
            <a:off x="3884823" y="5824331"/>
            <a:ext cx="225287" cy="159026"/>
          </a:xfrm>
          <a:custGeom>
            <a:avLst/>
            <a:gdLst>
              <a:gd name="connsiteX0" fmla="*/ 0 w 225287"/>
              <a:gd name="connsiteY0" fmla="*/ 92765 h 159026"/>
              <a:gd name="connsiteX1" fmla="*/ 66261 w 225287"/>
              <a:gd name="connsiteY1" fmla="*/ 53009 h 159026"/>
              <a:gd name="connsiteX2" fmla="*/ 132522 w 225287"/>
              <a:gd name="connsiteY2" fmla="*/ 0 h 159026"/>
              <a:gd name="connsiteX3" fmla="*/ 172279 w 225287"/>
              <a:gd name="connsiteY3" fmla="*/ 13252 h 159026"/>
              <a:gd name="connsiteX4" fmla="*/ 198783 w 225287"/>
              <a:gd name="connsiteY4" fmla="*/ 92765 h 159026"/>
              <a:gd name="connsiteX5" fmla="*/ 225287 w 225287"/>
              <a:gd name="connsiteY5" fmla="*/ 159026 h 15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287" h="159026">
                <a:moveTo>
                  <a:pt x="0" y="92765"/>
                </a:moveTo>
                <a:cubicBezTo>
                  <a:pt x="22087" y="79513"/>
                  <a:pt x="46704" y="69772"/>
                  <a:pt x="66261" y="53009"/>
                </a:cubicBezTo>
                <a:cubicBezTo>
                  <a:pt x="142553" y="-12384"/>
                  <a:pt x="40787" y="30578"/>
                  <a:pt x="132522" y="0"/>
                </a:cubicBezTo>
                <a:cubicBezTo>
                  <a:pt x="145774" y="4417"/>
                  <a:pt x="164160" y="1885"/>
                  <a:pt x="172279" y="13252"/>
                </a:cubicBezTo>
                <a:cubicBezTo>
                  <a:pt x="188518" y="35986"/>
                  <a:pt x="189948" y="66261"/>
                  <a:pt x="198783" y="92765"/>
                </a:cubicBezTo>
                <a:cubicBezTo>
                  <a:pt x="215159" y="141893"/>
                  <a:pt x="205788" y="120027"/>
                  <a:pt x="225287" y="159026"/>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순서도: 대체 처리 27">
            <a:extLst>
              <a:ext uri="{FF2B5EF4-FFF2-40B4-BE49-F238E27FC236}">
                <a16:creationId xmlns:a16="http://schemas.microsoft.com/office/drawing/2014/main" id="{4E20CC43-AA0D-4FD4-B15B-750D2D93DD0E}"/>
              </a:ext>
            </a:extLst>
          </p:cNvPr>
          <p:cNvSpPr/>
          <p:nvPr/>
        </p:nvSpPr>
        <p:spPr>
          <a:xfrm>
            <a:off x="2252870" y="3645566"/>
            <a:ext cx="318052" cy="289732"/>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solidFill>
                  <a:schemeClr val="tx1"/>
                </a:solidFill>
              </a:rPr>
              <a:t>1</a:t>
            </a:r>
            <a:endParaRPr lang="ko-KR" altLang="en-US" dirty="0">
              <a:solidFill>
                <a:schemeClr val="tx1"/>
              </a:solidFill>
            </a:endParaRPr>
          </a:p>
        </p:txBody>
      </p:sp>
      <p:sp>
        <p:nvSpPr>
          <p:cNvPr id="29" name="순서도: 대체 처리 28">
            <a:extLst>
              <a:ext uri="{FF2B5EF4-FFF2-40B4-BE49-F238E27FC236}">
                <a16:creationId xmlns:a16="http://schemas.microsoft.com/office/drawing/2014/main" id="{87357410-CFAE-4E37-A2F8-83C76B9E9283}"/>
              </a:ext>
            </a:extLst>
          </p:cNvPr>
          <p:cNvSpPr/>
          <p:nvPr/>
        </p:nvSpPr>
        <p:spPr>
          <a:xfrm>
            <a:off x="5499687" y="3293930"/>
            <a:ext cx="318052" cy="289732"/>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solidFill>
                  <a:schemeClr val="tx1"/>
                </a:solidFill>
              </a:rPr>
              <a:t>2</a:t>
            </a:r>
            <a:endParaRPr lang="ko-KR" altLang="en-US" dirty="0">
              <a:solidFill>
                <a:schemeClr val="tx1"/>
              </a:solidFill>
            </a:endParaRPr>
          </a:p>
        </p:txBody>
      </p:sp>
      <p:sp>
        <p:nvSpPr>
          <p:cNvPr id="30" name="순서도: 대체 처리 29">
            <a:extLst>
              <a:ext uri="{FF2B5EF4-FFF2-40B4-BE49-F238E27FC236}">
                <a16:creationId xmlns:a16="http://schemas.microsoft.com/office/drawing/2014/main" id="{724498C1-045C-497E-AE9F-1F0061A99031}"/>
              </a:ext>
            </a:extLst>
          </p:cNvPr>
          <p:cNvSpPr/>
          <p:nvPr/>
        </p:nvSpPr>
        <p:spPr>
          <a:xfrm>
            <a:off x="2080591" y="5202685"/>
            <a:ext cx="318052" cy="289732"/>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solidFill>
                  <a:schemeClr val="tx1"/>
                </a:solidFill>
              </a:rPr>
              <a:t>3</a:t>
            </a:r>
            <a:endParaRPr lang="ko-KR" altLang="en-US" dirty="0">
              <a:solidFill>
                <a:schemeClr val="tx1"/>
              </a:solidFill>
            </a:endParaRPr>
          </a:p>
        </p:txBody>
      </p:sp>
      <p:sp>
        <p:nvSpPr>
          <p:cNvPr id="31" name="순서도: 대체 처리 30">
            <a:extLst>
              <a:ext uri="{FF2B5EF4-FFF2-40B4-BE49-F238E27FC236}">
                <a16:creationId xmlns:a16="http://schemas.microsoft.com/office/drawing/2014/main" id="{C0B44A2E-D133-4972-AB9F-41C6D3CD1170}"/>
              </a:ext>
            </a:extLst>
          </p:cNvPr>
          <p:cNvSpPr/>
          <p:nvPr/>
        </p:nvSpPr>
        <p:spPr>
          <a:xfrm>
            <a:off x="5565111" y="5492417"/>
            <a:ext cx="318052" cy="289732"/>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solidFill>
                  <a:schemeClr val="tx1"/>
                </a:solidFill>
              </a:rPr>
              <a:t>4</a:t>
            </a:r>
            <a:endParaRPr lang="ko-KR" altLang="en-US" dirty="0">
              <a:solidFill>
                <a:schemeClr val="tx1"/>
              </a:solidFill>
            </a:endParaRPr>
          </a:p>
        </p:txBody>
      </p:sp>
    </p:spTree>
    <p:extLst>
      <p:ext uri="{BB962C8B-B14F-4D97-AF65-F5344CB8AC3E}">
        <p14:creationId xmlns:p14="http://schemas.microsoft.com/office/powerpoint/2010/main" val="16966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그림 4" descr="스크린샷이(가) 표시된 사진&#10;&#10;매우 높은 신뢰도로 생성된 설명">
            <a:extLst>
              <a:ext uri="{FF2B5EF4-FFF2-40B4-BE49-F238E27FC236}">
                <a16:creationId xmlns:a16="http://schemas.microsoft.com/office/drawing/2014/main" id="{4104059C-2671-4DFD-A87D-0223ABF79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73" y="1675227"/>
            <a:ext cx="6483852" cy="4394199"/>
          </a:xfrm>
          <a:prstGeom prst="rect">
            <a:avLst/>
          </a:prstGeom>
        </p:spPr>
      </p:pic>
      <p:sp>
        <p:nvSpPr>
          <p:cNvPr id="6" name="제목 5"/>
          <p:cNvSpPr>
            <a:spLocks noGrp="1"/>
          </p:cNvSpPr>
          <p:nvPr>
            <p:ph type="title"/>
          </p:nvPr>
        </p:nvSpPr>
        <p:spPr>
          <a:xfrm>
            <a:off x="417399" y="643467"/>
            <a:ext cx="8408193" cy="744836"/>
          </a:xfrm>
        </p:spPr>
        <p:txBody>
          <a:bodyPr>
            <a:normAutofit/>
          </a:bodyPr>
          <a:lstStyle/>
          <a:p>
            <a:pPr algn="ctr"/>
            <a:r>
              <a:rPr lang="en-US" altLang="ko-KR" sz="2800" dirty="0">
                <a:solidFill>
                  <a:schemeClr val="bg1"/>
                </a:solidFill>
              </a:rPr>
              <a:t>Where is the money?</a:t>
            </a:r>
            <a:endParaRPr lang="ko-KR" altLang="en-US" sz="2800" dirty="0">
              <a:solidFill>
                <a:schemeClr val="bg1"/>
              </a:solidFill>
            </a:endParaRPr>
          </a:p>
        </p:txBody>
      </p:sp>
      <p:sp>
        <p:nvSpPr>
          <p:cNvPr id="2" name="슬라이드 번호 개체 틀 1"/>
          <p:cNvSpPr>
            <a:spLocks noGrp="1"/>
          </p:cNvSpPr>
          <p:nvPr>
            <p:ph type="sldNum" sz="quarter" idx="12"/>
          </p:nvPr>
        </p:nvSpPr>
        <p:spPr>
          <a:xfrm>
            <a:off x="6457950" y="6356350"/>
            <a:ext cx="2057400" cy="365125"/>
          </a:xfrm>
        </p:spPr>
        <p:txBody>
          <a:bodyPr>
            <a:normAutofit/>
          </a:bodyPr>
          <a:lstStyle/>
          <a:p>
            <a:pPr>
              <a:spcAft>
                <a:spcPts val="600"/>
              </a:spcAft>
            </a:pPr>
            <a:fld id="{2F943411-7C57-481C-BA3E-8A56C2B72D05}" type="slidenum">
              <a:rPr lang="ko-KR" altLang="en-US" smtClean="0"/>
              <a:pPr>
                <a:spcAft>
                  <a:spcPts val="600"/>
                </a:spcAft>
              </a:pPr>
              <a:t>9</a:t>
            </a:fld>
            <a:endParaRPr lang="ko-KR" altLang="en-US"/>
          </a:p>
        </p:txBody>
      </p:sp>
    </p:spTree>
    <p:extLst>
      <p:ext uri="{BB962C8B-B14F-4D97-AF65-F5344CB8AC3E}">
        <p14:creationId xmlns:p14="http://schemas.microsoft.com/office/powerpoint/2010/main" val="2458900477"/>
      </p:ext>
    </p:extLst>
  </p:cSld>
  <p:clrMapOvr>
    <a:masterClrMapping/>
  </p:clrMapOvr>
</p:sld>
</file>

<file path=ppt/theme/theme1.xml><?xml version="1.0" encoding="utf-8"?>
<a:theme xmlns:a="http://schemas.openxmlformats.org/drawingml/2006/main" name="Office 테마">
  <a:themeElements>
    <a:clrScheme name="발표_포토_보고서_03">
      <a:dk1>
        <a:sysClr val="windowText" lastClr="000000"/>
      </a:dk1>
      <a:lt1>
        <a:sysClr val="window" lastClr="FFFFFF"/>
      </a:lt1>
      <a:dk2>
        <a:srgbClr val="44546A"/>
      </a:dk2>
      <a:lt2>
        <a:srgbClr val="E7E6E6"/>
      </a:lt2>
      <a:accent1>
        <a:srgbClr val="EB3156"/>
      </a:accent1>
      <a:accent2>
        <a:srgbClr val="BF8800"/>
      </a:accent2>
      <a:accent3>
        <a:srgbClr val="7F5B00"/>
      </a:accent3>
      <a:accent4>
        <a:srgbClr val="EB3156"/>
      </a:accent4>
      <a:accent5>
        <a:srgbClr val="438CC1"/>
      </a:accent5>
      <a:accent6>
        <a:srgbClr val="8DB90A"/>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50000"/>
            <a:alpha val="2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2447</TotalTime>
  <Words>470</Words>
  <Application>Microsoft Office PowerPoint</Application>
  <PresentationFormat>화면 슬라이드 쇼(4:3)</PresentationFormat>
  <Paragraphs>60</Paragraphs>
  <Slides>15</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15</vt:i4>
      </vt:variant>
    </vt:vector>
  </HeadingPairs>
  <TitlesOfParts>
    <vt:vector size="18" baseType="lpstr">
      <vt:lpstr>맑은 고딕</vt:lpstr>
      <vt:lpstr>Arial</vt:lpstr>
      <vt:lpstr>Office 테마</vt:lpstr>
      <vt:lpstr>Race Condition</vt:lpstr>
      <vt:lpstr>What is Race Condition?</vt:lpstr>
      <vt:lpstr>What are the solutions?</vt:lpstr>
      <vt:lpstr>We use Semaphore Mutex</vt:lpstr>
      <vt:lpstr>Example code</vt:lpstr>
      <vt:lpstr>Sejong Bank</vt:lpstr>
      <vt:lpstr>Without Mutex: After deposit</vt:lpstr>
      <vt:lpstr>2 Programs at the same time</vt:lpstr>
      <vt:lpstr>Where is the money?</vt:lpstr>
      <vt:lpstr>The values didn’t synchronized separately at the same time.</vt:lpstr>
      <vt:lpstr>Using Mutex </vt:lpstr>
      <vt:lpstr>How does the Mutex work?</vt:lpstr>
      <vt:lpstr>One more thing to do</vt:lpstr>
      <vt:lpstr>Deadlock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(비즈폼)발표용PPT</dc:title>
  <dc:creator>㈜ 인비닷컴</dc:creator>
  <dc:description>무단 복제 배포시 법적 불이익을 받을 수 있습니다.</dc:description>
  <cp:lastModifiedBy>태수 이</cp:lastModifiedBy>
  <cp:revision>409</cp:revision>
  <dcterms:created xsi:type="dcterms:W3CDTF">2015-02-26T06:34:12Z</dcterms:created>
  <dcterms:modified xsi:type="dcterms:W3CDTF">2017-12-07T13:28:13Z</dcterms:modified>
  <cp:category>본 문서의 저작권은 비즈폼에 있습니다.</cp:category>
</cp:coreProperties>
</file>