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0"/>
  </p:notesMasterIdLst>
  <p:sldIdLst>
    <p:sldId id="258" r:id="rId5"/>
    <p:sldId id="262" r:id="rId6"/>
    <p:sldId id="263" r:id="rId7"/>
    <p:sldId id="264" r:id="rId8"/>
    <p:sldId id="261" r:id="rId9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8E2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DC9939-033C-4CB1-9503-C822954309B7}" v="42" dt="2025-01-22T04:40:43.7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2" autoAdjust="0"/>
    <p:restoredTop sz="73492" autoAdjust="0"/>
  </p:normalViewPr>
  <p:slideViewPr>
    <p:cSldViewPr snapToGrid="0">
      <p:cViewPr varScale="1">
        <p:scale>
          <a:sx n="99" d="100"/>
          <a:sy n="99" d="100"/>
        </p:scale>
        <p:origin x="1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shar Baradaranshokouhi" userId="c56d6ee3-cae2-4f64-95c5-cc7f3dbc1758" providerId="ADAL" clId="{F3DC9939-033C-4CB1-9503-C822954309B7}"/>
    <pc:docChg chg="undo custSel modSld">
      <pc:chgData name="Yashar Baradaranshokouhi" userId="c56d6ee3-cae2-4f64-95c5-cc7f3dbc1758" providerId="ADAL" clId="{F3DC9939-033C-4CB1-9503-C822954309B7}" dt="2025-01-22T04:50:10.809" v="321" actId="12"/>
      <pc:docMkLst>
        <pc:docMk/>
      </pc:docMkLst>
      <pc:sldChg chg="modSp mod modNotesTx">
        <pc:chgData name="Yashar Baradaranshokouhi" userId="c56d6ee3-cae2-4f64-95c5-cc7f3dbc1758" providerId="ADAL" clId="{F3DC9939-033C-4CB1-9503-C822954309B7}" dt="2025-01-22T04:40:50.053" v="107" actId="20577"/>
        <pc:sldMkLst>
          <pc:docMk/>
          <pc:sldMk cId="2147496752" sldId="258"/>
        </pc:sldMkLst>
        <pc:spChg chg="mod">
          <ac:chgData name="Yashar Baradaranshokouhi" userId="c56d6ee3-cae2-4f64-95c5-cc7f3dbc1758" providerId="ADAL" clId="{F3DC9939-033C-4CB1-9503-C822954309B7}" dt="2025-01-22T04:40:43.732" v="103" actId="207"/>
          <ac:spMkLst>
            <pc:docMk/>
            <pc:sldMk cId="2147496752" sldId="258"/>
            <ac:spMk id="2" creationId="{E1150264-8B66-7072-5511-0292592D9B94}"/>
          </ac:spMkLst>
        </pc:spChg>
        <pc:spChg chg="mod">
          <ac:chgData name="Yashar Baradaranshokouhi" userId="c56d6ee3-cae2-4f64-95c5-cc7f3dbc1758" providerId="ADAL" clId="{F3DC9939-033C-4CB1-9503-C822954309B7}" dt="2025-01-22T04:40:50.053" v="107" actId="20577"/>
          <ac:spMkLst>
            <pc:docMk/>
            <pc:sldMk cId="2147496752" sldId="258"/>
            <ac:spMk id="9" creationId="{C0A1607C-0A25-F835-84E5-111E03608DB6}"/>
          </ac:spMkLst>
        </pc:spChg>
      </pc:sldChg>
      <pc:sldChg chg="modSp mod">
        <pc:chgData name="Yashar Baradaranshokouhi" userId="c56d6ee3-cae2-4f64-95c5-cc7f3dbc1758" providerId="ADAL" clId="{F3DC9939-033C-4CB1-9503-C822954309B7}" dt="2025-01-22T04:50:10.809" v="321" actId="12"/>
        <pc:sldMkLst>
          <pc:docMk/>
          <pc:sldMk cId="290193566" sldId="262"/>
        </pc:sldMkLst>
        <pc:spChg chg="mod">
          <ac:chgData name="Yashar Baradaranshokouhi" userId="c56d6ee3-cae2-4f64-95c5-cc7f3dbc1758" providerId="ADAL" clId="{F3DC9939-033C-4CB1-9503-C822954309B7}" dt="2025-01-22T04:40:36.355" v="101" actId="207"/>
          <ac:spMkLst>
            <pc:docMk/>
            <pc:sldMk cId="290193566" sldId="262"/>
            <ac:spMk id="2" creationId="{64A3E24C-4E43-A883-4B1B-AB7A3988E7EA}"/>
          </ac:spMkLst>
        </pc:spChg>
        <pc:spChg chg="mod">
          <ac:chgData name="Yashar Baradaranshokouhi" userId="c56d6ee3-cae2-4f64-95c5-cc7f3dbc1758" providerId="ADAL" clId="{F3DC9939-033C-4CB1-9503-C822954309B7}" dt="2025-01-22T04:50:10.809" v="321" actId="12"/>
          <ac:spMkLst>
            <pc:docMk/>
            <pc:sldMk cId="290193566" sldId="262"/>
            <ac:spMk id="3" creationId="{B481CB52-954B-6066-EBF8-B9F2637F6EBD}"/>
          </ac:spMkLst>
        </pc:spChg>
      </pc:sldChg>
      <pc:sldChg chg="modSp mod">
        <pc:chgData name="Yashar Baradaranshokouhi" userId="c56d6ee3-cae2-4f64-95c5-cc7f3dbc1758" providerId="ADAL" clId="{F3DC9939-033C-4CB1-9503-C822954309B7}" dt="2025-01-22T04:44:29.667" v="242" actId="20577"/>
        <pc:sldMkLst>
          <pc:docMk/>
          <pc:sldMk cId="2275790991" sldId="263"/>
        </pc:sldMkLst>
        <pc:spChg chg="mod">
          <ac:chgData name="Yashar Baradaranshokouhi" userId="c56d6ee3-cae2-4f64-95c5-cc7f3dbc1758" providerId="ADAL" clId="{F3DC9939-033C-4CB1-9503-C822954309B7}" dt="2025-01-22T04:40:40.171" v="102" actId="207"/>
          <ac:spMkLst>
            <pc:docMk/>
            <pc:sldMk cId="2275790991" sldId="263"/>
            <ac:spMk id="2" creationId="{BF76CD63-2D8B-D4C7-AC2B-E9449C3AE2B7}"/>
          </ac:spMkLst>
        </pc:spChg>
        <pc:spChg chg="mod">
          <ac:chgData name="Yashar Baradaranshokouhi" userId="c56d6ee3-cae2-4f64-95c5-cc7f3dbc1758" providerId="ADAL" clId="{F3DC9939-033C-4CB1-9503-C822954309B7}" dt="2025-01-22T04:44:29.667" v="242" actId="20577"/>
          <ac:spMkLst>
            <pc:docMk/>
            <pc:sldMk cId="2275790991" sldId="263"/>
            <ac:spMk id="3" creationId="{145975A0-80C8-5130-8662-2F55EB6EC0BB}"/>
          </ac:spMkLst>
        </pc:spChg>
      </pc:sldChg>
      <pc:sldChg chg="addSp delSp modSp mod modNotesTx">
        <pc:chgData name="Yashar Baradaranshokouhi" userId="c56d6ee3-cae2-4f64-95c5-cc7f3dbc1758" providerId="ADAL" clId="{F3DC9939-033C-4CB1-9503-C822954309B7}" dt="2025-01-22T04:40:32.044" v="100" actId="207"/>
        <pc:sldMkLst>
          <pc:docMk/>
          <pc:sldMk cId="1361595008" sldId="264"/>
        </pc:sldMkLst>
        <pc:spChg chg="mod">
          <ac:chgData name="Yashar Baradaranshokouhi" userId="c56d6ee3-cae2-4f64-95c5-cc7f3dbc1758" providerId="ADAL" clId="{F3DC9939-033C-4CB1-9503-C822954309B7}" dt="2025-01-22T04:40:32.044" v="100" actId="207"/>
          <ac:spMkLst>
            <pc:docMk/>
            <pc:sldMk cId="1361595008" sldId="264"/>
            <ac:spMk id="2" creationId="{CFDA5034-6045-8D30-70F2-B89DC23FAB64}"/>
          </ac:spMkLst>
        </pc:spChg>
        <pc:spChg chg="del mod">
          <ac:chgData name="Yashar Baradaranshokouhi" userId="c56d6ee3-cae2-4f64-95c5-cc7f3dbc1758" providerId="ADAL" clId="{F3DC9939-033C-4CB1-9503-C822954309B7}" dt="2025-01-22T04:39:37.144" v="79"/>
          <ac:spMkLst>
            <pc:docMk/>
            <pc:sldMk cId="1361595008" sldId="264"/>
            <ac:spMk id="3" creationId="{DE75B743-C263-C2B3-3E24-C5EE491C365F}"/>
          </ac:spMkLst>
        </pc:spChg>
        <pc:spChg chg="add mod">
          <ac:chgData name="Yashar Baradaranshokouhi" userId="c56d6ee3-cae2-4f64-95c5-cc7f3dbc1758" providerId="ADAL" clId="{F3DC9939-033C-4CB1-9503-C822954309B7}" dt="2025-01-22T04:40:24.859" v="99" actId="20577"/>
          <ac:spMkLst>
            <pc:docMk/>
            <pc:sldMk cId="1361595008" sldId="264"/>
            <ac:spMk id="4" creationId="{43238C00-C412-3ED1-4CB6-90372EE3B595}"/>
          </ac:spMkLst>
        </pc:spChg>
      </pc:sldChg>
    </pc:docChg>
  </pc:docChgLst>
  <pc:docChgLst>
    <pc:chgData name="Yashar Baradaranshokouhi" userId="c56d6ee3-cae2-4f64-95c5-cc7f3dbc1758" providerId="ADAL" clId="{5FAEBBA5-FD29-41EA-BE60-623A981445CE}"/>
    <pc:docChg chg="undo custSel addSld delSld modSld sldOrd">
      <pc:chgData name="Yashar Baradaranshokouhi" userId="c56d6ee3-cae2-4f64-95c5-cc7f3dbc1758" providerId="ADAL" clId="{5FAEBBA5-FD29-41EA-BE60-623A981445CE}" dt="2025-01-20T10:33:34.983" v="517" actId="478"/>
      <pc:docMkLst>
        <pc:docMk/>
      </pc:docMkLst>
      <pc:sldChg chg="addSp delSp modSp mod">
        <pc:chgData name="Yashar Baradaranshokouhi" userId="c56d6ee3-cae2-4f64-95c5-cc7f3dbc1758" providerId="ADAL" clId="{5FAEBBA5-FD29-41EA-BE60-623A981445CE}" dt="2025-01-20T10:33:34.983" v="517" actId="478"/>
        <pc:sldMkLst>
          <pc:docMk/>
          <pc:sldMk cId="109857222" sldId="256"/>
        </pc:sldMkLst>
      </pc:sldChg>
      <pc:sldChg chg="delSp modSp mod ord">
        <pc:chgData name="Yashar Baradaranshokouhi" userId="c56d6ee3-cae2-4f64-95c5-cc7f3dbc1758" providerId="ADAL" clId="{5FAEBBA5-FD29-41EA-BE60-623A981445CE}" dt="2025-01-20T10:22:23.099" v="403" actId="207"/>
        <pc:sldMkLst>
          <pc:docMk/>
          <pc:sldMk cId="626191678" sldId="257"/>
        </pc:sldMkLst>
      </pc:sldChg>
      <pc:sldChg chg="addSp delSp modSp mod">
        <pc:chgData name="Yashar Baradaranshokouhi" userId="c56d6ee3-cae2-4f64-95c5-cc7f3dbc1758" providerId="ADAL" clId="{5FAEBBA5-FD29-41EA-BE60-623A981445CE}" dt="2025-01-20T10:18:56.453" v="322" actId="255"/>
        <pc:sldMkLst>
          <pc:docMk/>
          <pc:sldMk cId="2147496752" sldId="258"/>
        </pc:sldMkLst>
        <pc:spChg chg="mod">
          <ac:chgData name="Yashar Baradaranshokouhi" userId="c56d6ee3-cae2-4f64-95c5-cc7f3dbc1758" providerId="ADAL" clId="{5FAEBBA5-FD29-41EA-BE60-623A981445CE}" dt="2025-01-20T10:18:56.453" v="322" actId="255"/>
          <ac:spMkLst>
            <pc:docMk/>
            <pc:sldMk cId="2147496752" sldId="258"/>
            <ac:spMk id="2" creationId="{E1150264-8B66-7072-5511-0292592D9B94}"/>
          </ac:spMkLst>
        </pc:spChg>
        <pc:spChg chg="mod">
          <ac:chgData name="Yashar Baradaranshokouhi" userId="c56d6ee3-cae2-4f64-95c5-cc7f3dbc1758" providerId="ADAL" clId="{5FAEBBA5-FD29-41EA-BE60-623A981445CE}" dt="2025-01-20T10:18:22.609" v="319" actId="12"/>
          <ac:spMkLst>
            <pc:docMk/>
            <pc:sldMk cId="2147496752" sldId="258"/>
            <ac:spMk id="9" creationId="{C0A1607C-0A25-F835-84E5-111E03608DB6}"/>
          </ac:spMkLst>
        </pc:spChg>
        <pc:spChg chg="add">
          <ac:chgData name="Yashar Baradaranshokouhi" userId="c56d6ee3-cae2-4f64-95c5-cc7f3dbc1758" providerId="ADAL" clId="{5FAEBBA5-FD29-41EA-BE60-623A981445CE}" dt="2025-01-20T10:14:19.637" v="216" actId="26606"/>
          <ac:spMkLst>
            <pc:docMk/>
            <pc:sldMk cId="2147496752" sldId="258"/>
            <ac:spMk id="63" creationId="{B87A0A1E-1504-4B05-9042-77FA53EBFFCF}"/>
          </ac:spMkLst>
        </pc:spChg>
        <pc:picChg chg="mod ord">
          <ac:chgData name="Yashar Baradaranshokouhi" userId="c56d6ee3-cae2-4f64-95c5-cc7f3dbc1758" providerId="ADAL" clId="{5FAEBBA5-FD29-41EA-BE60-623A981445CE}" dt="2025-01-20T10:17:53.054" v="314" actId="14100"/>
          <ac:picMkLst>
            <pc:docMk/>
            <pc:sldMk cId="2147496752" sldId="258"/>
            <ac:picMk id="5" creationId="{847FF63C-5BDC-C71B-B1F2-3175985847E2}"/>
          </ac:picMkLst>
        </pc:picChg>
        <pc:cxnChg chg="add">
          <ac:chgData name="Yashar Baradaranshokouhi" userId="c56d6ee3-cae2-4f64-95c5-cc7f3dbc1758" providerId="ADAL" clId="{5FAEBBA5-FD29-41EA-BE60-623A981445CE}" dt="2025-01-20T10:14:19.637" v="216" actId="26606"/>
          <ac:cxnSpMkLst>
            <pc:docMk/>
            <pc:sldMk cId="2147496752" sldId="258"/>
            <ac:cxnSpMk id="64" creationId="{B32E796E-8D19-4926-B7B8-653B01939010}"/>
          </ac:cxnSpMkLst>
        </pc:cxnChg>
      </pc:sldChg>
      <pc:sldChg chg="addSp modSp mod">
        <pc:chgData name="Yashar Baradaranshokouhi" userId="c56d6ee3-cae2-4f64-95c5-cc7f3dbc1758" providerId="ADAL" clId="{5FAEBBA5-FD29-41EA-BE60-623A981445CE}" dt="2025-01-20T10:32:39.681" v="512" actId="20577"/>
        <pc:sldMkLst>
          <pc:docMk/>
          <pc:sldMk cId="2662713183" sldId="261"/>
        </pc:sldMkLst>
        <pc:spChg chg="mod">
          <ac:chgData name="Yashar Baradaranshokouhi" userId="c56d6ee3-cae2-4f64-95c5-cc7f3dbc1758" providerId="ADAL" clId="{5FAEBBA5-FD29-41EA-BE60-623A981445CE}" dt="2025-01-20T10:24:07.731" v="481" actId="1076"/>
          <ac:spMkLst>
            <pc:docMk/>
            <pc:sldMk cId="2662713183" sldId="261"/>
            <ac:spMk id="2" creationId="{56BF7A28-9317-7081-BB4C-9376CA8BE28C}"/>
          </ac:spMkLst>
        </pc:spChg>
        <pc:spChg chg="add mod">
          <ac:chgData name="Yashar Baradaranshokouhi" userId="c56d6ee3-cae2-4f64-95c5-cc7f3dbc1758" providerId="ADAL" clId="{5FAEBBA5-FD29-41EA-BE60-623A981445CE}" dt="2025-01-20T10:28:29.696" v="491" actId="27636"/>
          <ac:spMkLst>
            <pc:docMk/>
            <pc:sldMk cId="2662713183" sldId="261"/>
            <ac:spMk id="3" creationId="{DFEE981A-D90D-62DE-3780-5226520AB8CA}"/>
          </ac:spMkLst>
        </pc:spChg>
        <pc:spChg chg="add mod">
          <ac:chgData name="Yashar Baradaranshokouhi" userId="c56d6ee3-cae2-4f64-95c5-cc7f3dbc1758" providerId="ADAL" clId="{5FAEBBA5-FD29-41EA-BE60-623A981445CE}" dt="2025-01-20T10:32:39.681" v="512" actId="20577"/>
          <ac:spMkLst>
            <pc:docMk/>
            <pc:sldMk cId="2662713183" sldId="261"/>
            <ac:spMk id="5" creationId="{9C169532-24D4-60A5-35E5-4A298D663031}"/>
          </ac:spMkLst>
        </pc:spChg>
        <pc:picChg chg="add mod modCrop">
          <ac:chgData name="Yashar Baradaranshokouhi" userId="c56d6ee3-cae2-4f64-95c5-cc7f3dbc1758" providerId="ADAL" clId="{5FAEBBA5-FD29-41EA-BE60-623A981445CE}" dt="2025-01-20T10:29:18.081" v="500" actId="1076"/>
          <ac:picMkLst>
            <pc:docMk/>
            <pc:sldMk cId="2662713183" sldId="261"/>
            <ac:picMk id="7" creationId="{C6E803AF-37D0-B9B8-010A-4B812668538A}"/>
          </ac:picMkLst>
        </pc:picChg>
      </pc:sldChg>
      <pc:sldChg chg="addSp delSp modSp mod">
        <pc:chgData name="Yashar Baradaranshokouhi" userId="c56d6ee3-cae2-4f64-95c5-cc7f3dbc1758" providerId="ADAL" clId="{5FAEBBA5-FD29-41EA-BE60-623A981445CE}" dt="2025-01-20T10:12:03.672" v="157" actId="26606"/>
        <pc:sldMkLst>
          <pc:docMk/>
          <pc:sldMk cId="1153295729" sldId="262"/>
        </pc:sldMkLst>
      </pc:sldChg>
      <pc:sldChg chg="del">
        <pc:chgData name="Yashar Baradaranshokouhi" userId="c56d6ee3-cae2-4f64-95c5-cc7f3dbc1758" providerId="ADAL" clId="{5FAEBBA5-FD29-41EA-BE60-623A981445CE}" dt="2025-01-20T10:33:00.018" v="513" actId="47"/>
        <pc:sldMkLst>
          <pc:docMk/>
          <pc:sldMk cId="4098402097" sldId="265"/>
        </pc:sldMkLst>
      </pc:sldChg>
      <pc:sldChg chg="addSp delSp modSp mod">
        <pc:chgData name="Yashar Baradaranshokouhi" userId="c56d6ee3-cae2-4f64-95c5-cc7f3dbc1758" providerId="ADAL" clId="{5FAEBBA5-FD29-41EA-BE60-623A981445CE}" dt="2025-01-20T10:19:43.853" v="362" actId="20577"/>
        <pc:sldMkLst>
          <pc:docMk/>
          <pc:sldMk cId="3390251282" sldId="266"/>
        </pc:sldMkLst>
      </pc:sldChg>
      <pc:sldChg chg="delSp modSp add mod setBg delDesignElem">
        <pc:chgData name="Yashar Baradaranshokouhi" userId="c56d6ee3-cae2-4f64-95c5-cc7f3dbc1758" providerId="ADAL" clId="{5FAEBBA5-FD29-41EA-BE60-623A981445CE}" dt="2025-01-20T10:23:18.071" v="437" actId="6549"/>
        <pc:sldMkLst>
          <pc:docMk/>
          <pc:sldMk cId="3088696938" sldId="267"/>
        </pc:sldMkLst>
      </pc:sldChg>
    </pc:docChg>
  </pc:docChgLst>
  <pc:docChgLst>
    <pc:chgData name="Yashar Baradaranshokouhi" userId="c56d6ee3-cae2-4f64-95c5-cc7f3dbc1758" providerId="ADAL" clId="{3DC73361-6176-4F2F-8B05-80F32ADB272F}"/>
    <pc:docChg chg="undo custSel addSld delSld modSld">
      <pc:chgData name="Yashar Baradaranshokouhi" userId="c56d6ee3-cae2-4f64-95c5-cc7f3dbc1758" providerId="ADAL" clId="{3DC73361-6176-4F2F-8B05-80F32ADB272F}" dt="2025-01-20T11:59:19.396" v="606" actId="20577"/>
      <pc:docMkLst>
        <pc:docMk/>
      </pc:docMkLst>
      <pc:sldChg chg="del">
        <pc:chgData name="Yashar Baradaranshokouhi" userId="c56d6ee3-cae2-4f64-95c5-cc7f3dbc1758" providerId="ADAL" clId="{3DC73361-6176-4F2F-8B05-80F32ADB272F}" dt="2025-01-20T10:49:35.739" v="0" actId="47"/>
        <pc:sldMkLst>
          <pc:docMk/>
          <pc:sldMk cId="109857222" sldId="256"/>
        </pc:sldMkLst>
      </pc:sldChg>
      <pc:sldChg chg="del">
        <pc:chgData name="Yashar Baradaranshokouhi" userId="c56d6ee3-cae2-4f64-95c5-cc7f3dbc1758" providerId="ADAL" clId="{3DC73361-6176-4F2F-8B05-80F32ADB272F}" dt="2025-01-20T10:49:42.943" v="3" actId="47"/>
        <pc:sldMkLst>
          <pc:docMk/>
          <pc:sldMk cId="626191678" sldId="257"/>
        </pc:sldMkLst>
      </pc:sldChg>
      <pc:sldChg chg="del">
        <pc:chgData name="Yashar Baradaranshokouhi" userId="c56d6ee3-cae2-4f64-95c5-cc7f3dbc1758" providerId="ADAL" clId="{3DC73361-6176-4F2F-8B05-80F32ADB272F}" dt="2025-01-20T10:49:44.991" v="7" actId="47"/>
        <pc:sldMkLst>
          <pc:docMk/>
          <pc:sldMk cId="353500249" sldId="259"/>
        </pc:sldMkLst>
      </pc:sldChg>
      <pc:sldChg chg="del">
        <pc:chgData name="Yashar Baradaranshokouhi" userId="c56d6ee3-cae2-4f64-95c5-cc7f3dbc1758" providerId="ADAL" clId="{3DC73361-6176-4F2F-8B05-80F32ADB272F}" dt="2025-01-20T10:49:44.341" v="6" actId="47"/>
        <pc:sldMkLst>
          <pc:docMk/>
          <pc:sldMk cId="3109433357" sldId="260"/>
        </pc:sldMkLst>
      </pc:sldChg>
      <pc:sldChg chg="modSp new mod">
        <pc:chgData name="Yashar Baradaranshokouhi" userId="c56d6ee3-cae2-4f64-95c5-cc7f3dbc1758" providerId="ADAL" clId="{3DC73361-6176-4F2F-8B05-80F32ADB272F}" dt="2025-01-20T11:52:28.587" v="407" actId="20577"/>
        <pc:sldMkLst>
          <pc:docMk/>
          <pc:sldMk cId="290193566" sldId="262"/>
        </pc:sldMkLst>
        <pc:spChg chg="mod">
          <ac:chgData name="Yashar Baradaranshokouhi" userId="c56d6ee3-cae2-4f64-95c5-cc7f3dbc1758" providerId="ADAL" clId="{3DC73361-6176-4F2F-8B05-80F32ADB272F}" dt="2025-01-20T11:24:15.403" v="59" actId="14100"/>
          <ac:spMkLst>
            <pc:docMk/>
            <pc:sldMk cId="290193566" sldId="262"/>
            <ac:spMk id="2" creationId="{64A3E24C-4E43-A883-4B1B-AB7A3988E7EA}"/>
          </ac:spMkLst>
        </pc:spChg>
        <pc:spChg chg="mod">
          <ac:chgData name="Yashar Baradaranshokouhi" userId="c56d6ee3-cae2-4f64-95c5-cc7f3dbc1758" providerId="ADAL" clId="{3DC73361-6176-4F2F-8B05-80F32ADB272F}" dt="2025-01-20T11:52:28.587" v="407" actId="20577"/>
          <ac:spMkLst>
            <pc:docMk/>
            <pc:sldMk cId="290193566" sldId="262"/>
            <ac:spMk id="3" creationId="{B481CB52-954B-6066-EBF8-B9F2637F6EBD}"/>
          </ac:spMkLst>
        </pc:spChg>
      </pc:sldChg>
      <pc:sldChg chg="del">
        <pc:chgData name="Yashar Baradaranshokouhi" userId="c56d6ee3-cae2-4f64-95c5-cc7f3dbc1758" providerId="ADAL" clId="{3DC73361-6176-4F2F-8B05-80F32ADB272F}" dt="2025-01-20T10:49:39.715" v="1" actId="47"/>
        <pc:sldMkLst>
          <pc:docMk/>
          <pc:sldMk cId="1153295729" sldId="262"/>
        </pc:sldMkLst>
      </pc:sldChg>
      <pc:sldChg chg="del">
        <pc:chgData name="Yashar Baradaranshokouhi" userId="c56d6ee3-cae2-4f64-95c5-cc7f3dbc1758" providerId="ADAL" clId="{3DC73361-6176-4F2F-8B05-80F32ADB272F}" dt="2025-01-20T10:49:40.554" v="2" actId="47"/>
        <pc:sldMkLst>
          <pc:docMk/>
          <pc:sldMk cId="1817363017" sldId="263"/>
        </pc:sldMkLst>
      </pc:sldChg>
      <pc:sldChg chg="modSp new mod modNotesTx">
        <pc:chgData name="Yashar Baradaranshokouhi" userId="c56d6ee3-cae2-4f64-95c5-cc7f3dbc1758" providerId="ADAL" clId="{3DC73361-6176-4F2F-8B05-80F32ADB272F}" dt="2025-01-20T11:56:24.299" v="502" actId="20577"/>
        <pc:sldMkLst>
          <pc:docMk/>
          <pc:sldMk cId="2275790991" sldId="263"/>
        </pc:sldMkLst>
        <pc:spChg chg="mod">
          <ac:chgData name="Yashar Baradaranshokouhi" userId="c56d6ee3-cae2-4f64-95c5-cc7f3dbc1758" providerId="ADAL" clId="{3DC73361-6176-4F2F-8B05-80F32ADB272F}" dt="2025-01-20T11:53:49.803" v="424" actId="14100"/>
          <ac:spMkLst>
            <pc:docMk/>
            <pc:sldMk cId="2275790991" sldId="263"/>
            <ac:spMk id="2" creationId="{BF76CD63-2D8B-D4C7-AC2B-E9449C3AE2B7}"/>
          </ac:spMkLst>
        </pc:spChg>
        <pc:spChg chg="mod">
          <ac:chgData name="Yashar Baradaranshokouhi" userId="c56d6ee3-cae2-4f64-95c5-cc7f3dbc1758" providerId="ADAL" clId="{3DC73361-6176-4F2F-8B05-80F32ADB272F}" dt="2025-01-20T11:55:22.740" v="472" actId="12"/>
          <ac:spMkLst>
            <pc:docMk/>
            <pc:sldMk cId="2275790991" sldId="263"/>
            <ac:spMk id="3" creationId="{145975A0-80C8-5130-8662-2F55EB6EC0BB}"/>
          </ac:spMkLst>
        </pc:spChg>
      </pc:sldChg>
      <pc:sldChg chg="del">
        <pc:chgData name="Yashar Baradaranshokouhi" userId="c56d6ee3-cae2-4f64-95c5-cc7f3dbc1758" providerId="ADAL" clId="{3DC73361-6176-4F2F-8B05-80F32ADB272F}" dt="2025-01-20T10:49:45.878" v="8" actId="47"/>
        <pc:sldMkLst>
          <pc:docMk/>
          <pc:sldMk cId="572148450" sldId="264"/>
        </pc:sldMkLst>
      </pc:sldChg>
      <pc:sldChg chg="modSp new mod modNotesTx">
        <pc:chgData name="Yashar Baradaranshokouhi" userId="c56d6ee3-cae2-4f64-95c5-cc7f3dbc1758" providerId="ADAL" clId="{3DC73361-6176-4F2F-8B05-80F32ADB272F}" dt="2025-01-20T11:59:19.396" v="606" actId="20577"/>
        <pc:sldMkLst>
          <pc:docMk/>
          <pc:sldMk cId="1361595008" sldId="264"/>
        </pc:sldMkLst>
        <pc:spChg chg="mod">
          <ac:chgData name="Yashar Baradaranshokouhi" userId="c56d6ee3-cae2-4f64-95c5-cc7f3dbc1758" providerId="ADAL" clId="{3DC73361-6176-4F2F-8B05-80F32ADB272F}" dt="2025-01-20T11:56:36.402" v="530" actId="20577"/>
          <ac:spMkLst>
            <pc:docMk/>
            <pc:sldMk cId="1361595008" sldId="264"/>
            <ac:spMk id="2" creationId="{CFDA5034-6045-8D30-70F2-B89DC23FAB64}"/>
          </ac:spMkLst>
        </pc:spChg>
      </pc:sldChg>
      <pc:sldChg chg="del">
        <pc:chgData name="Yashar Baradaranshokouhi" userId="c56d6ee3-cae2-4f64-95c5-cc7f3dbc1758" providerId="ADAL" clId="{3DC73361-6176-4F2F-8B05-80F32ADB272F}" dt="2025-01-20T10:49:43.488" v="4" actId="47"/>
        <pc:sldMkLst>
          <pc:docMk/>
          <pc:sldMk cId="3390251282" sldId="266"/>
        </pc:sldMkLst>
      </pc:sldChg>
      <pc:sldChg chg="del">
        <pc:chgData name="Yashar Baradaranshokouhi" userId="c56d6ee3-cae2-4f64-95c5-cc7f3dbc1758" providerId="ADAL" clId="{3DC73361-6176-4F2F-8B05-80F32ADB272F}" dt="2025-01-20T10:49:43.887" v="5" actId="47"/>
        <pc:sldMkLst>
          <pc:docMk/>
          <pc:sldMk cId="3088696938" sldId="2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F5B2B-8CC8-4807-B082-51A96AC25959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F4872B-5274-4985-9FEF-638F423AEE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039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4872B-5274-4985-9FEF-638F423AEEA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Time: about 10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4872B-5274-4985-9FEF-638F423AEEA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572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Time: about </a:t>
            </a:r>
            <a:r>
              <a:rPr lang="en-GB"/>
              <a:t>10 minutes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4872B-5274-4985-9FEF-638F423AEEA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369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1818-E75A-458F-AC5B-0E9A2C76B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6" y="448056"/>
            <a:ext cx="11292840" cy="3401568"/>
          </a:xfrm>
        </p:spPr>
        <p:txBody>
          <a:bodyPr anchor="b">
            <a:normAutofit/>
          </a:bodyPr>
          <a:lstStyle>
            <a:lvl1pPr algn="l"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E64DE-978B-4F95-BB3C-D027D8008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 algn="l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6CC717-08C5-4F3E-B8AA-BA93C8755982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96B5700-AA45-4E20-8BE5-276204113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5B7199-CC00-4D38-8B48-F8A539112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6BC76EC-3453-4CE0-A71D-BD2194075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Wednesday, January 22,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56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33FC-38A1-463C-BF3D-0D99784E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D076A-A004-4560-A43B-028624E20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48056" y="1956816"/>
            <a:ext cx="11301984" cy="3995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FBA60-9309-4F2A-9FA9-305C4AFB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3CF612A-4CB0-4F57-9A87-F049CECB184D}" type="datetime2">
              <a:rPr lang="en-US" smtClean="0"/>
              <a:t>Wednesday, January 22,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BF451-928F-4E55-8A76-111D0E21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EC161-BA80-4E93-AEB1-B61E38C0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76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44E3E-5EFE-4FCB-86A2-5E20CC652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32136" y="448056"/>
            <a:ext cx="1581912" cy="55046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5005E-2E0C-4200-BF29-1135A35EE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8912" y="438912"/>
            <a:ext cx="9436608" cy="55046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BBBED-3B21-4271-BC0F-BBA258B5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F397F40-C8F7-4897-A6B8-241042F913A9}" type="datetime2">
              <a:rPr lang="en-US" smtClean="0"/>
              <a:t>Wednesday, January 22,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9CED5-56F3-4943-8143-918F7A86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87180-7248-4741-8E3B-9AAFB414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468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7685-BDD9-488F-B082-33592E0F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CB5FF-7FB5-4B8A-BF1C-48765D40B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3783013"/>
          </a:xfrm>
        </p:spPr>
        <p:txBody>
          <a:bodyPr wrap="square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DA03860-F8F0-4186-B5D0-72C935B2C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0B9D802-9E36-42DA-B6CA-6C937CBE8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27B5A7-BF66-4C50-9DAD-A24070310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Wednesday, January 22,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079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2B8D-DB20-44D1-84BC-F7668591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448056"/>
            <a:ext cx="11311128" cy="3401568"/>
          </a:xfrm>
        </p:spPr>
        <p:txBody>
          <a:bodyPr anchor="b">
            <a:norm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4C298-618E-4642-8F2B-8DD253ED5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3ECD5-2EEA-457B-9C93-36F8AF36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10EDCA73-0A86-4195-A787-75037827079D}" type="datetime2">
              <a:rPr lang="en-US" smtClean="0"/>
              <a:t>Wednesday, January 22,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A15D4-F172-4025-9290-C8F5D419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CD73-9984-4E1D-BD74-37115C1F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9FAD47-5E44-4EE5-A422-A77593F8F3A3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757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4E41-AB27-418C-AA9E-8F863DDE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E10A-E18D-4122-A71B-0A22F695E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8056" y="1735200"/>
            <a:ext cx="5431536" cy="4214750"/>
          </a:xfrm>
        </p:spPr>
        <p:txBody>
          <a:bodyPr/>
          <a:lstStyle>
            <a:lvl1pPr marL="450000">
              <a:defRPr/>
            </a:lvl1pPr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25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B980D-2720-431B-88C8-4D837023B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1735200"/>
            <a:ext cx="5431536" cy="4214750"/>
          </a:xfrm>
        </p:spPr>
        <p:txBody>
          <a:bodyPr/>
          <a:lstStyle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43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EB211-F6F7-4C53-B25F-F1EBF7A8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3C75374-B296-498E-A935-80631EA9020D}" type="datetime2">
              <a:rPr lang="en-US" smtClean="0"/>
              <a:t>Wednesday, January 22,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A830D-482E-415E-B855-D561B94B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FB2AC-9F49-4D35-8C5E-ECECC6B1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931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5D59-DC0A-4295-8714-902B54B9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114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A33E2-E7AE-4E37-9DF1-69697E45D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E79D5-E651-4B82-AFAA-DE6E16AC3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056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91196-F771-42C3-A726-A4ECF561F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9360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6BA18-D373-4B5F-B812-5D5E4C237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9360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5D0EB-9F99-4C95-ADA6-AC6B493C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B098B728-214A-4ABC-8432-5B3A5A66A987}" type="datetime2">
              <a:rPr lang="en-US" smtClean="0"/>
              <a:t>Wednesday, January 22, 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B69A9-1E48-4683-8873-D888C39E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E419C-3010-4562-BA4B-ECBC2DBE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175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8066-A255-4886-A4B0-2AC829A7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5559552"/>
          </a:xfrm>
        </p:spPr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8D80A-6560-46E3-AF30-9CEC54EA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015F02D0-6806-43AF-9888-2359BF40C204}" type="datetime2">
              <a:rPr lang="en-US" smtClean="0"/>
              <a:t>Wednesday, January 22, 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673C2-FB1E-46F5-8CFB-93B9DB80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E2120-410F-4382-81AB-37F161F7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97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02222-E41B-48E7-BF06-5C5509D6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EE14D2D-B1AF-4197-82D6-FC1F8BD05681}" type="datetime2">
              <a:rPr lang="en-US" smtClean="0"/>
              <a:t>Wednesday, January 22, 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636E3-B721-46E8-882F-C123530F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C1178-3E0E-449A-B799-009C04C0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94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3392-4FF4-4922-A14E-8AA23A9B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FB38E-5055-4C9B-9A3B-A7B3A4887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832" y="393192"/>
            <a:ext cx="7379208" cy="555955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EC2DB-2ED3-408C-BFF2-F413C9D8F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3550"/>
            <a:ext cx="3447288" cy="421919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74FDF-3000-4B2C-AC88-8CE34D68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98771CEB-9838-4245-91B8-EFBAFE2D8B44}" type="datetime2">
              <a:rPr lang="en-US" smtClean="0"/>
              <a:t>Wednesday, January 22,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0B7F4-5B8C-49BD-9BDA-FCBD13E2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2BC00-0803-4A53-8657-91CE0DB8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099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2A98-C272-40D9-B75A-77A3D586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50DAC-9AC3-4A9A-91B7-6C95E4362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70832" y="441324"/>
            <a:ext cx="7373112" cy="55114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21B04-C243-49A9-B5D3-483379290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5200"/>
            <a:ext cx="3447288" cy="42147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E949C-DD35-44F6-B45A-35134D7E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1D3F6BF-A585-41F8-88DF-7E5D069F892A}" type="datetime2">
              <a:rPr lang="en-US" smtClean="0"/>
              <a:t>Wednesday, January 22,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70102-4B8E-4FEC-9BB7-97FDC1EA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693AF-08A9-4388-A9B8-174D5395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63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DBCE8-F60C-4E3A-83C0-BDE8DD2D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1984" cy="11412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BC57F-72F2-48BC-B1EE-1F2C6155D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33550"/>
            <a:ext cx="11293200" cy="3783013"/>
          </a:xfrm>
          <a:prstGeom prst="rect">
            <a:avLst/>
          </a:prstGeom>
        </p:spPr>
        <p:txBody>
          <a:bodyPr vert="horz" lIns="0" tIns="0" rIns="9144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FBC45-A4BC-4EE5-82B1-8BC791225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E1300-1995-409E-B058-59180872B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39030E9-7F3B-403F-96B2-7C2C627C3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Wednesday, January 22,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3877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i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0000" indent="-448056" algn="l" defTabSz="914400" rtl="0" eaLnBrk="1" latinLnBrk="0" hangingPunct="1">
        <a:lnSpc>
          <a:spcPct val="120000"/>
        </a:lnSpc>
        <a:spcBef>
          <a:spcPts val="10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1pPr>
      <a:lvl2pPr marL="90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2pPr>
      <a:lvl3pPr marL="135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3pPr>
      <a:lvl4pPr marL="180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4pPr>
      <a:lvl5pPr marL="225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B87A0A1E-1504-4B05-9042-77FA53EBF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150264-8B66-7072-5511-0292592D9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7380000" cy="860400"/>
          </a:xfrm>
        </p:spPr>
        <p:txBody>
          <a:bodyPr vert="horz" wrap="square" lIns="0" tIns="0" rIns="0" bIns="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FFFFFF"/>
                </a:solidFill>
              </a:rPr>
              <a:t>Activity: Magic QR Code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32E796E-8D19-4926-B7B8-653B01939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1609200"/>
            <a:ext cx="73836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0A1607C-0A25-F835-84E5-111E03608DB6}"/>
              </a:ext>
            </a:extLst>
          </p:cNvPr>
          <p:cNvSpPr txBox="1"/>
          <p:nvPr/>
        </p:nvSpPr>
        <p:spPr>
          <a:xfrm>
            <a:off x="448056" y="1944000"/>
            <a:ext cx="8038022" cy="4006800"/>
          </a:xfrm>
          <a:prstGeom prst="rect">
            <a:avLst/>
          </a:prstGeom>
        </p:spPr>
        <p:txBody>
          <a:bodyPr vert="horz" wrap="square" lIns="0" tIns="0" rIns="91440" bIns="0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2400" dirty="0">
                <a:solidFill>
                  <a:srgbClr val="FFFFFF"/>
                </a:solidFill>
              </a:rPr>
              <a:t>In this activity, you will:</a:t>
            </a:r>
          </a:p>
          <a:p>
            <a:pPr>
              <a:lnSpc>
                <a:spcPct val="140000"/>
              </a:lnSpc>
            </a:pPr>
            <a:endParaRPr lang="en-US" sz="2400" dirty="0">
              <a:solidFill>
                <a:srgbClr val="FFFFFF"/>
              </a:solidFill>
            </a:endParaRP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Interact with QR codes that perform unexpected actions (e.g., opening URLs, sending emails).</a:t>
            </a: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Learn how attackers use QR codes for phishing or malware distribution.</a:t>
            </a: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Discuss how to verify the safety of QR codes before scanning.</a:t>
            </a:r>
          </a:p>
        </p:txBody>
      </p:sp>
      <p:pic>
        <p:nvPicPr>
          <p:cNvPr id="5" name="Picture 4" descr="Programming data on computer monitor">
            <a:extLst>
              <a:ext uri="{FF2B5EF4-FFF2-40B4-BE49-F238E27FC236}">
                <a16:creationId xmlns:a16="http://schemas.microsoft.com/office/drawing/2014/main" id="{847FF63C-5BDC-C71B-B1F2-3175985847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502" r="10179" b="-1"/>
          <a:stretch/>
        </p:blipFill>
        <p:spPr>
          <a:xfrm>
            <a:off x="8686800" y="450000"/>
            <a:ext cx="3061788" cy="5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496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3E24C-4E43-A883-4B1B-AB7A3988E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1984" cy="638722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FFFFFF"/>
                </a:solidFill>
                <a:effectLst/>
              </a:rPr>
              <a:t>Magic QR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1CB52-954B-6066-EBF8-B9F2637F6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361" y="1235580"/>
            <a:ext cx="11293200" cy="5122800"/>
          </a:xfrm>
        </p:spPr>
        <p:txBody>
          <a:bodyPr>
            <a:noAutofit/>
          </a:bodyPr>
          <a:lstStyle/>
          <a:p>
            <a:pPr marL="7200" indent="0" fontAlgn="ctr">
              <a:buNone/>
            </a:pPr>
            <a:r>
              <a:rPr lang="en-US" sz="2400" b="1" i="0" dirty="0">
                <a:solidFill>
                  <a:srgbClr val="FFFFFF"/>
                </a:solidFill>
                <a:effectLst/>
                <a:latin typeface="+mj-lt"/>
              </a:rPr>
              <a:t>Scan the QR codes and note what happens.</a:t>
            </a:r>
          </a:p>
          <a:p>
            <a:pPr marL="7200" indent="0" fontAlgn="ctr">
              <a:buNone/>
            </a:pPr>
            <a:endParaRPr lang="en-US" sz="2400" b="1" i="0" dirty="0">
              <a:solidFill>
                <a:srgbClr val="FFFFFF"/>
              </a:solidFill>
              <a:effectLst/>
              <a:latin typeface="+mj-lt"/>
            </a:endParaRPr>
          </a:p>
          <a:p>
            <a:pPr marL="350100" indent="-342900" fontAlgn="ctr"/>
            <a:r>
              <a:rPr lang="en-US" sz="2400" b="1" i="0" dirty="0">
                <a:solidFill>
                  <a:srgbClr val="FFFFFF"/>
                </a:solidFill>
                <a:effectLst/>
                <a:latin typeface="+mj-lt"/>
              </a:rPr>
              <a:t>Some codes will open safe websites.</a:t>
            </a:r>
          </a:p>
          <a:p>
            <a:pPr marL="350100" indent="-342900" fontAlgn="ctr"/>
            <a:r>
              <a:rPr lang="en-US" sz="2400" b="1" i="0" dirty="0">
                <a:solidFill>
                  <a:srgbClr val="FFFFFF"/>
                </a:solidFill>
                <a:effectLst/>
                <a:latin typeface="+mj-lt"/>
              </a:rPr>
              <a:t>Others will display unexpected messages or pre-written emails.</a:t>
            </a:r>
          </a:p>
          <a:p>
            <a:pPr marL="350100" indent="-342900" fontAlgn="ctr"/>
            <a:r>
              <a:rPr lang="en-US" sz="2400" b="1" dirty="0">
                <a:solidFill>
                  <a:srgbClr val="FFFFFF"/>
                </a:solidFill>
                <a:latin typeface="+mj-lt"/>
              </a:rPr>
              <a:t>Watch out for </a:t>
            </a:r>
            <a:r>
              <a:rPr lang="en-US" sz="2400" b="1" i="0" dirty="0">
                <a:solidFill>
                  <a:srgbClr val="FFFFFF"/>
                </a:solidFill>
                <a:effectLst/>
                <a:latin typeface="+mj-lt"/>
              </a:rPr>
              <a:t>fake phishing message(s) or a malicious QR code.</a:t>
            </a:r>
            <a:endParaRPr lang="en-GB" sz="2400" b="1" i="0" dirty="0">
              <a:solidFill>
                <a:srgbClr val="FFFFFF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0193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6CD63-2D8B-D4C7-AC2B-E9449C3AE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1984" cy="648148"/>
          </a:xfrm>
        </p:spPr>
        <p:txBody>
          <a:bodyPr/>
          <a:lstStyle/>
          <a:p>
            <a:r>
              <a:rPr lang="en-GB" dirty="0">
                <a:solidFill>
                  <a:srgbClr val="FFFFFF"/>
                </a:solidFill>
              </a:rPr>
              <a:t>Extension Task: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975A0-80C8-5130-8662-2F55EB6EC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E8E2E5"/>
                </a:solidFill>
              </a:rPr>
              <a:t>Create your own QR Code</a:t>
            </a:r>
          </a:p>
          <a:p>
            <a:r>
              <a:rPr lang="en-GB" dirty="0">
                <a:solidFill>
                  <a:srgbClr val="E8E2E5"/>
                </a:solidFill>
              </a:rPr>
              <a:t>Verification Tools </a:t>
            </a:r>
          </a:p>
          <a:p>
            <a:pPr lvl="1"/>
            <a:r>
              <a:rPr lang="en-GB" dirty="0">
                <a:solidFill>
                  <a:srgbClr val="E8E2E5"/>
                </a:solidFill>
              </a:rPr>
              <a:t>Check the link first</a:t>
            </a:r>
          </a:p>
          <a:p>
            <a:pPr lvl="1"/>
            <a:r>
              <a:rPr lang="en-GB" dirty="0">
                <a:solidFill>
                  <a:srgbClr val="E8E2E5"/>
                </a:solidFill>
              </a:rPr>
              <a:t>Norton Snap</a:t>
            </a:r>
          </a:p>
          <a:p>
            <a:pPr lvl="1"/>
            <a:r>
              <a:rPr lang="en-GB" dirty="0">
                <a:solidFill>
                  <a:srgbClr val="E8E2E5"/>
                </a:solidFill>
              </a:rPr>
              <a:t>Kaspersky QR Scanner </a:t>
            </a:r>
          </a:p>
        </p:txBody>
      </p:sp>
    </p:spTree>
    <p:extLst>
      <p:ext uri="{BB962C8B-B14F-4D97-AF65-F5344CB8AC3E}">
        <p14:creationId xmlns:p14="http://schemas.microsoft.com/office/powerpoint/2010/main" val="2275790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A5034-6045-8D30-70F2-B89DC23FA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Reflection and Discussion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3238C00-C412-3ED1-4CB6-90372EE3B5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1960" y="1345334"/>
            <a:ext cx="10391178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Questions to Discuss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What makes QR codes risky?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How can attackers use QR codes for phishing or malware distribution?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What steps can you take to ensure QR codes are safe before scanning?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Key Takeaways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Always verify QR codes before scanning, especially in public spaces.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Avoid scanning QR codes that look suspicious or come from untrusted sources.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Use mobile security software that warns against malicious links.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61595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66CC717-08C5-4F3E-B8AA-BA93C8755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2A1B21-D61E-46FC-BDD1-2FAE49F8B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9A0505-A6DD-4BC1-9CA6-9D202A949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50000"/>
            <a:ext cx="6311901" cy="5544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BF7A28-9317-7081-BB4C-9376CA8BE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65" y="4980136"/>
            <a:ext cx="5430100" cy="1156854"/>
          </a:xfrm>
        </p:spPr>
        <p:txBody>
          <a:bodyPr vert="horz" lIns="0" tIns="0" rIns="0" bIns="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dirty="0"/>
              <a:t>Any question?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CC4060-6621-49EA-A90C-71567A922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4122000"/>
            <a:ext cx="54301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DFEE981A-D90D-62DE-3780-5226520AB8CA}"/>
              </a:ext>
            </a:extLst>
          </p:cNvPr>
          <p:cNvSpPr txBox="1">
            <a:spLocks/>
          </p:cNvSpPr>
          <p:nvPr/>
        </p:nvSpPr>
        <p:spPr>
          <a:xfrm>
            <a:off x="585865" y="307010"/>
            <a:ext cx="11293200" cy="1018755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i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6400" dirty="0"/>
              <a:t>Please participate in a quick survey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169532-24D4-60A5-35E5-4A298D663031}"/>
              </a:ext>
            </a:extLst>
          </p:cNvPr>
          <p:cNvSpPr txBox="1"/>
          <p:nvPr/>
        </p:nvSpPr>
        <p:spPr>
          <a:xfrm>
            <a:off x="449400" y="2354550"/>
            <a:ext cx="60941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b="1" dirty="0"/>
              <a:t>bit.ly/csltueventsurvey</a:t>
            </a:r>
          </a:p>
          <a:p>
            <a:r>
              <a:rPr lang="en-GB" sz="3600" b="1" dirty="0"/>
              <a:t>(5 min)</a:t>
            </a:r>
          </a:p>
        </p:txBody>
      </p:sp>
      <p:pic>
        <p:nvPicPr>
          <p:cNvPr id="7" name="Picture 6" descr="A qr code on a blue background&#10;&#10;Description automatically generated">
            <a:extLst>
              <a:ext uri="{FF2B5EF4-FFF2-40B4-BE49-F238E27FC236}">
                <a16:creationId xmlns:a16="http://schemas.microsoft.com/office/drawing/2014/main" id="{C6E803AF-37D0-B9B8-010A-4B8126685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24" t="34349" r="23325" b="12200"/>
          <a:stretch/>
        </p:blipFill>
        <p:spPr>
          <a:xfrm>
            <a:off x="7478611" y="2141144"/>
            <a:ext cx="3778318" cy="378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713183"/>
      </p:ext>
    </p:extLst>
  </p:cSld>
  <p:clrMapOvr>
    <a:masterClrMapping/>
  </p:clrMapOvr>
</p:sld>
</file>

<file path=ppt/theme/theme1.xml><?xml version="1.0" encoding="utf-8"?>
<a:theme xmlns:a="http://schemas.openxmlformats.org/drawingml/2006/main" name="ThinLineVTI">
  <a:themeElements>
    <a:clrScheme name="AnalogousFromRegularSeedRightStep">
      <a:dk1>
        <a:srgbClr val="000000"/>
      </a:dk1>
      <a:lt1>
        <a:srgbClr val="FFFFFF"/>
      </a:lt1>
      <a:dk2>
        <a:srgbClr val="1D2733"/>
      </a:dk2>
      <a:lt2>
        <a:srgbClr val="E8E2E5"/>
      </a:lt2>
      <a:accent1>
        <a:srgbClr val="46B47E"/>
      </a:accent1>
      <a:accent2>
        <a:srgbClr val="3BB1A8"/>
      </a:accent2>
      <a:accent3>
        <a:srgbClr val="4D9BC3"/>
      </a:accent3>
      <a:accent4>
        <a:srgbClr val="3B58B1"/>
      </a:accent4>
      <a:accent5>
        <a:srgbClr val="614DC3"/>
      </a:accent5>
      <a:accent6>
        <a:srgbClr val="813BB1"/>
      </a:accent6>
      <a:hlink>
        <a:srgbClr val="BF3F7E"/>
      </a:hlink>
      <a:folHlink>
        <a:srgbClr val="7F7F7F"/>
      </a:folHlink>
    </a:clrScheme>
    <a:fontScheme name="Custom 3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nLineVTI" id="{DA2A884B-D36C-4F63-9FE8-3C89F2B99A40}" vid="{62C1F77B-42AE-47B9-869B-5CE48C8ED8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c5e68ae-cc9e-4993-963e-ddc4676b869e" xsi:nil="true"/>
    <_Flow_SignoffStatus xmlns="50c9dcbb-4fcb-48a2-bca2-36b905826655" xsi:nil="true"/>
    <lcf76f155ced4ddcb4097134ff3c332f xmlns="50c9dcbb-4fcb-48a2-bca2-36b905826655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1A6371D29A8F47BCC2294B634E0FD8" ma:contentTypeVersion="15" ma:contentTypeDescription="Create a new document." ma:contentTypeScope="" ma:versionID="095b96e4166deae2318780ba28bb224a">
  <xsd:schema xmlns:xsd="http://www.w3.org/2001/XMLSchema" xmlns:xs="http://www.w3.org/2001/XMLSchema" xmlns:p="http://schemas.microsoft.com/office/2006/metadata/properties" xmlns:ns2="50c9dcbb-4fcb-48a2-bca2-36b905826655" xmlns:ns3="1c5e68ae-cc9e-4993-963e-ddc4676b869e" targetNamespace="http://schemas.microsoft.com/office/2006/metadata/properties" ma:root="true" ma:fieldsID="deabe14c30167dd255fdf375508279df" ns2:_="" ns3:_="">
    <xsd:import namespace="50c9dcbb-4fcb-48a2-bca2-36b905826655"/>
    <xsd:import namespace="1c5e68ae-cc9e-4993-963e-ddc4676b869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SearchProperties" minOccurs="0"/>
                <xsd:element ref="ns2:_Flow_Signoff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c9dcbb-4fcb-48a2-bca2-36b90582665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922a82b8-8a33-4e93-9b0b-c881f0c0294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Flow_SignoffStatus" ma:index="22" nillable="true" ma:displayName="Sign-off status" ma:internalName="Sign_x002d_off_x0020_status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5e68ae-cc9e-4993-963e-ddc4676b869e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1ba8b508-b912-42aa-928f-bbe906b5c615}" ma:internalName="TaxCatchAll" ma:showField="CatchAllData" ma:web="1c5e68ae-cc9e-4993-963e-ddc4676b869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190EA8-D465-4F80-B4DC-E69EADAE6B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898D1C0-A8E7-4A95-BAF6-B7CE4AD5AC7D}">
  <ds:schemaRefs>
    <ds:schemaRef ds:uri="http://schemas.microsoft.com/office/2006/metadata/properties"/>
    <ds:schemaRef ds:uri="http://schemas.microsoft.com/office/infopath/2007/PartnerControls"/>
    <ds:schemaRef ds:uri="1c5e68ae-cc9e-4993-963e-ddc4676b869e"/>
    <ds:schemaRef ds:uri="50c9dcbb-4fcb-48a2-bca2-36b905826655"/>
  </ds:schemaRefs>
</ds:datastoreItem>
</file>

<file path=customXml/itemProps3.xml><?xml version="1.0" encoding="utf-8"?>
<ds:datastoreItem xmlns:ds="http://schemas.openxmlformats.org/officeDocument/2006/customXml" ds:itemID="{B43F9CF1-80DF-46B1-84F8-570E224668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c9dcbb-4fcb-48a2-bca2-36b905826655"/>
    <ds:schemaRef ds:uri="1c5e68ae-cc9e-4993-963e-ddc4676b86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979</TotalTime>
  <Words>223</Words>
  <Application>Microsoft Office PowerPoint</Application>
  <PresentationFormat>Widescreen</PresentationFormat>
  <Paragraphs>37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Arial</vt:lpstr>
      <vt:lpstr>Bell MT</vt:lpstr>
      <vt:lpstr>Calibri Light</vt:lpstr>
      <vt:lpstr>ThinLineVTI</vt:lpstr>
      <vt:lpstr>Activity: Magic QR Code</vt:lpstr>
      <vt:lpstr>Magic QR Code</vt:lpstr>
      <vt:lpstr>Extension Task:</vt:lpstr>
      <vt:lpstr>Reflection and Discussion</vt:lpstr>
      <vt:lpstr>Any question?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</dc:title>
  <dc:creator>Yashar Baradaranshokouhi</dc:creator>
  <cp:lastModifiedBy>Yashar Baradaranshokouhi</cp:lastModifiedBy>
  <cp:revision>185</cp:revision>
  <dcterms:created xsi:type="dcterms:W3CDTF">2023-11-21T21:14:36Z</dcterms:created>
  <dcterms:modified xsi:type="dcterms:W3CDTF">2025-01-22T04:50:11Z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0x010100D71A6371D29A8F47BCC2294B634E0FD8</vt:lpwstr>
  </property>
  <property fmtid="{D5CDD505-2E9C-101B-9397-08002B2CF9AE}" pid="3" name="MediaServiceImageTags">
    <vt:lpwstr/>
  </property>
</Properties>
</file>