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EBBA5-FD29-41EA-BE60-623A981445CE}" v="229" dt="2025-01-20T10:32:44.222"/>
    <p1510:client id="{AE938887-72DA-4751-9C0B-AAEE9D20FA7B}" v="14" dt="2025-01-20T15:50:11.435"/>
    <p1510:client id="{F3DC9939-033C-4CB1-9503-C822954309B7}" v="39" dt="2025-01-20T12:03:14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3492" autoAdjust="0"/>
  </p:normalViewPr>
  <p:slideViewPr>
    <p:cSldViewPr snapToGrid="0">
      <p:cViewPr varScale="1">
        <p:scale>
          <a:sx n="99" d="100"/>
          <a:sy n="99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Baradaranshokouhi" userId="c56d6ee3-cae2-4f64-95c5-cc7f3dbc1758" providerId="ADAL" clId="{F3DC9939-033C-4CB1-9503-C822954309B7}"/>
    <pc:docChg chg="undo custSel modSld">
      <pc:chgData name="Yashar Baradaranshokouhi" userId="c56d6ee3-cae2-4f64-95c5-cc7f3dbc1758" providerId="ADAL" clId="{F3DC9939-033C-4CB1-9503-C822954309B7}" dt="2025-01-20T12:06:37.988" v="78" actId="20577"/>
      <pc:docMkLst>
        <pc:docMk/>
      </pc:docMkLst>
      <pc:sldChg chg="modSp mod modNotesTx">
        <pc:chgData name="Yashar Baradaranshokouhi" userId="c56d6ee3-cae2-4f64-95c5-cc7f3dbc1758" providerId="ADAL" clId="{F3DC9939-033C-4CB1-9503-C822954309B7}" dt="2025-01-20T12:06:33.275" v="75" actId="20577"/>
        <pc:sldMkLst>
          <pc:docMk/>
          <pc:sldMk cId="2147496752" sldId="258"/>
        </pc:sldMkLst>
        <pc:spChg chg="mod">
          <ac:chgData name="Yashar Baradaranshokouhi" userId="c56d6ee3-cae2-4f64-95c5-cc7f3dbc1758" providerId="ADAL" clId="{F3DC9939-033C-4CB1-9503-C822954309B7}" dt="2025-01-20T12:03:14.194" v="38" actId="20577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F3DC9939-033C-4CB1-9503-C822954309B7}" dt="2025-01-20T12:04:09.079" v="58" actId="12"/>
          <ac:spMkLst>
            <pc:docMk/>
            <pc:sldMk cId="2147496752" sldId="258"/>
            <ac:spMk id="9" creationId="{C0A1607C-0A25-F835-84E5-111E03608DB6}"/>
          </ac:spMkLst>
        </pc:spChg>
      </pc:sldChg>
      <pc:sldChg chg="modSp mod">
        <pc:chgData name="Yashar Baradaranshokouhi" userId="c56d6ee3-cae2-4f64-95c5-cc7f3dbc1758" providerId="ADAL" clId="{F3DC9939-033C-4CB1-9503-C822954309B7}" dt="2025-01-20T12:04:23.884" v="72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F3DC9939-033C-4CB1-9503-C822954309B7}" dt="2025-01-20T12:04:21.947" v="71" actId="20577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F3DC9939-033C-4CB1-9503-C822954309B7}" dt="2025-01-20T12:04:23.884" v="72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modSp mod">
        <pc:chgData name="Yashar Baradaranshokouhi" userId="c56d6ee3-cae2-4f64-95c5-cc7f3dbc1758" providerId="ADAL" clId="{F3DC9939-033C-4CB1-9503-C822954309B7}" dt="2025-01-20T12:04:26.355" v="73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F3DC9939-033C-4CB1-9503-C822954309B7}" dt="2025-01-20T12:04:26.355" v="73" actId="20577"/>
          <ac:spMkLst>
            <pc:docMk/>
            <pc:sldMk cId="2275790991" sldId="263"/>
            <ac:spMk id="3" creationId="{145975A0-80C8-5130-8662-2F55EB6EC0BB}"/>
          </ac:spMkLst>
        </pc:spChg>
      </pc:sldChg>
      <pc:sldChg chg="modSp mod modNotesTx">
        <pc:chgData name="Yashar Baradaranshokouhi" userId="c56d6ee3-cae2-4f64-95c5-cc7f3dbc1758" providerId="ADAL" clId="{F3DC9939-033C-4CB1-9503-C822954309B7}" dt="2025-01-20T12:06:37.988" v="78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F3DC9939-033C-4CB1-9503-C822954309B7}" dt="2025-01-20T12:04:28.371" v="74" actId="20577"/>
          <ac:spMkLst>
            <pc:docMk/>
            <pc:sldMk cId="1361595008" sldId="264"/>
            <ac:spMk id="3" creationId="{DE75B743-C263-C2B3-3E24-C5EE491C365F}"/>
          </ac:spMkLst>
        </pc:spChg>
      </pc:sldChg>
    </pc:docChg>
  </pc:docChgLst>
  <pc:docChgLst>
    <pc:chgData name="Yashar Baradaranshokouhi" userId="c56d6ee3-cae2-4f64-95c5-cc7f3dbc1758" providerId="ADAL" clId="{AE938887-72DA-4751-9C0B-AAEE9D20FA7B}"/>
    <pc:docChg chg="modSld">
      <pc:chgData name="Yashar Baradaranshokouhi" userId="c56d6ee3-cae2-4f64-95c5-cc7f3dbc1758" providerId="ADAL" clId="{AE938887-72DA-4751-9C0B-AAEE9D20FA7B}" dt="2025-01-20T15:50:11.435" v="17" actId="20577"/>
      <pc:docMkLst>
        <pc:docMk/>
      </pc:docMkLst>
      <pc:sldChg chg="modSp mod">
        <pc:chgData name="Yashar Baradaranshokouhi" userId="c56d6ee3-cae2-4f64-95c5-cc7f3dbc1758" providerId="ADAL" clId="{AE938887-72DA-4751-9C0B-AAEE9D20FA7B}" dt="2025-01-20T15:50:11.435" v="17" actId="20577"/>
        <pc:sldMkLst>
          <pc:docMk/>
          <pc:sldMk cId="2147496752" sldId="258"/>
        </pc:sldMkLst>
        <pc:spChg chg="mod">
          <ac:chgData name="Yashar Baradaranshokouhi" userId="c56d6ee3-cae2-4f64-95c5-cc7f3dbc1758" providerId="ADAL" clId="{AE938887-72DA-4751-9C0B-AAEE9D20FA7B}" dt="2025-01-20T15:50:11.435" v="17" actId="20577"/>
          <ac:spMkLst>
            <pc:docMk/>
            <pc:sldMk cId="2147496752" sldId="258"/>
            <ac:spMk id="2" creationId="{E1150264-8B66-7072-5511-0292592D9B94}"/>
          </ac:spMkLst>
        </pc:spChg>
        <pc:spChg chg="mod">
          <ac:chgData name="Yashar Baradaranshokouhi" userId="c56d6ee3-cae2-4f64-95c5-cc7f3dbc1758" providerId="ADAL" clId="{AE938887-72DA-4751-9C0B-AAEE9D20FA7B}" dt="2025-01-20T15:49:02.304" v="12" actId="20577"/>
          <ac:spMkLst>
            <pc:docMk/>
            <pc:sldMk cId="2147496752" sldId="258"/>
            <ac:spMk id="9" creationId="{C0A1607C-0A25-F835-84E5-111E03608DB6}"/>
          </ac:spMkLst>
        </pc:spChg>
      </pc:sldChg>
      <pc:sldChg chg="modSp mod">
        <pc:chgData name="Yashar Baradaranshokouhi" userId="c56d6ee3-cae2-4f64-95c5-cc7f3dbc1758" providerId="ADAL" clId="{AE938887-72DA-4751-9C0B-AAEE9D20FA7B}" dt="2025-01-20T15:50:06.776" v="15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AE938887-72DA-4751-9C0B-AAEE9D20FA7B}" dt="2025-01-20T15:50:06.776" v="15" actId="20577"/>
          <ac:spMkLst>
            <pc:docMk/>
            <pc:sldMk cId="290193566" sldId="262"/>
            <ac:spMk id="2" creationId="{64A3E24C-4E43-A883-4B1B-AB7A3988E7EA}"/>
          </ac:spMkLst>
        </pc:spChg>
      </pc:sldChg>
    </pc:docChg>
  </pc:docChgLst>
  <pc:docChgLst>
    <pc:chgData name="Yashar Baradaranshokouhi" userId="c56d6ee3-cae2-4f64-95c5-cc7f3dbc1758" providerId="ADAL" clId="{5FAEBBA5-FD29-41EA-BE60-623A981445CE}"/>
    <pc:docChg chg="undo custSel addSld delSld modSld sldOrd">
      <pc:chgData name="Yashar Baradaranshokouhi" userId="c56d6ee3-cae2-4f64-95c5-cc7f3dbc1758" providerId="ADAL" clId="{5FAEBBA5-FD29-41EA-BE60-623A981445CE}" dt="2025-01-20T10:33:34.983" v="517" actId="478"/>
      <pc:docMkLst>
        <pc:docMk/>
      </pc:docMkLst>
      <pc:sldChg chg="addSp delSp modSp mod">
        <pc:chgData name="Yashar Baradaranshokouhi" userId="c56d6ee3-cae2-4f64-95c5-cc7f3dbc1758" providerId="ADAL" clId="{5FAEBBA5-FD29-41EA-BE60-623A981445CE}" dt="2025-01-20T10:33:34.983" v="517" actId="478"/>
        <pc:sldMkLst>
          <pc:docMk/>
          <pc:sldMk cId="109857222" sldId="256"/>
        </pc:sldMkLst>
        <pc:spChg chg="del">
          <ac:chgData name="Yashar Baradaranshokouhi" userId="c56d6ee3-cae2-4f64-95c5-cc7f3dbc1758" providerId="ADAL" clId="{5FAEBBA5-FD29-41EA-BE60-623A981445CE}" dt="2025-01-20T10:33:25.012" v="514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Yashar Baradaranshokouhi" userId="c56d6ee3-cae2-4f64-95c5-cc7f3dbc1758" providerId="ADAL" clId="{5FAEBBA5-FD29-41EA-BE60-623A981445CE}" dt="2025-01-20T10:33:34.983" v="517" actId="478"/>
          <ac:spMkLst>
            <pc:docMk/>
            <pc:sldMk cId="109857222" sldId="256"/>
            <ac:spMk id="7" creationId="{1DD9E070-6137-536A-F070-C7043079E867}"/>
          </ac:spMkLst>
        </pc:spChg>
        <pc:picChg chg="add del">
          <ac:chgData name="Yashar Baradaranshokouhi" userId="c56d6ee3-cae2-4f64-95c5-cc7f3dbc1758" providerId="ADAL" clId="{5FAEBBA5-FD29-41EA-BE60-623A981445CE}" dt="2025-01-20T10:33:31.328" v="516" actId="478"/>
          <ac:picMkLst>
            <pc:docMk/>
            <pc:sldMk cId="109857222" sldId="256"/>
            <ac:picMk id="4" creationId="{55D015E7-740C-36F4-A897-FEEF104DB4C8}"/>
          </ac:picMkLst>
        </pc:picChg>
      </pc:sldChg>
      <pc:sldChg chg="delSp modSp mod ord">
        <pc:chgData name="Yashar Baradaranshokouhi" userId="c56d6ee3-cae2-4f64-95c5-cc7f3dbc1758" providerId="ADAL" clId="{5FAEBBA5-FD29-41EA-BE60-623A981445CE}" dt="2025-01-20T10:22:23.099" v="403" actId="207"/>
        <pc:sldMkLst>
          <pc:docMk/>
          <pc:sldMk cId="626191678" sldId="257"/>
        </pc:sldMkLst>
        <pc:spChg chg="mod ord">
          <ac:chgData name="Yashar Baradaranshokouhi" userId="c56d6ee3-cae2-4f64-95c5-cc7f3dbc1758" providerId="ADAL" clId="{5FAEBBA5-FD29-41EA-BE60-623A981445CE}" dt="2025-01-20T10:21:33.748" v="390" actId="1076"/>
          <ac:spMkLst>
            <pc:docMk/>
            <pc:sldMk cId="626191678" sldId="257"/>
            <ac:spMk id="2" creationId="{7D30012C-A329-2B99-F906-7DD22DBBD7DF}"/>
          </ac:spMkLst>
        </pc:spChg>
        <pc:spChg chg="mod ord">
          <ac:chgData name="Yashar Baradaranshokouhi" userId="c56d6ee3-cae2-4f64-95c5-cc7f3dbc1758" providerId="ADAL" clId="{5FAEBBA5-FD29-41EA-BE60-623A981445CE}" dt="2025-01-20T10:22:23.099" v="403" actId="207"/>
          <ac:spMkLst>
            <pc:docMk/>
            <pc:sldMk cId="626191678" sldId="257"/>
            <ac:spMk id="3" creationId="{644FD203-9816-C36F-3DC1-DAC9625BA384}"/>
          </ac:spMkLst>
        </pc:spChg>
        <pc:spChg chg="del">
          <ac:chgData name="Yashar Baradaranshokouhi" userId="c56d6ee3-cae2-4f64-95c5-cc7f3dbc1758" providerId="ADAL" clId="{5FAEBBA5-FD29-41EA-BE60-623A981445CE}" dt="2025-01-20T10:20:00.198" v="370" actId="478"/>
          <ac:spMkLst>
            <pc:docMk/>
            <pc:sldMk cId="626191678" sldId="257"/>
            <ac:spMk id="6" creationId="{F6A156B3-D756-5891-238E-908246610477}"/>
          </ac:spMkLst>
        </pc:spChg>
        <pc:picChg chg="mod ord">
          <ac:chgData name="Yashar Baradaranshokouhi" userId="c56d6ee3-cae2-4f64-95c5-cc7f3dbc1758" providerId="ADAL" clId="{5FAEBBA5-FD29-41EA-BE60-623A981445CE}" dt="2025-01-20T10:21:38.995" v="391" actId="1076"/>
          <ac:picMkLst>
            <pc:docMk/>
            <pc:sldMk cId="626191678" sldId="257"/>
            <ac:picMk id="5" creationId="{CB1B07FC-4D28-CF05-1AB8-A300765A31A8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8:56.453" v="322" actId="255"/>
        <pc:sldMkLst>
          <pc:docMk/>
          <pc:sldMk cId="2147496752" sldId="258"/>
        </pc:sldMkLst>
        <pc:spChg chg="mod">
          <ac:chgData name="Yashar Baradaranshokouhi" userId="c56d6ee3-cae2-4f64-95c5-cc7f3dbc1758" providerId="ADAL" clId="{5FAEBBA5-FD29-41EA-BE60-623A981445CE}" dt="2025-01-20T10:18:56.453" v="322" actId="255"/>
          <ac:spMkLst>
            <pc:docMk/>
            <pc:sldMk cId="2147496752" sldId="258"/>
            <ac:spMk id="2" creationId="{E1150264-8B66-7072-5511-0292592D9B94}"/>
          </ac:spMkLst>
        </pc:spChg>
        <pc:spChg chg="del">
          <ac:chgData name="Yashar Baradaranshokouhi" userId="c56d6ee3-cae2-4f64-95c5-cc7f3dbc1758" providerId="ADAL" clId="{5FAEBBA5-FD29-41EA-BE60-623A981445CE}" dt="2025-01-20T10:12:45.214" v="161" actId="478"/>
          <ac:spMkLst>
            <pc:docMk/>
            <pc:sldMk cId="2147496752" sldId="258"/>
            <ac:spMk id="3" creationId="{531B53DF-AD45-7B5F-7BFF-F320D805C6BD}"/>
          </ac:spMkLst>
        </pc:spChg>
        <pc:spChg chg="mod">
          <ac:chgData name="Yashar Baradaranshokouhi" userId="c56d6ee3-cae2-4f64-95c5-cc7f3dbc1758" providerId="ADAL" clId="{5FAEBBA5-FD29-41EA-BE60-623A981445CE}" dt="2025-01-20T10:18:22.609" v="319" actId="12"/>
          <ac:spMkLst>
            <pc:docMk/>
            <pc:sldMk cId="2147496752" sldId="258"/>
            <ac:spMk id="9" creationId="{C0A1607C-0A25-F835-84E5-111E03608DB6}"/>
          </ac:spMkLst>
        </pc:spChg>
        <pc:spChg chg="del">
          <ac:chgData name="Yashar Baradaranshokouhi" userId="c56d6ee3-cae2-4f64-95c5-cc7f3dbc1758" providerId="ADAL" clId="{5FAEBBA5-FD29-41EA-BE60-623A981445CE}" dt="2025-01-20T10:12:47.358" v="163" actId="478"/>
          <ac:spMkLst>
            <pc:docMk/>
            <pc:sldMk cId="2147496752" sldId="258"/>
            <ac:spMk id="12" creationId="{E9C37C54-B354-11AD-D8AD-1E295801FC2E}"/>
          </ac:spMkLst>
        </pc:spChg>
        <pc:spChg chg="del">
          <ac:chgData name="Yashar Baradaranshokouhi" userId="c56d6ee3-cae2-4f64-95c5-cc7f3dbc1758" providerId="ADAL" clId="{5FAEBBA5-FD29-41EA-BE60-623A981445CE}" dt="2025-01-20T10:12:43.894" v="159" actId="478"/>
          <ac:spMkLst>
            <pc:docMk/>
            <pc:sldMk cId="2147496752" sldId="258"/>
            <ac:spMk id="14" creationId="{D727A59D-EB24-1652-A272-9B964FFE74FC}"/>
          </ac:spMkLst>
        </pc:spChg>
        <pc:spChg chg="add del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31" creationId="{F2E5B6AE-5EFE-45F0-A2AE-ED771CA3D7DD}"/>
          </ac:spMkLst>
        </pc:spChg>
        <pc:spChg chg="add del">
          <ac:chgData name="Yashar Baradaranshokouhi" userId="c56d6ee3-cae2-4f64-95c5-cc7f3dbc1758" providerId="ADAL" clId="{5FAEBBA5-FD29-41EA-BE60-623A981445CE}" dt="2025-01-20T10:13:50.013" v="201" actId="26606"/>
          <ac:spMkLst>
            <pc:docMk/>
            <pc:sldMk cId="2147496752" sldId="258"/>
            <ac:spMk id="38" creationId="{31425D08-6505-4F53-9B03-D2F2893634F7}"/>
          </ac:spMkLst>
        </pc:spChg>
        <pc:spChg chg="add del">
          <ac:chgData name="Yashar Baradaranshokouhi" userId="c56d6ee3-cae2-4f64-95c5-cc7f3dbc1758" providerId="ADAL" clId="{5FAEBBA5-FD29-41EA-BE60-623A981445CE}" dt="2025-01-20T10:13:51.053" v="203" actId="26606"/>
          <ac:spMkLst>
            <pc:docMk/>
            <pc:sldMk cId="2147496752" sldId="258"/>
            <ac:spMk id="42" creationId="{B9144F9C-6F12-451D-9954-9A30E8436D43}"/>
          </ac:spMkLst>
        </pc:spChg>
        <pc:spChg chg="add del">
          <ac:chgData name="Yashar Baradaranshokouhi" userId="c56d6ee3-cae2-4f64-95c5-cc7f3dbc1758" providerId="ADAL" clId="{5FAEBBA5-FD29-41EA-BE60-623A981445CE}" dt="2025-01-20T10:13:54.272" v="205" actId="26606"/>
          <ac:spMkLst>
            <pc:docMk/>
            <pc:sldMk cId="2147496752" sldId="258"/>
            <ac:spMk id="45" creationId="{B87A0A1E-1504-4B05-9042-77FA53EBFFCF}"/>
          </ac:spMkLst>
        </pc:spChg>
        <pc:spChg chg="add del">
          <ac:chgData name="Yashar Baradaranshokouhi" userId="c56d6ee3-cae2-4f64-95c5-cc7f3dbc1758" providerId="ADAL" clId="{5FAEBBA5-FD29-41EA-BE60-623A981445CE}" dt="2025-01-20T10:13:55.720" v="207" actId="26606"/>
          <ac:spMkLst>
            <pc:docMk/>
            <pc:sldMk cId="2147496752" sldId="258"/>
            <ac:spMk id="48" creationId="{2D86DADD-940E-4CC1-AF60-0D36FB29B105}"/>
          </ac:spMkLst>
        </pc:spChg>
        <pc:spChg chg="add del">
          <ac:chgData name="Yashar Baradaranshokouhi" userId="c56d6ee3-cae2-4f64-95c5-cc7f3dbc1758" providerId="ADAL" clId="{5FAEBBA5-FD29-41EA-BE60-623A981445CE}" dt="2025-01-20T10:13:57.618" v="209" actId="26606"/>
          <ac:spMkLst>
            <pc:docMk/>
            <pc:sldMk cId="2147496752" sldId="258"/>
            <ac:spMk id="51" creationId="{93E905E4-EF0C-4890-85FA-2CF6EEF555F3}"/>
          </ac:spMkLst>
        </pc:spChg>
        <pc:spChg chg="add del">
          <ac:chgData name="Yashar Baradaranshokouhi" userId="c56d6ee3-cae2-4f64-95c5-cc7f3dbc1758" providerId="ADAL" clId="{5FAEBBA5-FD29-41EA-BE60-623A981445CE}" dt="2025-01-20T10:14:01.594" v="211" actId="26606"/>
          <ac:spMkLst>
            <pc:docMk/>
            <pc:sldMk cId="2147496752" sldId="258"/>
            <ac:spMk id="54" creationId="{D0A04B5A-D168-4247-87E4-448DE1032504}"/>
          </ac:spMkLst>
        </pc:spChg>
        <pc:spChg chg="add del">
          <ac:chgData name="Yashar Baradaranshokouhi" userId="c56d6ee3-cae2-4f64-95c5-cc7f3dbc1758" providerId="ADAL" clId="{5FAEBBA5-FD29-41EA-BE60-623A981445CE}" dt="2025-01-20T10:14:15.326" v="213" actId="26606"/>
          <ac:spMkLst>
            <pc:docMk/>
            <pc:sldMk cId="2147496752" sldId="258"/>
            <ac:spMk id="57" creationId="{96C43541-2260-450F-94FF-322B705D7BD8}"/>
          </ac:spMkLst>
        </pc:spChg>
        <pc:spChg chg="add del">
          <ac:chgData name="Yashar Baradaranshokouhi" userId="c56d6ee3-cae2-4f64-95c5-cc7f3dbc1758" providerId="ADAL" clId="{5FAEBBA5-FD29-41EA-BE60-623A981445CE}" dt="2025-01-20T10:14:19.631" v="215" actId="26606"/>
          <ac:spMkLst>
            <pc:docMk/>
            <pc:sldMk cId="2147496752" sldId="258"/>
            <ac:spMk id="60" creationId="{D0A04B5A-D168-4247-87E4-448DE1032504}"/>
          </ac:spMkLst>
        </pc:spChg>
        <pc:spChg chg="add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63" creationId="{B87A0A1E-1504-4B05-9042-77FA53EBFFCF}"/>
          </ac:spMkLst>
        </pc:spChg>
        <pc:grpChg chg="del">
          <ac:chgData name="Yashar Baradaranshokouhi" userId="c56d6ee3-cae2-4f64-95c5-cc7f3dbc1758" providerId="ADAL" clId="{5FAEBBA5-FD29-41EA-BE60-623A981445CE}" dt="2025-01-20T10:12:44.631" v="160" actId="478"/>
          <ac:grpSpMkLst>
            <pc:docMk/>
            <pc:sldMk cId="2147496752" sldId="258"/>
            <ac:grpSpMk id="8" creationId="{C2F5F618-EF84-C4FC-7381-D70369635290}"/>
          </ac:grpSpMkLst>
        </pc:grpChg>
        <pc:picChg chg="mod ord">
          <ac:chgData name="Yashar Baradaranshokouhi" userId="c56d6ee3-cae2-4f64-95c5-cc7f3dbc1758" providerId="ADAL" clId="{5FAEBBA5-FD29-41EA-BE60-623A981445CE}" dt="2025-01-20T10:17:53.054" v="314" actId="14100"/>
          <ac:picMkLst>
            <pc:docMk/>
            <pc:sldMk cId="2147496752" sldId="258"/>
            <ac:picMk id="5" creationId="{847FF63C-5BDC-C71B-B1F2-3175985847E2}"/>
          </ac:picMkLst>
        </pc:picChg>
        <pc:picChg chg="del">
          <ac:chgData name="Yashar Baradaranshokouhi" userId="c56d6ee3-cae2-4f64-95c5-cc7f3dbc1758" providerId="ADAL" clId="{5FAEBBA5-FD29-41EA-BE60-623A981445CE}" dt="2025-01-20T10:12:45.854" v="162" actId="478"/>
          <ac:picMkLst>
            <pc:docMk/>
            <pc:sldMk cId="2147496752" sldId="258"/>
            <ac:picMk id="10" creationId="{6F35DCC2-CA86-EC1A-0D15-B0C9AF1CA840}"/>
          </ac:picMkLst>
        </pc:pic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29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33" creationId="{D255B435-D9F3-4A31-B89E-36741390DB4B}"/>
          </ac:cxnSpMkLst>
        </pc:cxnChg>
        <pc:cxnChg chg="add del">
          <ac:chgData name="Yashar Baradaranshokouhi" userId="c56d6ee3-cae2-4f64-95c5-cc7f3dbc1758" providerId="ADAL" clId="{5FAEBBA5-FD29-41EA-BE60-623A981445CE}" dt="2025-01-20T10:13:50.013" v="201" actId="26606"/>
          <ac:cxnSpMkLst>
            <pc:docMk/>
            <pc:sldMk cId="2147496752" sldId="258"/>
            <ac:cxnSpMk id="40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1.053" v="203" actId="26606"/>
          <ac:cxnSpMkLst>
            <pc:docMk/>
            <pc:sldMk cId="2147496752" sldId="258"/>
            <ac:cxnSpMk id="43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4.272" v="205" actId="26606"/>
          <ac:cxnSpMkLst>
            <pc:docMk/>
            <pc:sldMk cId="2147496752" sldId="258"/>
            <ac:cxnSpMk id="46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5.720" v="207" actId="26606"/>
          <ac:cxnSpMkLst>
            <pc:docMk/>
            <pc:sldMk cId="2147496752" sldId="258"/>
            <ac:cxnSpMk id="49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7.618" v="209" actId="26606"/>
          <ac:cxnSpMkLst>
            <pc:docMk/>
            <pc:sldMk cId="2147496752" sldId="258"/>
            <ac:cxnSpMk id="52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01.594" v="211" actId="26606"/>
          <ac:cxnSpMkLst>
            <pc:docMk/>
            <pc:sldMk cId="2147496752" sldId="258"/>
            <ac:cxnSpMk id="55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5.326" v="213" actId="26606"/>
          <ac:cxnSpMkLst>
            <pc:docMk/>
            <pc:sldMk cId="2147496752" sldId="258"/>
            <ac:cxnSpMk id="58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9.631" v="215" actId="26606"/>
          <ac:cxnSpMkLst>
            <pc:docMk/>
            <pc:sldMk cId="2147496752" sldId="258"/>
            <ac:cxnSpMk id="61" creationId="{B32E796E-8D19-4926-B7B8-653B01939010}"/>
          </ac:cxnSpMkLst>
        </pc:cxnChg>
        <pc:cxnChg chg="add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64" creationId="{B32E796E-8D19-4926-B7B8-653B01939010}"/>
          </ac:cxnSpMkLst>
        </pc:cxnChg>
      </pc:sldChg>
      <pc:sldChg chg="addSp modSp mod">
        <pc:chgData name="Yashar Baradaranshokouhi" userId="c56d6ee3-cae2-4f64-95c5-cc7f3dbc1758" providerId="ADAL" clId="{5FAEBBA5-FD29-41EA-BE60-623A981445CE}" dt="2025-01-20T10:32:39.681" v="512" actId="20577"/>
        <pc:sldMkLst>
          <pc:docMk/>
          <pc:sldMk cId="2662713183" sldId="261"/>
        </pc:sldMkLst>
        <pc:spChg chg="mod">
          <ac:chgData name="Yashar Baradaranshokouhi" userId="c56d6ee3-cae2-4f64-95c5-cc7f3dbc1758" providerId="ADAL" clId="{5FAEBBA5-FD29-41EA-BE60-623A981445CE}" dt="2025-01-20T10:24:07.731" v="481" actId="1076"/>
          <ac:spMkLst>
            <pc:docMk/>
            <pc:sldMk cId="2662713183" sldId="261"/>
            <ac:spMk id="2" creationId="{56BF7A28-9317-7081-BB4C-9376CA8BE28C}"/>
          </ac:spMkLst>
        </pc:spChg>
        <pc:spChg chg="add mod">
          <ac:chgData name="Yashar Baradaranshokouhi" userId="c56d6ee3-cae2-4f64-95c5-cc7f3dbc1758" providerId="ADAL" clId="{5FAEBBA5-FD29-41EA-BE60-623A981445CE}" dt="2025-01-20T10:28:29.696" v="491" actId="27636"/>
          <ac:spMkLst>
            <pc:docMk/>
            <pc:sldMk cId="2662713183" sldId="261"/>
            <ac:spMk id="3" creationId="{DFEE981A-D90D-62DE-3780-5226520AB8CA}"/>
          </ac:spMkLst>
        </pc:spChg>
        <pc:spChg chg="add mod">
          <ac:chgData name="Yashar Baradaranshokouhi" userId="c56d6ee3-cae2-4f64-95c5-cc7f3dbc1758" providerId="ADAL" clId="{5FAEBBA5-FD29-41EA-BE60-623A981445CE}" dt="2025-01-20T10:32:39.681" v="512" actId="20577"/>
          <ac:spMkLst>
            <pc:docMk/>
            <pc:sldMk cId="2662713183" sldId="261"/>
            <ac:spMk id="5" creationId="{9C169532-24D4-60A5-35E5-4A298D663031}"/>
          </ac:spMkLst>
        </pc:spChg>
        <pc:picChg chg="add mod modCrop">
          <ac:chgData name="Yashar Baradaranshokouhi" userId="c56d6ee3-cae2-4f64-95c5-cc7f3dbc1758" providerId="ADAL" clId="{5FAEBBA5-FD29-41EA-BE60-623A981445CE}" dt="2025-01-20T10:29:18.081" v="500" actId="1076"/>
          <ac:picMkLst>
            <pc:docMk/>
            <pc:sldMk cId="2662713183" sldId="261"/>
            <ac:picMk id="7" creationId="{C6E803AF-37D0-B9B8-010A-4B812668538A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2:03.672" v="157" actId="26606"/>
        <pc:sldMkLst>
          <pc:docMk/>
          <pc:sldMk cId="1153295729" sldId="262"/>
        </pc:sldMkLst>
        <pc:spChg chg="mod or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2" creationId="{5D344B66-BB0F-EE73-8C47-DC90ED3F67B8}"/>
          </ac:spMkLst>
        </pc:spChg>
        <pc:spChg chg="add del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33" creationId="{8C448D53-ACA1-4CA4-B08A-09FB0780C79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2" creationId="{A5F57220-B3BC-40FE-9FA8-28584D25CCC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4" creationId="{97E9903C-C291-4D13-914B-9B3CC5E21253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49" creationId="{662A1B21-D61E-46FC-BDD1-2FAE49F8B5E2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50" creationId="{339A0505-A6DD-4BC1-9CA6-9D202A949F72}"/>
          </ac:spMkLst>
        </pc:spChg>
        <pc:spChg chg="add del">
          <ac:chgData name="Yashar Baradaranshokouhi" userId="c56d6ee3-cae2-4f64-95c5-cc7f3dbc1758" providerId="ADAL" clId="{5FAEBBA5-FD29-41EA-BE60-623A981445CE}" dt="2025-01-20T10:12:03.668" v="156" actId="26606"/>
          <ac:spMkLst>
            <pc:docMk/>
            <pc:sldMk cId="1153295729" sldId="262"/>
            <ac:spMk id="54" creationId="{8C448D53-ACA1-4CA4-B08A-09FB0780C79A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8" creationId="{81AC9065-C961-45DA-BF0F-07DE2452B92E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9" creationId="{339A0505-A6DD-4BC1-9CA6-9D202A949F72}"/>
          </ac:spMkLst>
        </pc:spChg>
        <pc:picChg chg="mod">
          <ac:chgData name="Yashar Baradaranshokouhi" userId="c56d6ee3-cae2-4f64-95c5-cc7f3dbc1758" providerId="ADAL" clId="{5FAEBBA5-FD29-41EA-BE60-623A981445CE}" dt="2025-01-20T10:12:03.672" v="157" actId="26606"/>
          <ac:picMkLst>
            <pc:docMk/>
            <pc:sldMk cId="1153295729" sldId="262"/>
            <ac:picMk id="5" creationId="{EED41449-BA10-970B-AF59-7C494A9A2178}"/>
          </ac:picMkLst>
        </pc:pic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1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5" creationId="{3B5719CE-F76F-4313-9A48-ADF79E67BB39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0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6" creationId="{E162CD6F-E89D-4CC2-BA38-20EB86002FDE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48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51" creationId="{D2CC4060-6621-49EA-A90C-71567A92265C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3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5" creationId="{3B5719CE-F76F-4313-9A48-ADF79E67BB39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57" creationId="{C66CC717-08C5-4F3E-B8AA-BA93C8755982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60" creationId="{D2CC4060-6621-49EA-A90C-71567A92265C}"/>
          </ac:cxnSpMkLst>
        </pc:cxnChg>
      </pc:sldChg>
      <pc:sldChg chg="del">
        <pc:chgData name="Yashar Baradaranshokouhi" userId="c56d6ee3-cae2-4f64-95c5-cc7f3dbc1758" providerId="ADAL" clId="{5FAEBBA5-FD29-41EA-BE60-623A981445CE}" dt="2025-01-20T10:33:00.018" v="513" actId="47"/>
        <pc:sldMkLst>
          <pc:docMk/>
          <pc:sldMk cId="4098402097" sldId="265"/>
        </pc:sldMkLst>
      </pc:sldChg>
      <pc:sldChg chg="addSp delSp modSp mod">
        <pc:chgData name="Yashar Baradaranshokouhi" userId="c56d6ee3-cae2-4f64-95c5-cc7f3dbc1758" providerId="ADAL" clId="{5FAEBBA5-FD29-41EA-BE60-623A981445CE}" dt="2025-01-20T10:19:43.853" v="362" actId="20577"/>
        <pc:sldMkLst>
          <pc:docMk/>
          <pc:sldMk cId="3390251282" sldId="266"/>
        </pc:sldMkLst>
        <pc:spChg chg="mod">
          <ac:chgData name="Yashar Baradaranshokouhi" userId="c56d6ee3-cae2-4f64-95c5-cc7f3dbc1758" providerId="ADAL" clId="{5FAEBBA5-FD29-41EA-BE60-623A981445CE}" dt="2025-01-20T10:19:43.853" v="362" actId="20577"/>
          <ac:spMkLst>
            <pc:docMk/>
            <pc:sldMk cId="3390251282" sldId="266"/>
            <ac:spMk id="2" creationId="{F3C39E2A-C727-430E-F780-935CBD4CDC48}"/>
          </ac:spMkLst>
        </pc:spChg>
        <pc:spChg chg="add mod">
          <ac:chgData name="Yashar Baradaranshokouhi" userId="c56d6ee3-cae2-4f64-95c5-cc7f3dbc1758" providerId="ADAL" clId="{5FAEBBA5-FD29-41EA-BE60-623A981445CE}" dt="2025-01-20T10:16:57.052" v="289" actId="1076"/>
          <ac:spMkLst>
            <pc:docMk/>
            <pc:sldMk cId="3390251282" sldId="266"/>
            <ac:spMk id="4" creationId="{0D930C0A-2D6C-817A-4072-FD0F4FD25908}"/>
          </ac:spMkLst>
        </pc:spChg>
        <pc:spChg chg="del">
          <ac:chgData name="Yashar Baradaranshokouhi" userId="c56d6ee3-cae2-4f64-95c5-cc7f3dbc1758" providerId="ADAL" clId="{5FAEBBA5-FD29-41EA-BE60-623A981445CE}" dt="2025-01-20T10:14:34.510" v="220" actId="478"/>
          <ac:spMkLst>
            <pc:docMk/>
            <pc:sldMk cId="3390251282" sldId="266"/>
            <ac:spMk id="14" creationId="{D07C9B41-7429-C604-3A95-9B88BDBBC52F}"/>
          </ac:spMkLst>
        </pc:spChg>
        <pc:grpChg chg="del">
          <ac:chgData name="Yashar Baradaranshokouhi" userId="c56d6ee3-cae2-4f64-95c5-cc7f3dbc1758" providerId="ADAL" clId="{5FAEBBA5-FD29-41EA-BE60-623A981445CE}" dt="2025-01-20T10:14:31.279" v="217" actId="478"/>
          <ac:grpSpMkLst>
            <pc:docMk/>
            <pc:sldMk cId="3390251282" sldId="266"/>
            <ac:grpSpMk id="8" creationId="{29755DA7-52D0-98BC-C86A-CFD02C496F40}"/>
          </ac:grpSpMkLst>
        </pc:grpChg>
        <pc:picChg chg="del">
          <ac:chgData name="Yashar Baradaranshokouhi" userId="c56d6ee3-cae2-4f64-95c5-cc7f3dbc1758" providerId="ADAL" clId="{5FAEBBA5-FD29-41EA-BE60-623A981445CE}" dt="2025-01-20T10:14:31.823" v="218" actId="478"/>
          <ac:picMkLst>
            <pc:docMk/>
            <pc:sldMk cId="3390251282" sldId="266"/>
            <ac:picMk id="5" creationId="{58B12DC3-D28E-FE3C-E8A1-7895710066B9}"/>
          </ac:picMkLst>
        </pc:picChg>
        <pc:picChg chg="del">
          <ac:chgData name="Yashar Baradaranshokouhi" userId="c56d6ee3-cae2-4f64-95c5-cc7f3dbc1758" providerId="ADAL" clId="{5FAEBBA5-FD29-41EA-BE60-623A981445CE}" dt="2025-01-20T10:14:33.008" v="219" actId="478"/>
          <ac:picMkLst>
            <pc:docMk/>
            <pc:sldMk cId="3390251282" sldId="266"/>
            <ac:picMk id="10" creationId="{DB98D51E-103F-01C7-B62A-DC2E9730C119}"/>
          </ac:picMkLst>
        </pc:picChg>
      </pc:sldChg>
      <pc:sldChg chg="delSp modSp add mod setBg delDesignElem">
        <pc:chgData name="Yashar Baradaranshokouhi" userId="c56d6ee3-cae2-4f64-95c5-cc7f3dbc1758" providerId="ADAL" clId="{5FAEBBA5-FD29-41EA-BE60-623A981445CE}" dt="2025-01-20T10:23:18.071" v="437" actId="6549"/>
        <pc:sldMkLst>
          <pc:docMk/>
          <pc:sldMk cId="3088696938" sldId="267"/>
        </pc:sldMkLst>
        <pc:spChg chg="mod">
          <ac:chgData name="Yashar Baradaranshokouhi" userId="c56d6ee3-cae2-4f64-95c5-cc7f3dbc1758" providerId="ADAL" clId="{5FAEBBA5-FD29-41EA-BE60-623A981445CE}" dt="2025-01-20T10:22:54.136" v="421" actId="20577"/>
          <ac:spMkLst>
            <pc:docMk/>
            <pc:sldMk cId="3088696938" sldId="267"/>
            <ac:spMk id="2" creationId="{54D3C720-9847-4FC8-1D16-9D094E6DFE38}"/>
          </ac:spMkLst>
        </pc:spChg>
        <pc:spChg chg="mod">
          <ac:chgData name="Yashar Baradaranshokouhi" userId="c56d6ee3-cae2-4f64-95c5-cc7f3dbc1758" providerId="ADAL" clId="{5FAEBBA5-FD29-41EA-BE60-623A981445CE}" dt="2025-01-20T10:23:18.071" v="437" actId="6549"/>
          <ac:spMkLst>
            <pc:docMk/>
            <pc:sldMk cId="3088696938" sldId="267"/>
            <ac:spMk id="3" creationId="{175BF570-C7AF-A50C-4E8C-3FEE1C207E3D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1" creationId="{A5DCB3A5-114D-1F10-E378-5EEA88EE6822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3" creationId="{BB422484-4ADB-2AEF-E2B8-06B0AE5AD8DA}"/>
          </ac:spMkLst>
        </pc:sp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9" creationId="{C1907DFE-5838-F062-7593-089D1CD8DD9C}"/>
          </ac:cxnSpMkLst>
        </pc:cxn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15" creationId="{92F68F47-5BBF-206E-0E0E-57181D7B5CA6}"/>
          </ac:cxnSpMkLst>
        </pc:cxnChg>
      </pc:sldChg>
    </pc:docChg>
  </pc:docChgLst>
  <pc:docChgLst>
    <pc:chgData name="Yashar Baradaranshokouhi" userId="c56d6ee3-cae2-4f64-95c5-cc7f3dbc1758" providerId="ADAL" clId="{3DC73361-6176-4F2F-8B05-80F32ADB272F}"/>
    <pc:docChg chg="undo custSel addSld delSld modSld">
      <pc:chgData name="Yashar Baradaranshokouhi" userId="c56d6ee3-cae2-4f64-95c5-cc7f3dbc1758" providerId="ADAL" clId="{3DC73361-6176-4F2F-8B05-80F32ADB272F}" dt="2025-01-20T11:59:19.396" v="606" actId="20577"/>
      <pc:docMkLst>
        <pc:docMk/>
      </pc:docMkLst>
      <pc:sldChg chg="del">
        <pc:chgData name="Yashar Baradaranshokouhi" userId="c56d6ee3-cae2-4f64-95c5-cc7f3dbc1758" providerId="ADAL" clId="{3DC73361-6176-4F2F-8B05-80F32ADB272F}" dt="2025-01-20T10:49:35.739" v="0" actId="47"/>
        <pc:sldMkLst>
          <pc:docMk/>
          <pc:sldMk cId="109857222" sldId="256"/>
        </pc:sldMkLst>
      </pc:sldChg>
      <pc:sldChg chg="del">
        <pc:chgData name="Yashar Baradaranshokouhi" userId="c56d6ee3-cae2-4f64-95c5-cc7f3dbc1758" providerId="ADAL" clId="{3DC73361-6176-4F2F-8B05-80F32ADB272F}" dt="2025-01-20T10:49:42.943" v="3" actId="47"/>
        <pc:sldMkLst>
          <pc:docMk/>
          <pc:sldMk cId="626191678" sldId="257"/>
        </pc:sldMkLst>
      </pc:sldChg>
      <pc:sldChg chg="del">
        <pc:chgData name="Yashar Baradaranshokouhi" userId="c56d6ee3-cae2-4f64-95c5-cc7f3dbc1758" providerId="ADAL" clId="{3DC73361-6176-4F2F-8B05-80F32ADB272F}" dt="2025-01-20T10:49:44.991" v="7" actId="47"/>
        <pc:sldMkLst>
          <pc:docMk/>
          <pc:sldMk cId="353500249" sldId="259"/>
        </pc:sldMkLst>
      </pc:sldChg>
      <pc:sldChg chg="del">
        <pc:chgData name="Yashar Baradaranshokouhi" userId="c56d6ee3-cae2-4f64-95c5-cc7f3dbc1758" providerId="ADAL" clId="{3DC73361-6176-4F2F-8B05-80F32ADB272F}" dt="2025-01-20T10:49:44.341" v="6" actId="47"/>
        <pc:sldMkLst>
          <pc:docMk/>
          <pc:sldMk cId="3109433357" sldId="260"/>
        </pc:sldMkLst>
      </pc:sldChg>
      <pc:sldChg chg="modSp new mod">
        <pc:chgData name="Yashar Baradaranshokouhi" userId="c56d6ee3-cae2-4f64-95c5-cc7f3dbc1758" providerId="ADAL" clId="{3DC73361-6176-4F2F-8B05-80F32ADB272F}" dt="2025-01-20T11:52:28.587" v="407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3DC73361-6176-4F2F-8B05-80F32ADB272F}" dt="2025-01-20T11:24:15.403" v="59" actId="14100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3DC73361-6176-4F2F-8B05-80F32ADB272F}" dt="2025-01-20T11:52:28.587" v="407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del">
        <pc:chgData name="Yashar Baradaranshokouhi" userId="c56d6ee3-cae2-4f64-95c5-cc7f3dbc1758" providerId="ADAL" clId="{3DC73361-6176-4F2F-8B05-80F32ADB272F}" dt="2025-01-20T10:49:39.715" v="1" actId="47"/>
        <pc:sldMkLst>
          <pc:docMk/>
          <pc:sldMk cId="1153295729" sldId="262"/>
        </pc:sldMkLst>
      </pc:sldChg>
      <pc:sldChg chg="del">
        <pc:chgData name="Yashar Baradaranshokouhi" userId="c56d6ee3-cae2-4f64-95c5-cc7f3dbc1758" providerId="ADAL" clId="{3DC73361-6176-4F2F-8B05-80F32ADB272F}" dt="2025-01-20T10:49:40.554" v="2" actId="47"/>
        <pc:sldMkLst>
          <pc:docMk/>
          <pc:sldMk cId="1817363017" sldId="263"/>
        </pc:sldMkLst>
      </pc:sldChg>
      <pc:sldChg chg="modSp new mod modNotesTx">
        <pc:chgData name="Yashar Baradaranshokouhi" userId="c56d6ee3-cae2-4f64-95c5-cc7f3dbc1758" providerId="ADAL" clId="{3DC73361-6176-4F2F-8B05-80F32ADB272F}" dt="2025-01-20T11:56:24.299" v="502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3DC73361-6176-4F2F-8B05-80F32ADB272F}" dt="2025-01-20T11:53:49.803" v="424" actId="14100"/>
          <ac:spMkLst>
            <pc:docMk/>
            <pc:sldMk cId="2275790991" sldId="263"/>
            <ac:spMk id="2" creationId="{BF76CD63-2D8B-D4C7-AC2B-E9449C3AE2B7}"/>
          </ac:spMkLst>
        </pc:spChg>
        <pc:spChg chg="mod">
          <ac:chgData name="Yashar Baradaranshokouhi" userId="c56d6ee3-cae2-4f64-95c5-cc7f3dbc1758" providerId="ADAL" clId="{3DC73361-6176-4F2F-8B05-80F32ADB272F}" dt="2025-01-20T11:55:22.740" v="472" actId="12"/>
          <ac:spMkLst>
            <pc:docMk/>
            <pc:sldMk cId="2275790991" sldId="263"/>
            <ac:spMk id="3" creationId="{145975A0-80C8-5130-8662-2F55EB6EC0BB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5.878" v="8" actId="47"/>
        <pc:sldMkLst>
          <pc:docMk/>
          <pc:sldMk cId="572148450" sldId="264"/>
        </pc:sldMkLst>
      </pc:sldChg>
      <pc:sldChg chg="modSp new mod modNotesTx">
        <pc:chgData name="Yashar Baradaranshokouhi" userId="c56d6ee3-cae2-4f64-95c5-cc7f3dbc1758" providerId="ADAL" clId="{3DC73361-6176-4F2F-8B05-80F32ADB272F}" dt="2025-01-20T11:59:19.396" v="606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3DC73361-6176-4F2F-8B05-80F32ADB272F}" dt="2025-01-20T11:56:36.402" v="530" actId="20577"/>
          <ac:spMkLst>
            <pc:docMk/>
            <pc:sldMk cId="1361595008" sldId="264"/>
            <ac:spMk id="2" creationId="{CFDA5034-6045-8D30-70F2-B89DC23FAB64}"/>
          </ac:spMkLst>
        </pc:spChg>
        <pc:spChg chg="mod">
          <ac:chgData name="Yashar Baradaranshokouhi" userId="c56d6ee3-cae2-4f64-95c5-cc7f3dbc1758" providerId="ADAL" clId="{3DC73361-6176-4F2F-8B05-80F32ADB272F}" dt="2025-01-20T11:58:49.420" v="576" actId="12"/>
          <ac:spMkLst>
            <pc:docMk/>
            <pc:sldMk cId="1361595008" sldId="264"/>
            <ac:spMk id="3" creationId="{DE75B743-C263-C2B3-3E24-C5EE491C365F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3.488" v="4" actId="47"/>
        <pc:sldMkLst>
          <pc:docMk/>
          <pc:sldMk cId="3390251282" sldId="266"/>
        </pc:sldMkLst>
      </pc:sldChg>
      <pc:sldChg chg="del">
        <pc:chgData name="Yashar Baradaranshokouhi" userId="c56d6ee3-cae2-4f64-95c5-cc7f3dbc1758" providerId="ADAL" clId="{3DC73361-6176-4F2F-8B05-80F32ADB272F}" dt="2025-01-20T10:49:43.887" v="5" actId="47"/>
        <pc:sldMkLst>
          <pc:docMk/>
          <pc:sldMk cId="308869693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5B2B-8CC8-4807-B082-51A96AC25959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872B-5274-4985-9FEF-638F423AE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7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</a:t>
            </a:r>
            <a:r>
              <a:rPr lang="en-GB"/>
              <a:t>10 minutes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6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January 20,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0264-8B66-7072-5511-0292592D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7380000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Activity</a:t>
            </a:r>
            <a:r>
              <a:rPr lang="en-US" sz="3600"/>
              <a:t>: Steganography</a:t>
            </a:r>
            <a:endParaRPr lang="en-US" sz="36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A1607C-0A25-F835-84E5-111E03608DB6}"/>
              </a:ext>
            </a:extLst>
          </p:cNvPr>
          <p:cNvSpPr txBox="1"/>
          <p:nvPr/>
        </p:nvSpPr>
        <p:spPr>
          <a:xfrm>
            <a:off x="448056" y="1944000"/>
            <a:ext cx="8038022" cy="4006800"/>
          </a:xfrm>
          <a:prstGeom prst="rect">
            <a:avLst/>
          </a:prstGeom>
        </p:spPr>
        <p:txBody>
          <a:bodyPr vert="horz" wrap="square" lIns="0" tIns="0" rIns="9144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FFFF"/>
                </a:solidFill>
              </a:rPr>
              <a:t>In this activity, you will: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47FF63C-5BDC-C71B-B1F2-317598584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2" r="10179" b="-1"/>
          <a:stretch/>
        </p:blipFill>
        <p:spPr>
          <a:xfrm>
            <a:off x="8686800" y="450000"/>
            <a:ext cx="3061788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E24C-4E43-A883-4B1B-AB7A3988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38722"/>
          </a:xfrm>
        </p:spPr>
        <p:txBody>
          <a:bodyPr>
            <a:normAutofit/>
          </a:bodyPr>
          <a:lstStyle/>
          <a:p>
            <a:r>
              <a:rPr lang="en-GB" sz="3600" dirty="0">
                <a:effectLst/>
              </a:rPr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CB52-954B-6066-EBF8-B9F2637F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61" y="1235580"/>
            <a:ext cx="11293200" cy="5122800"/>
          </a:xfrm>
        </p:spPr>
        <p:txBody>
          <a:bodyPr>
            <a:noAutofit/>
          </a:bodyPr>
          <a:lstStyle/>
          <a:p>
            <a:pPr marL="7200" indent="0" fontAlgn="ctr">
              <a:buNone/>
            </a:pPr>
            <a:endParaRPr lang="en-GB" sz="1800" b="1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CD63-2D8B-D4C7-AC2B-E9449C3A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48148"/>
          </a:xfrm>
        </p:spPr>
        <p:txBody>
          <a:bodyPr/>
          <a:lstStyle/>
          <a:p>
            <a:r>
              <a:rPr lang="en-GB" dirty="0"/>
              <a:t>Extension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75A0-80C8-5130-8662-2F55EB6E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rgbClr val="E8E2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034-6045-8D30-70F2-B89DC23F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B743-C263-C2B3-3E24-C5EE491C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48404"/>
          </a:xfrm>
        </p:spPr>
        <p:txBody>
          <a:bodyPr>
            <a:noAutofit/>
          </a:bodyPr>
          <a:lstStyle/>
          <a:p>
            <a:pPr marL="1944" indent="0" rtl="0" fontAlgn="ctr">
              <a:buNone/>
            </a:pPr>
            <a:endParaRPr lang="en-GB" sz="2400" b="1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5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2A1B21-D61E-46FC-BDD1-2FAE49F8B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7A28-9317-7081-BB4C-9376CA8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65" y="4980136"/>
            <a:ext cx="5430100" cy="1156854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Any question?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FEE981A-D90D-62DE-3780-5226520AB8CA}"/>
              </a:ext>
            </a:extLst>
          </p:cNvPr>
          <p:cNvSpPr txBox="1">
            <a:spLocks/>
          </p:cNvSpPr>
          <p:nvPr/>
        </p:nvSpPr>
        <p:spPr>
          <a:xfrm>
            <a:off x="585865" y="307010"/>
            <a:ext cx="11293200" cy="101875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 dirty="0"/>
              <a:t>Please participate in a quick survey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9532-24D4-60A5-35E5-4A298D663031}"/>
              </a:ext>
            </a:extLst>
          </p:cNvPr>
          <p:cNvSpPr txBox="1"/>
          <p:nvPr/>
        </p:nvSpPr>
        <p:spPr>
          <a:xfrm>
            <a:off x="449400" y="2354550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bit.ly/csltueventsurvey</a:t>
            </a:r>
          </a:p>
          <a:p>
            <a:r>
              <a:rPr lang="en-GB" sz="3600" b="1" dirty="0"/>
              <a:t>(5 min)</a:t>
            </a:r>
          </a:p>
        </p:txBody>
      </p:sp>
      <p:pic>
        <p:nvPicPr>
          <p:cNvPr id="7" name="Picture 6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C6E803AF-37D0-B9B8-010A-4B812668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4349" r="23325" b="12200"/>
          <a:stretch/>
        </p:blipFill>
        <p:spPr>
          <a:xfrm>
            <a:off x="7478611" y="2141144"/>
            <a:ext cx="3778318" cy="37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3183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2E5"/>
      </a:lt2>
      <a:accent1>
        <a:srgbClr val="46B47E"/>
      </a:accent1>
      <a:accent2>
        <a:srgbClr val="3BB1A8"/>
      </a:accent2>
      <a:accent3>
        <a:srgbClr val="4D9BC3"/>
      </a:accent3>
      <a:accent4>
        <a:srgbClr val="3B58B1"/>
      </a:accent4>
      <a:accent5>
        <a:srgbClr val="614DC3"/>
      </a:accent5>
      <a:accent6>
        <a:srgbClr val="813BB1"/>
      </a:accent6>
      <a:hlink>
        <a:srgbClr val="BF3F7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68ae-cc9e-4993-963e-ddc4676b869e" xsi:nil="true"/>
    <_Flow_SignoffStatus xmlns="50c9dcbb-4fcb-48a2-bca2-36b905826655" xsi:nil="true"/>
    <lcf76f155ced4ddcb4097134ff3c332f xmlns="50c9dcbb-4fcb-48a2-bca2-36b90582665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6371D29A8F47BCC2294B634E0FD8" ma:contentTypeVersion="15" ma:contentTypeDescription="Create a new document." ma:contentTypeScope="" ma:versionID="095b96e4166deae2318780ba28bb224a">
  <xsd:schema xmlns:xsd="http://www.w3.org/2001/XMLSchema" xmlns:xs="http://www.w3.org/2001/XMLSchema" xmlns:p="http://schemas.microsoft.com/office/2006/metadata/properties" xmlns:ns2="50c9dcbb-4fcb-48a2-bca2-36b905826655" xmlns:ns3="1c5e68ae-cc9e-4993-963e-ddc4676b869e" targetNamespace="http://schemas.microsoft.com/office/2006/metadata/properties" ma:root="true" ma:fieldsID="deabe14c30167dd255fdf375508279df" ns2:_="" ns3:_="">
    <xsd:import namespace="50c9dcbb-4fcb-48a2-bca2-36b905826655"/>
    <xsd:import namespace="1c5e68ae-cc9e-4993-963e-ddc4676b8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dcbb-4fcb-48a2-bca2-36b905826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2a82b8-8a33-4e93-9b0b-c881f0c02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68ae-cc9e-4993-963e-ddc4676b869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ba8b508-b912-42aa-928f-bbe906b5c615}" ma:internalName="TaxCatchAll" ma:showField="CatchAllData" ma:web="1c5e68ae-cc9e-4993-963e-ddc4676b86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190EA8-D465-4F80-B4DC-E69EADAE6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98D1C0-A8E7-4A95-BAF6-B7CE4AD5AC7D}">
  <ds:schemaRefs>
    <ds:schemaRef ds:uri="http://schemas.microsoft.com/office/2006/metadata/properties"/>
    <ds:schemaRef ds:uri="http://schemas.microsoft.com/office/infopath/2007/PartnerControls"/>
    <ds:schemaRef ds:uri="1c5e68ae-cc9e-4993-963e-ddc4676b869e"/>
    <ds:schemaRef ds:uri="50c9dcbb-4fcb-48a2-bca2-36b905826655"/>
  </ds:schemaRefs>
</ds:datastoreItem>
</file>

<file path=customXml/itemProps3.xml><?xml version="1.0" encoding="utf-8"?>
<ds:datastoreItem xmlns:ds="http://schemas.openxmlformats.org/officeDocument/2006/customXml" ds:itemID="{B43F9CF1-80DF-46B1-84F8-570E22466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9dcbb-4fcb-48a2-bca2-36b905826655"/>
    <ds:schemaRef ds:uri="1c5e68ae-cc9e-4993-963e-ddc4676b8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49</Words>
  <Application>Microsoft Office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Bell MT</vt:lpstr>
      <vt:lpstr>Calibri Light</vt:lpstr>
      <vt:lpstr>ThinLineVTI</vt:lpstr>
      <vt:lpstr>Activity: Steganography</vt:lpstr>
      <vt:lpstr>Steganography</vt:lpstr>
      <vt:lpstr>Extension Task:</vt:lpstr>
      <vt:lpstr>Reflection and Discussion</vt:lpstr>
      <vt:lpstr>Any 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Yashar Baradaranshokouhi</dc:creator>
  <cp:lastModifiedBy>Yashar Baradaranshokouhi</cp:lastModifiedBy>
  <cp:revision>185</cp:revision>
  <dcterms:created xsi:type="dcterms:W3CDTF">2023-11-21T21:14:36Z</dcterms:created>
  <dcterms:modified xsi:type="dcterms:W3CDTF">2025-01-20T15:50:11Z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0x010100D71A6371D29A8F47BCC2294B634E0FD8</vt:lpwstr>
  </property>
  <property fmtid="{D5CDD505-2E9C-101B-9397-08002B2CF9AE}" pid="3" name="MediaServiceImageTags">
    <vt:lpwstr/>
  </property>
</Properties>
</file>