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DE99-F7C5-4BF5-85EB-D7288F50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C6874-7B8F-41A5-846B-4B74F0BC8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1C0E-E312-41AD-9A58-30EEA30D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F92A-F1D5-445A-9502-493B8234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D332-5A0A-4FB0-96F3-79445904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F4E-062B-4844-A520-362D25C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EC3E2-6D87-4350-BDE1-72FEB207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F734-9BCE-463F-A90C-04D3A4C5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4120-2A88-4998-89C2-6E9B94C7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7CCE-B1EA-433C-8977-49E0D6AA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52F96-540E-4C7C-81AD-27241AD7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2E74-6164-49DF-A9BD-5681643C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73EBC-F889-4307-91D3-C38EB24B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CD8C-605F-4B92-922A-42641ABF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2241-35FA-46AE-B835-970659BD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398-A513-45A4-A165-F760E8B2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8F39-2879-4F06-94A2-75D74E53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28B3-9FD6-49A0-B758-D8FE7BA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198F-D028-4F7E-9431-BD875A97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8B9-3897-4D39-A475-B23A8509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5B7A-A00C-4FA8-AF5A-52A889B0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DCF0-7039-4323-B0CF-B1F821A3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973C-D351-4175-A3C3-4C5BAE28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BF4A-56D2-4307-8091-855EDF90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0FAC-0538-4239-98A8-BD57F66B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6BBB-8B6A-47FE-B80C-AB850DA8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E222-D095-4580-B797-5B086881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AD87-EDBD-4846-ABF2-9A5DD908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DDCE-2919-445F-AA7D-111DDAD1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D52DD-4227-4D73-B48A-900DD4AC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9C14-5213-403E-BCED-1C27B74B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622F-269C-459E-9C5D-2EB0BF1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8CC2-60F9-4948-BF03-11E3284A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0188F-1FA6-4F63-9E7A-031CBE2ED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082AF-7225-4D11-8D63-03008B32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85B6A-72C5-4062-8FAC-D054205C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50E31-E2A9-41E7-B14F-DE61AD70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76CE8-02E0-46A8-A872-E77E27FE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7F40-DF1B-422F-9372-E052B8D9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6131-0A4C-4493-BEC1-CB26FDA0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E3F0F-9EFE-442E-9CF5-FEBADA25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17C67-540D-4E0E-90A1-ED05F416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52F82-B7FC-4416-A4E8-ED6FBCC6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A7C6B-5863-4FE4-AC29-0F356462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231C8-3D14-482D-9A10-1A90FB54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BB6EE-D108-4DBD-BA4B-815FB9F6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947B-794B-4F7E-B318-5F7FF91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B783-E480-4274-BCA4-53B11CF4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A0CE-2CF0-4154-ACAA-AC729D3CC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2F8B5-24E8-449A-9A14-BC9EC59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8D89-4F03-46ED-8FBE-1CE520EE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B58B-ABAE-40C6-BED4-65D869C2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50BC-6F3A-4108-BC9C-A5991BE5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5E74F-DEC0-455D-B9F2-7B3749190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FC0D7-6AAC-470F-BC22-ABE9658D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3EB3B-CB17-4666-BBDA-B6049CA3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115BF-EB3A-4A51-A41E-7A763AB2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5AB71-4240-4015-8050-ED31B657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0891E-74CF-4443-BB03-3E5E0134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A04A-C942-455F-A095-4453C07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D3C9-0342-4EF9-8C15-DFA8E261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11F6-C87E-44E3-A2EE-83E3B283B2B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BA09-BE05-43F0-A7FB-1469B763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E904-80ED-4E34-94D7-F2F77B81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C149-6015-467C-BD1B-F4942D14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8928-AC6B-4BEA-A786-0D73FC6B1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ED25B-5B36-42F7-8A6C-95BAD606F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4A23F-647E-4F40-89F2-C2FF201E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1" t="10278" r="57843" b="33055"/>
          <a:stretch/>
        </p:blipFill>
        <p:spPr>
          <a:xfrm>
            <a:off x="3867150" y="2181224"/>
            <a:ext cx="4181475" cy="19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Leandra Turner</dc:creator>
  <cp:lastModifiedBy>Leandra Turner</cp:lastModifiedBy>
  <cp:revision>1</cp:revision>
  <dcterms:created xsi:type="dcterms:W3CDTF">2020-01-30T01:31:30Z</dcterms:created>
  <dcterms:modified xsi:type="dcterms:W3CDTF">2020-01-30T01:32:44Z</dcterms:modified>
</cp:coreProperties>
</file>