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6" r:id="rId2"/>
    <p:sldId id="293" r:id="rId3"/>
    <p:sldId id="258" r:id="rId4"/>
    <p:sldId id="263" r:id="rId5"/>
    <p:sldId id="421" r:id="rId6"/>
    <p:sldId id="426" r:id="rId7"/>
    <p:sldId id="422" r:id="rId8"/>
    <p:sldId id="423" r:id="rId9"/>
    <p:sldId id="424" r:id="rId10"/>
    <p:sldId id="425" r:id="rId11"/>
    <p:sldId id="427" r:id="rId12"/>
    <p:sldId id="419" r:id="rId13"/>
    <p:sldId id="259" r:id="rId14"/>
    <p:sldId id="267" r:id="rId15"/>
    <p:sldId id="268" r:id="rId16"/>
    <p:sldId id="329" r:id="rId17"/>
    <p:sldId id="428" r:id="rId18"/>
    <p:sldId id="42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13" d="100"/>
          <a:sy n="113" d="100"/>
        </p:scale>
        <p:origin x="1398" y="84"/>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twalt/espnsports"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pngimg.com/download/38182" TargetMode="Externa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pngimg.com/download/38182" TargetMode="Externa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hyperlink" Target="mailto:omgt@uark.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fontScale="90000"/>
          </a:bodyPr>
          <a:lstStyle/>
          <a:p>
            <a:r>
              <a:rPr lang="en-US" sz="3600"/>
              <a:t>College of Engineering &amp; Industrial Engineering Programs</a:t>
            </a:r>
            <a:endParaRPr lang="en-US" sz="3600" dirty="0"/>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863</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College of Engineering &amp; Industrial Engineering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Cordell</dc:creator>
  <cp:lastModifiedBy>Walt</cp:lastModifiedBy>
  <cp:revision>44</cp:revision>
  <dcterms:created xsi:type="dcterms:W3CDTF">2014-06-13T18:59:15Z</dcterms:created>
  <dcterms:modified xsi:type="dcterms:W3CDTF">2020-11-12T05:03:29Z</dcterms:modified>
</cp:coreProperties>
</file>