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27" r:id="rId12"/>
    <p:sldId id="419" r:id="rId13"/>
    <p:sldId id="259" r:id="rId14"/>
    <p:sldId id="267" r:id="rId15"/>
    <p:sldId id="268" r:id="rId16"/>
    <p:sldId id="329" r:id="rId17"/>
    <p:sldId id="428" r:id="rId18"/>
    <p:sldId id="420" r:id="rId19"/>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650580b62ee.jp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65019005321.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57760"/>
                <a:gridCol w="1071093"/>
                <a:gridCol w="774528"/>
                <a:gridCol w="962944"/>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44</cp:revision>
  <dcterms:created xsi:type="dcterms:W3CDTF">2014-06-13T18:59:15Z</dcterms:created>
  <dcterms:modified xsi:type="dcterms:W3CDTF">2020-11-12T00:04:16Z</dcterms:modified>
</cp:coreProperties>
</file>