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CC60-6201-4FAC-9012-292FFC23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53179-F2EA-4E80-95EA-04CAA727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267C3-6775-400E-99A7-EE831100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3F0A4-2FFF-4A3C-BE90-64B3F57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8F337-5B42-4F31-AC73-5DC7AC4F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866E6-0FB3-483D-B333-2CDA8F52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90155-65C6-4647-99A4-CF66EE9B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A991B-5EE6-4D26-8E2E-7079D010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4E798-FB18-4B3F-A628-50DA17A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D8BBC-42A4-4A41-80F9-20DE75F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1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ABD4F-16D6-4964-B5AD-55D53F764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E8BDC-98D6-4982-885B-9EB64022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D36BA-81EA-4582-9473-554A20B6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93ABB-AEBB-436B-9B9D-C93F9A0B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7F71B-3652-43D0-8F16-95A5B824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6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05E3-C8D4-43E6-9952-70E57B26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46783-9AD1-4E03-9EF7-21FE3C02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D4D27-7B9B-4836-B2DC-7B046BB1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B032D-1FF3-489E-9EAC-D653D380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A4123-88F9-42D3-BF34-E511823F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7E149-CD00-4AC3-A968-5DB21242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7BB65-FD78-414A-8B6A-31E95BD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7839-2AA2-4311-8DD9-20E0BED1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F3FF7-2650-40D2-AF59-42F4CD2A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0EA9E-DD83-4C5E-ABBA-0F563754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5E51-39B8-4792-A73F-121183C5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E4294-B61C-42F1-A8F2-A67769480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EE67EE-A355-40F1-938A-618C7100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544F1-682F-4F8C-AC89-C1AFEC8F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06362-D254-4627-86DD-9BAF5CB1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4292A-21B6-4F6F-94DF-505CFA4C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9784-E87D-4D02-B7F6-46A3C0F5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D2804-852E-42F1-82B0-27AD89AA7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F8AE4-DA56-4502-AC94-0C75E339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55D2D-BA2D-4BB1-902B-A89F5A33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02EFC-DADE-44FE-9A4E-4663EFE58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4AFF94-72D6-46DD-AE73-BB92D7C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89E949-C444-4492-B5ED-1C3ED9B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A76CC-BD95-4EB6-A5AC-C9F2DDB5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EC293-CDD8-46BB-8AC7-E00B1C7E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F422F-C06D-45A5-86E7-3C04AFFD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119731-944C-47A6-BC55-98E0F956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9BA85F-65AB-4924-AAA8-61E824C6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FE2EC-F9ED-4B5E-A2F3-7BA3397C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2996F-827D-4E8A-B9AF-EC89F065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94B6D-782A-4DEA-8854-665F7EF6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4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F35D-C44E-42C0-99B3-19CEA97C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8EADC-E78F-4681-97BC-D8EEB1F3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978078-4B50-476C-8A46-DEF01D54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01CE3-5749-47A6-AABE-FDFBAA3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B5C80-81B0-4B09-86A0-AB3B2B07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1A559-A74E-4617-A64A-3EA4D685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31C8-28BF-4CA6-8245-5526A902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5DF98-EFAA-4803-A5BD-009BF5AF5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B4AB8-F91D-4513-A951-5A16A6BC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AED8-C291-4AEC-9918-9658CDD5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4318F-F29D-474F-9C28-DAC61E51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E26FA-4F71-4226-86D0-6260B726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0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4C2B1-F7A5-4A25-89C9-CE81E56D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E9EB5-DDA0-4C70-8EED-B41C956A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BD3E7-F3A1-4C1D-82A5-45CA0D544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759E-17AE-4FF4-A21A-7F79DE60C510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CF7CF-EAC6-405F-B77A-E7B685BE7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47FF9-8E7E-495A-8DED-FF4A5459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56ED-E54D-4963-926A-B25F379B2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0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AC03F6-8C65-4F24-AEE3-555D512B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7716"/>
            <a:ext cx="8862874" cy="503593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新小宝舵机程序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协议：起始位</a:t>
            </a:r>
            <a:r>
              <a:rPr lang="en-US" altLang="zh-CN" dirty="0"/>
              <a:t>0xaa,4</a:t>
            </a:r>
            <a:r>
              <a:rPr lang="zh-CN" altLang="en-US" dirty="0"/>
              <a:t>个数据位，分别为脖子，俯仰，脸蛋角度以及完成该动作后是否断电（</a:t>
            </a:r>
            <a:r>
              <a:rPr lang="en-US" altLang="zh-CN" dirty="0"/>
              <a:t>0</a:t>
            </a:r>
            <a:r>
              <a:rPr lang="zh-CN" altLang="en-US" dirty="0"/>
              <a:t>为不断电，</a:t>
            </a:r>
            <a:r>
              <a:rPr lang="en-US" altLang="zh-CN" dirty="0"/>
              <a:t>1</a:t>
            </a:r>
            <a:r>
              <a:rPr lang="zh-CN" altLang="en-US" dirty="0"/>
              <a:t>为断电）</a:t>
            </a:r>
            <a:r>
              <a:rPr lang="en-US" altLang="zh-CN" dirty="0"/>
              <a:t>,</a:t>
            </a:r>
            <a:r>
              <a:rPr lang="zh-CN" altLang="en-US" dirty="0"/>
              <a:t>结束位</a:t>
            </a:r>
            <a:r>
              <a:rPr lang="en-US" altLang="zh-CN" dirty="0"/>
              <a:t>0x55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例如： </a:t>
            </a:r>
            <a:r>
              <a:rPr lang="en-US" altLang="zh-CN" dirty="0"/>
              <a:t>0xaa 0x5c 0x6a 0x5c 0x01 0x55</a:t>
            </a:r>
            <a:r>
              <a:rPr lang="zh-CN" altLang="en-US" dirty="0"/>
              <a:t>为一组数据。</a:t>
            </a:r>
            <a:endParaRPr lang="en-US" altLang="zh-CN" dirty="0"/>
          </a:p>
          <a:p>
            <a:pPr algn="l"/>
            <a:r>
              <a:rPr lang="en-US" altLang="zh-CN" dirty="0"/>
              <a:t>Yaw:0x5c</a:t>
            </a:r>
          </a:p>
          <a:p>
            <a:pPr algn="l"/>
            <a:r>
              <a:rPr lang="en-US" altLang="zh-CN" dirty="0"/>
              <a:t>Pitch:0x6a</a:t>
            </a:r>
          </a:p>
          <a:p>
            <a:pPr algn="l"/>
            <a:r>
              <a:rPr lang="en-US" altLang="zh-CN" dirty="0"/>
              <a:t>Roll:0x5c</a:t>
            </a:r>
          </a:p>
          <a:p>
            <a:pPr algn="l"/>
            <a:r>
              <a:rPr lang="zh-CN" altLang="en-US" dirty="0"/>
              <a:t>完成改动作后断电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AC03F6-8C65-4F24-AEE3-555D512B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7716"/>
            <a:ext cx="8862874" cy="503593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新小宝程序解析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上位机与下位机分离，下位机只负责收到</a:t>
            </a:r>
            <a:r>
              <a:rPr lang="en-US" altLang="zh-CN" dirty="0"/>
              <a:t>6</a:t>
            </a:r>
            <a:r>
              <a:rPr lang="zh-CN" altLang="en-US" dirty="0"/>
              <a:t>个字节一组的消息进行执行，不再进行舵机动作规划。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上位机延时计算，串口命令发送。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2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AC03F6-8C65-4F24-AEE3-555D512B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7716"/>
            <a:ext cx="8862874" cy="503593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新小宝程序解析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逻辑与旧小宝逻辑相同。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参数调整相关：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Arduino</a:t>
            </a:r>
            <a:r>
              <a:rPr lang="zh-CN" altLang="en-US" dirty="0"/>
              <a:t>程序中，</a:t>
            </a:r>
            <a:r>
              <a:rPr lang="en-US" altLang="zh-CN" dirty="0" err="1"/>
              <a:t>currenAngles</a:t>
            </a:r>
            <a:r>
              <a:rPr lang="zh-CN" altLang="en-US"/>
              <a:t>为下位机初始化</a:t>
            </a:r>
            <a:r>
              <a:rPr lang="zh-CN" altLang="en-US" dirty="0"/>
              <a:t>位置</a:t>
            </a:r>
            <a:r>
              <a:rPr lang="en-US" altLang="zh-CN" dirty="0" err="1"/>
              <a:t>yaw,pitch,roll</a:t>
            </a:r>
            <a:endParaRPr lang="en-US" altLang="zh-CN" dirty="0"/>
          </a:p>
          <a:p>
            <a:pPr algn="l"/>
            <a:r>
              <a:rPr lang="en-US" altLang="zh-CN" dirty="0" err="1"/>
              <a:t>trigPin</a:t>
            </a:r>
            <a:r>
              <a:rPr lang="zh-CN" altLang="en-US" dirty="0"/>
              <a:t>为开关引脚，</a:t>
            </a:r>
            <a:r>
              <a:rPr lang="en-US" altLang="zh-CN" dirty="0" err="1"/>
              <a:t>servoZeroPin</a:t>
            </a:r>
            <a:r>
              <a:rPr lang="zh-CN" altLang="en-US" dirty="0"/>
              <a:t>为第一个电机对应的引脚，共有三个电机，引脚为</a:t>
            </a:r>
            <a:r>
              <a:rPr lang="en-US" altLang="zh-CN" dirty="0"/>
              <a:t>9,10,11</a:t>
            </a:r>
          </a:p>
          <a:p>
            <a:pPr algn="l"/>
            <a:r>
              <a:rPr lang="en-US" altLang="zh-CN" dirty="0" err="1"/>
              <a:t>powerDelay</a:t>
            </a:r>
            <a:r>
              <a:rPr lang="zh-CN" altLang="en-US" dirty="0"/>
              <a:t>为完成舵机动作后切断电源等待时间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12BDD2-E06B-4DC4-9B78-EEA02E41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81" y="3255057"/>
            <a:ext cx="5838095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AC03F6-8C65-4F24-AEE3-555D512B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7716"/>
            <a:ext cx="8862874" cy="503593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新小宝程序解析</a:t>
            </a:r>
            <a:endParaRPr lang="en-US" altLang="zh-CN" dirty="0"/>
          </a:p>
          <a:p>
            <a:pPr algn="l"/>
            <a:r>
              <a:rPr lang="zh-CN" altLang="en-US" dirty="0"/>
              <a:t>参数调整相关：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Move_delay_max</a:t>
            </a:r>
            <a:r>
              <a:rPr lang="zh-CN" altLang="en-US" dirty="0"/>
              <a:t>为舵机转动</a:t>
            </a:r>
            <a:r>
              <a:rPr lang="en-US" altLang="zh-CN" dirty="0"/>
              <a:t>1</a:t>
            </a:r>
            <a:r>
              <a:rPr lang="zh-CN" altLang="en-US" dirty="0"/>
              <a:t>度最大等待时间，</a:t>
            </a:r>
            <a:r>
              <a:rPr lang="en-US" altLang="zh-CN" dirty="0"/>
              <a:t> </a:t>
            </a:r>
            <a:r>
              <a:rPr lang="en-US" altLang="zh-CN" dirty="0" err="1"/>
              <a:t>Move_delay_min</a:t>
            </a:r>
            <a:r>
              <a:rPr lang="zh-CN" altLang="en-US" dirty="0"/>
              <a:t>为最小等待时间，</a:t>
            </a:r>
            <a:r>
              <a:rPr lang="en-US" altLang="zh-CN" dirty="0" err="1"/>
              <a:t>accelerate_limit</a:t>
            </a:r>
            <a:r>
              <a:rPr lang="zh-CN" altLang="en-US" dirty="0"/>
              <a:t>必须</a:t>
            </a:r>
            <a:r>
              <a:rPr lang="en-US" altLang="zh-CN" dirty="0"/>
              <a:t>&gt;0, </a:t>
            </a:r>
            <a:r>
              <a:rPr lang="zh-CN" altLang="en-US" dirty="0"/>
              <a:t>限制了速度变化。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等待时间按与速度成反比。如果想让脖子转的更慢，则调高</a:t>
            </a:r>
            <a:r>
              <a:rPr lang="en-US" altLang="zh-CN" dirty="0"/>
              <a:t>20.0</a:t>
            </a:r>
            <a:r>
              <a:rPr lang="zh-CN" altLang="en-US" dirty="0"/>
              <a:t>和</a:t>
            </a:r>
            <a:r>
              <a:rPr lang="en-US" altLang="zh-CN" dirty="0"/>
              <a:t>6.0</a:t>
            </a:r>
          </a:p>
          <a:p>
            <a:pPr algn="l"/>
            <a:r>
              <a:rPr lang="zh-CN" altLang="en-US" dirty="0"/>
              <a:t>想加速则调低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8B649-98B7-4BE5-916E-930DA04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10" y="1819220"/>
            <a:ext cx="340000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242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刘天瑜</dc:creator>
  <cp:lastModifiedBy>刘天瑜</cp:lastModifiedBy>
  <cp:revision>6</cp:revision>
  <dcterms:created xsi:type="dcterms:W3CDTF">2017-07-24T06:02:41Z</dcterms:created>
  <dcterms:modified xsi:type="dcterms:W3CDTF">2017-07-24T06:21:03Z</dcterms:modified>
</cp:coreProperties>
</file>