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C8CE8-8C98-43EE-8ABA-DB4C9394C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0CD55F-1A6E-41A1-9C22-94A622042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8DD527-317B-4427-8C61-072E7D34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254E-AC1F-43E6-9FF1-0F2D37607E78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ECE21-C537-4C36-85D8-2F34A5744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319696-97D0-4DB0-81D1-1B0765387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2DA3-586C-4735-96D5-7E64D692A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964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D3A53-A94B-4D81-835C-3C2390DE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30870B-3CBA-46A5-9022-E28BE5A6B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3DF7D3-375E-483B-8C9D-AE336940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254E-AC1F-43E6-9FF1-0F2D37607E78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82E55-2CBD-4482-A24B-90167241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188A6-A8EA-4BCD-A31D-477A9EF0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2DA3-586C-4735-96D5-7E64D692A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31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6B8190-3EFE-4265-9EA9-275398227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4B81C4-8077-495F-B4B6-6014F202B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AA5129-D518-411B-BC97-B4504512B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254E-AC1F-43E6-9FF1-0F2D37607E78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0274B-D614-4C2A-BDBE-2CD421FB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107573-D588-4CA7-AD82-CF75507A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2DA3-586C-4735-96D5-7E64D692A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25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2BF3B-0388-4AAD-97BB-93240114B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AAC01A-E777-4A4C-814E-2A2DDCF9C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5CE8F3-1FC7-4A7C-8A20-D80721A07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254E-AC1F-43E6-9FF1-0F2D37607E78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4FFE40-1CBA-461D-AF77-DC2EB102E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CB2A22-E793-43FF-9A73-D90907A8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2DA3-586C-4735-96D5-7E64D692A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49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D60D9-E861-43CA-9C29-7A2BE90CF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79BBFB-FA86-4F3C-A11D-E9E9298A5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2A1604-ED32-44D5-A20F-2738DB57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254E-AC1F-43E6-9FF1-0F2D37607E78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FEDD67-BA25-47A0-A065-F266CA51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E50BE8-9C63-41C7-B379-D1294D36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2DA3-586C-4735-96D5-7E64D692A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78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A0416-8DD6-40ED-8108-F541D1CB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0ED84F-C64E-42EA-BFAA-01A0C7975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BAA59E-B390-4A2C-8869-00DAFE186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8396F7-35CD-4E58-AB92-1717919A1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254E-AC1F-43E6-9FF1-0F2D37607E78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B9B31C-C176-4A76-830C-02ED226AE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9C8E01-CCBF-4614-B2B9-55E47EBA0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2DA3-586C-4735-96D5-7E64D692A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06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08C38-27D4-4A1F-9045-698FC3745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7218B8-1368-491A-8A27-C57FA4464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82DFE2-F1DB-4C98-BB80-581B5E729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F14D70-D6B8-4F85-839B-19E557C09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FB35E6-DCDA-4004-A5B0-FAAF25885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8D9D55-7835-48A4-BB54-270FE7CB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254E-AC1F-43E6-9FF1-0F2D37607E78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AF89EE-DACB-46D2-BE6C-313C9D8A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42E746-147F-4C40-8ADF-EDE31CCF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2DA3-586C-4735-96D5-7E64D692A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272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A4E38-8E37-4066-BFA9-A53C35487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95C394-ADC1-4C29-BC8F-4BE632F29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254E-AC1F-43E6-9FF1-0F2D37607E78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24375B-2D53-4220-8107-B04C24DF5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B9D8DC-BB3C-4558-9266-D8370086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2DA3-586C-4735-96D5-7E64D692A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27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51DFC4-C3C5-4DA5-B50D-25A9AC11C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254E-AC1F-43E6-9FF1-0F2D37607E78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EF88E0-994F-497E-9CE9-370C905C3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94D52C-8D20-44F7-9DE8-F4AEFBF7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2DA3-586C-4735-96D5-7E64D692A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31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F7E94-5EB7-4AF0-AD49-223A7DD01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AE2391-AB4E-41EB-AB3F-5BDB7276F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F12D6B-AF15-49EF-934F-5AD5F4794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74D398-F329-458F-905B-63E59271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254E-AC1F-43E6-9FF1-0F2D37607E78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BB6CE1-E963-42EF-8E63-6CD866670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D933CB-9EAF-4DA4-95CC-3F564452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2DA3-586C-4735-96D5-7E64D692A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36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0D2FC-4B9C-4B97-8711-07E47CFE4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A71E2E-1627-46A1-B4FB-521E0BA96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2AE71A-8CE3-47A1-BAA5-5D676E1A3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456C5E-FCC0-4FD7-A05A-AAE62EFD3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254E-AC1F-43E6-9FF1-0F2D37607E78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1B93E1-8A20-4EDB-BAB6-21A7392D9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365849-B72C-4BEE-9247-AB86E7C3D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2DA3-586C-4735-96D5-7E64D692A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69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4A7180-F77E-40B4-9DB0-D568B6CF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443A1B-4948-45A4-BEC2-5A5B3A70E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5BF86A-4469-4778-9332-FCE465CDC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2254E-AC1F-43E6-9FF1-0F2D37607E78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E29B4C-8398-47BE-9CDD-187CA42B7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3D62AD-262B-4F07-8299-CFD10BE5E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C2DA3-586C-4735-96D5-7E64D692A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21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1A836D59-19E6-4F2D-9BDA-67C3100FB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4202" y="423831"/>
            <a:ext cx="9144000" cy="6119011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直接烧录</a:t>
            </a:r>
            <a:endParaRPr lang="en-US" altLang="zh-CN" dirty="0"/>
          </a:p>
          <a:p>
            <a:pPr algn="l"/>
            <a:r>
              <a:rPr lang="en-US" altLang="zh-CN" dirty="0"/>
              <a:t>1. </a:t>
            </a:r>
            <a:r>
              <a:rPr lang="zh-CN" altLang="en-US" dirty="0"/>
              <a:t>启动</a:t>
            </a:r>
            <a:r>
              <a:rPr lang="en-US" altLang="zh-CN" dirty="0"/>
              <a:t>Arduino IDE</a:t>
            </a:r>
          </a:p>
          <a:p>
            <a:pPr algn="l"/>
            <a:r>
              <a:rPr lang="en-US" altLang="zh-CN" dirty="0"/>
              <a:t>2. </a:t>
            </a:r>
            <a:r>
              <a:rPr lang="zh-CN" altLang="en-US" dirty="0"/>
              <a:t>将代码烧录在</a:t>
            </a:r>
            <a:r>
              <a:rPr lang="en-US" altLang="zh-CN" dirty="0" err="1"/>
              <a:t>arduino</a:t>
            </a:r>
            <a:r>
              <a:rPr lang="zh-CN" altLang="en-US" dirty="0"/>
              <a:t>中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远程烧录</a:t>
            </a:r>
            <a:endParaRPr lang="en-US" altLang="zh-CN" dirty="0"/>
          </a:p>
          <a:p>
            <a:pPr algn="l"/>
            <a:r>
              <a:rPr lang="zh-CN" altLang="en-US" dirty="0"/>
              <a:t>登陆到远程主机后输入：</a:t>
            </a:r>
            <a:r>
              <a:rPr lang="en-US" altLang="zh-CN" dirty="0" err="1"/>
              <a:t>avrdude</a:t>
            </a:r>
            <a:r>
              <a:rPr lang="en-US" altLang="zh-CN" dirty="0"/>
              <a:t> -v -p atmega328p -c </a:t>
            </a:r>
            <a:r>
              <a:rPr lang="en-US" altLang="zh-CN" dirty="0" err="1"/>
              <a:t>arduino</a:t>
            </a:r>
            <a:r>
              <a:rPr lang="en-US" altLang="zh-CN" dirty="0"/>
              <a:t> -P /dev/ttyUSB0 -b 57600 -D -U </a:t>
            </a:r>
            <a:r>
              <a:rPr lang="en-US" altLang="zh-CN" dirty="0" err="1"/>
              <a:t>flash:w:speedservonew.ino.with_bootloader.eightanaloginputs.hex</a:t>
            </a:r>
            <a:endParaRPr lang="en-US" altLang="zh-CN" dirty="0"/>
          </a:p>
          <a:p>
            <a:pPr algn="l"/>
            <a:r>
              <a:rPr lang="zh-CN" altLang="en-US" dirty="0"/>
              <a:t>其中</a:t>
            </a:r>
            <a:r>
              <a:rPr lang="en-US" altLang="zh-CN" dirty="0"/>
              <a:t>/dev/ttyUSB0</a:t>
            </a:r>
            <a:r>
              <a:rPr lang="zh-CN" altLang="en-US" dirty="0"/>
              <a:t>为</a:t>
            </a:r>
            <a:r>
              <a:rPr lang="en-US" altLang="zh-CN" dirty="0" err="1"/>
              <a:t>arduino</a:t>
            </a:r>
            <a:r>
              <a:rPr lang="zh-CN" altLang="en-US" dirty="0"/>
              <a:t>设备号，</a:t>
            </a:r>
            <a:endParaRPr lang="en-US" altLang="zh-CN" dirty="0"/>
          </a:p>
          <a:p>
            <a:pPr algn="l"/>
            <a:r>
              <a:rPr lang="en-US" altLang="zh-CN" dirty="0" err="1"/>
              <a:t>speedservonew.ino.with_bootloader.eightanaloginputs.hex</a:t>
            </a:r>
            <a:r>
              <a:rPr lang="zh-CN" altLang="en-US" dirty="0"/>
              <a:t>为</a:t>
            </a:r>
            <a:r>
              <a:rPr lang="en-US" altLang="zh-CN" dirty="0"/>
              <a:t>Arduino ide</a:t>
            </a:r>
            <a:r>
              <a:rPr lang="zh-CN" altLang="en-US" dirty="0"/>
              <a:t>导出的</a:t>
            </a:r>
            <a:r>
              <a:rPr lang="en-US" altLang="zh-CN" dirty="0"/>
              <a:t>hex</a:t>
            </a:r>
            <a:r>
              <a:rPr lang="zh-CN" altLang="en-US" dirty="0"/>
              <a:t>文件名</a:t>
            </a:r>
            <a:endParaRPr lang="en-US" altLang="zh-CN" dirty="0"/>
          </a:p>
          <a:p>
            <a:pPr algn="l"/>
            <a:r>
              <a:rPr lang="zh-CN" altLang="en-US" dirty="0"/>
              <a:t>导出方法为项目</a:t>
            </a:r>
            <a:r>
              <a:rPr lang="en-US" altLang="zh-CN" dirty="0"/>
              <a:t>-&gt;</a:t>
            </a:r>
            <a:r>
              <a:rPr lang="zh-CN" altLang="en-US" dirty="0"/>
              <a:t>导出已编译的二进制文件</a:t>
            </a:r>
            <a:r>
              <a:rPr lang="en-US" altLang="zh-CN" dirty="0"/>
              <a:t>-&gt;</a:t>
            </a:r>
            <a:r>
              <a:rPr lang="zh-CN" altLang="en-US" dirty="0"/>
              <a:t>显示项目文件夹</a:t>
            </a:r>
          </a:p>
        </p:txBody>
      </p:sp>
    </p:spTree>
    <p:extLst>
      <p:ext uri="{BB962C8B-B14F-4D97-AF65-F5344CB8AC3E}">
        <p14:creationId xmlns:p14="http://schemas.microsoft.com/office/powerpoint/2010/main" val="367276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1A836D59-19E6-4F2D-9BDA-67C3100FB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4202" y="423831"/>
            <a:ext cx="9144000" cy="6119011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代码解析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Arduino</a:t>
            </a:r>
            <a:r>
              <a:rPr lang="zh-CN" altLang="en-US" dirty="0"/>
              <a:t>设置</a:t>
            </a:r>
            <a:endParaRPr lang="en-US" altLang="zh-CN" dirty="0"/>
          </a:p>
          <a:p>
            <a:pPr algn="l"/>
            <a:r>
              <a:rPr lang="en-US" altLang="zh-CN" dirty="0" err="1"/>
              <a:t>setTrig</a:t>
            </a:r>
            <a:r>
              <a:rPr lang="zh-CN" altLang="en-US" dirty="0"/>
              <a:t>为开关设置的函数</a:t>
            </a:r>
            <a:endParaRPr lang="en-US" altLang="zh-CN" dirty="0"/>
          </a:p>
          <a:p>
            <a:pPr algn="l"/>
            <a:r>
              <a:rPr lang="en-US" altLang="zh-CN" dirty="0"/>
              <a:t>For</a:t>
            </a:r>
            <a:r>
              <a:rPr lang="zh-CN" altLang="en-US" dirty="0"/>
              <a:t>循环进行三个方向舵机的复位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2D888C4-CCCB-4CBD-8A38-66B3E0886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040" y="1067892"/>
            <a:ext cx="2828571" cy="1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4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1A836D59-19E6-4F2D-9BDA-67C3100FB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4202" y="423831"/>
            <a:ext cx="9144000" cy="6119011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代码解析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主循环体</a:t>
            </a:r>
            <a:endParaRPr lang="en-US" altLang="zh-CN" dirty="0"/>
          </a:p>
          <a:p>
            <a:pPr algn="l"/>
            <a:r>
              <a:rPr lang="zh-CN" altLang="en-US" dirty="0"/>
              <a:t>读入两个一组的数据</a:t>
            </a:r>
            <a:endParaRPr lang="en-US" altLang="zh-CN" dirty="0"/>
          </a:p>
          <a:p>
            <a:pPr algn="l"/>
            <a:r>
              <a:rPr lang="en-US" altLang="zh-CN" dirty="0"/>
              <a:t>0x01</a:t>
            </a:r>
            <a:r>
              <a:rPr lang="zh-CN" altLang="en-US" dirty="0"/>
              <a:t>为</a:t>
            </a:r>
            <a:r>
              <a:rPr lang="en-US" altLang="zh-CN" dirty="0"/>
              <a:t>yaw(</a:t>
            </a:r>
            <a:r>
              <a:rPr lang="zh-CN" altLang="en-US" dirty="0"/>
              <a:t>脖子</a:t>
            </a:r>
            <a:r>
              <a:rPr lang="en-US" altLang="zh-CN" dirty="0"/>
              <a:t>)</a:t>
            </a:r>
          </a:p>
          <a:p>
            <a:pPr algn="l"/>
            <a:r>
              <a:rPr lang="en-US" altLang="zh-CN" dirty="0"/>
              <a:t>0x02</a:t>
            </a:r>
            <a:r>
              <a:rPr lang="zh-CN" altLang="en-US" dirty="0"/>
              <a:t>为</a:t>
            </a:r>
            <a:r>
              <a:rPr lang="en-US" altLang="zh-CN" dirty="0"/>
              <a:t>pitch(</a:t>
            </a:r>
            <a:r>
              <a:rPr lang="zh-CN" altLang="en-US" dirty="0"/>
              <a:t>俯仰</a:t>
            </a:r>
            <a:r>
              <a:rPr lang="en-US" altLang="zh-CN" dirty="0"/>
              <a:t>)</a:t>
            </a:r>
          </a:p>
          <a:p>
            <a:pPr algn="l"/>
            <a:r>
              <a:rPr lang="en-US" altLang="zh-CN" dirty="0"/>
              <a:t>0x03</a:t>
            </a:r>
            <a:r>
              <a:rPr lang="zh-CN" altLang="en-US" dirty="0"/>
              <a:t>为</a:t>
            </a:r>
            <a:r>
              <a:rPr lang="en-US" altLang="zh-CN" dirty="0"/>
              <a:t>roll(</a:t>
            </a:r>
            <a:r>
              <a:rPr lang="zh-CN" altLang="en-US" dirty="0"/>
              <a:t>脸蛋</a:t>
            </a:r>
            <a:r>
              <a:rPr lang="en-US" altLang="zh-CN" dirty="0"/>
              <a:t>)</a:t>
            </a:r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当收到</a:t>
            </a:r>
            <a:r>
              <a:rPr lang="en-US" altLang="zh-CN" dirty="0" err="1"/>
              <a:t>nuc</a:t>
            </a:r>
            <a:r>
              <a:rPr lang="zh-CN" altLang="en-US" dirty="0"/>
              <a:t>发来的数据时进行解析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（这里未加校验，在红色小宝已经修正）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EAE40F-2ABC-4F5B-9C57-FCB3778A7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309" y="277048"/>
            <a:ext cx="3819048" cy="6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1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1A836D59-19E6-4F2D-9BDA-67C3100FB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4202" y="423831"/>
            <a:ext cx="9144000" cy="6119011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代码解析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舵机转动程序</a:t>
            </a:r>
            <a:endParaRPr lang="en-US" altLang="zh-CN" dirty="0"/>
          </a:p>
          <a:p>
            <a:pPr algn="l"/>
            <a:r>
              <a:rPr lang="en-US" altLang="zh-CN" dirty="0"/>
              <a:t>attach</a:t>
            </a:r>
            <a:r>
              <a:rPr lang="zh-CN" altLang="en-US" dirty="0"/>
              <a:t>连接舵机</a:t>
            </a:r>
            <a:r>
              <a:rPr lang="en-US" altLang="zh-CN" dirty="0" err="1"/>
              <a:t>pwm</a:t>
            </a:r>
            <a:r>
              <a:rPr lang="zh-CN" altLang="en-US" dirty="0"/>
              <a:t>波控制引脚</a:t>
            </a:r>
            <a:endParaRPr lang="en-US" altLang="zh-CN" dirty="0"/>
          </a:p>
          <a:p>
            <a:pPr algn="l"/>
            <a:r>
              <a:rPr lang="en-US" altLang="zh-CN" dirty="0" err="1"/>
              <a:t>ComputeParameter</a:t>
            </a:r>
            <a:r>
              <a:rPr lang="zh-CN" altLang="en-US" dirty="0"/>
              <a:t>进行等待时间</a:t>
            </a:r>
            <a:endParaRPr lang="en-US" altLang="zh-CN" dirty="0"/>
          </a:p>
          <a:p>
            <a:pPr algn="l"/>
            <a:r>
              <a:rPr lang="en-US" altLang="zh-CN" dirty="0"/>
              <a:t>	</a:t>
            </a:r>
            <a:r>
              <a:rPr lang="zh-CN" altLang="en-US" dirty="0"/>
              <a:t>的规划</a:t>
            </a:r>
            <a:endParaRPr lang="en-US" altLang="zh-CN" dirty="0"/>
          </a:p>
          <a:p>
            <a:pPr algn="l"/>
            <a:r>
              <a:rPr lang="zh-CN" altLang="en-US" dirty="0"/>
              <a:t>后面进行转动指令的发送</a:t>
            </a:r>
            <a:endParaRPr lang="en-US" altLang="zh-CN" dirty="0"/>
          </a:p>
          <a:p>
            <a:pPr algn="l"/>
            <a:r>
              <a:rPr lang="zh-CN" altLang="en-US" dirty="0"/>
              <a:t>发送完成后关掉电源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DE233C9-7FAF-4BB1-929B-3A7200F87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612" y="1024336"/>
            <a:ext cx="4914286" cy="4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4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1A836D59-19E6-4F2D-9BDA-67C3100FB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4202" y="423831"/>
            <a:ext cx="9144000" cy="6119011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代码解析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舵机路径规划</a:t>
            </a:r>
            <a:endParaRPr lang="en-US" altLang="zh-CN" dirty="0"/>
          </a:p>
          <a:p>
            <a:pPr algn="l"/>
            <a:r>
              <a:rPr lang="zh-CN" altLang="en-US" dirty="0"/>
              <a:t>设置初始值</a:t>
            </a:r>
            <a:endParaRPr lang="en-US" altLang="zh-CN" dirty="0"/>
          </a:p>
          <a:p>
            <a:pPr algn="l"/>
            <a:r>
              <a:rPr lang="en-US" altLang="zh-CN" dirty="0"/>
              <a:t>Flexible</a:t>
            </a:r>
            <a:r>
              <a:rPr lang="zh-CN" altLang="en-US" dirty="0"/>
              <a:t>为轨迹中的可移动点</a:t>
            </a:r>
            <a:r>
              <a:rPr lang="en-US" altLang="zh-CN" dirty="0"/>
              <a:t>(</a:t>
            </a:r>
            <a:r>
              <a:rPr lang="zh-CN" altLang="en-US" dirty="0"/>
              <a:t>非</a:t>
            </a:r>
            <a:endParaRPr lang="en-US" altLang="zh-CN" dirty="0"/>
          </a:p>
          <a:p>
            <a:pPr algn="l"/>
            <a:r>
              <a:rPr lang="en-US" altLang="zh-CN" dirty="0"/>
              <a:t>	</a:t>
            </a:r>
            <a:r>
              <a:rPr lang="zh-CN" altLang="en-US" dirty="0"/>
              <a:t>固定点）</a:t>
            </a:r>
            <a:endParaRPr lang="en-US" altLang="zh-CN" dirty="0"/>
          </a:p>
          <a:p>
            <a:pPr algn="l"/>
            <a:r>
              <a:rPr lang="en-US" altLang="zh-CN" dirty="0" err="1"/>
              <a:t>New_path</a:t>
            </a:r>
            <a:r>
              <a:rPr lang="zh-CN" altLang="en-US" dirty="0"/>
              <a:t>为等待时间值</a:t>
            </a:r>
            <a:endParaRPr lang="en-US" altLang="zh-CN" dirty="0"/>
          </a:p>
          <a:p>
            <a:pPr algn="l"/>
            <a:r>
              <a:rPr lang="en-US" altLang="zh-CN" dirty="0" err="1"/>
              <a:t>Mid_index</a:t>
            </a:r>
            <a:r>
              <a:rPr lang="zh-CN" altLang="en-US" dirty="0"/>
              <a:t>为中间位置</a:t>
            </a:r>
            <a:endParaRPr lang="en-US" altLang="zh-CN" dirty="0"/>
          </a:p>
          <a:p>
            <a:pPr algn="l"/>
            <a:r>
              <a:rPr lang="en-US" altLang="zh-CN" dirty="0" err="1"/>
              <a:t>Mid_value</a:t>
            </a:r>
            <a:r>
              <a:rPr lang="zh-CN" altLang="en-US" dirty="0"/>
              <a:t>为中间位置的等待时间</a:t>
            </a:r>
            <a:endParaRPr lang="en-US" altLang="zh-CN" dirty="0"/>
          </a:p>
          <a:p>
            <a:pPr algn="l"/>
            <a:r>
              <a:rPr lang="en-US" altLang="zh-CN" dirty="0"/>
              <a:t>	</a:t>
            </a:r>
            <a:r>
              <a:rPr lang="zh-CN" altLang="en-US" dirty="0"/>
              <a:t>进行加速度约束</a:t>
            </a:r>
            <a:endParaRPr lang="en-US" altLang="zh-CN" dirty="0"/>
          </a:p>
          <a:p>
            <a:pPr algn="l"/>
            <a:r>
              <a:rPr lang="en-US" altLang="zh-CN" dirty="0"/>
              <a:t>Smooth</a:t>
            </a:r>
            <a:r>
              <a:rPr lang="zh-CN" altLang="en-US" dirty="0"/>
              <a:t>进行平滑处理</a:t>
            </a:r>
            <a:endParaRPr lang="en-US" altLang="zh-CN" dirty="0"/>
          </a:p>
          <a:p>
            <a:pPr algn="l"/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F5C35E-AC4E-4C75-8E37-A9CDA7928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373" y="941471"/>
            <a:ext cx="4495238" cy="3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3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1A836D59-19E6-4F2D-9BDA-67C3100FBC65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64202" y="423831"/>
                <a:ext cx="9144000" cy="6119011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dirty="0"/>
                  <a:t>代码解析</a:t>
                </a:r>
                <a:endParaRPr lang="en-US" altLang="zh-CN" dirty="0"/>
              </a:p>
              <a:p>
                <a:pPr algn="l"/>
                <a:endParaRPr lang="en-US" altLang="zh-CN" dirty="0"/>
              </a:p>
              <a:p>
                <a:pPr algn="l"/>
                <a:r>
                  <a:rPr lang="zh-CN" altLang="en-US" dirty="0"/>
                  <a:t>平滑算法，进行迭代</a:t>
                </a:r>
                <a:endParaRPr lang="en-US" altLang="zh-CN" dirty="0"/>
              </a:p>
              <a:p>
                <a:pPr algn="l"/>
                <a:r>
                  <a:rPr lang="zh-CN" altLang="en-US" dirty="0"/>
                  <a:t>直到变化量小于容忍值</a:t>
                </a:r>
                <a:endParaRPr lang="en-US" altLang="zh-CN" dirty="0"/>
              </a:p>
              <a:p>
                <a:pPr algn="l"/>
                <a:r>
                  <a:rPr lang="en-US" altLang="zh-CN" dirty="0"/>
                  <a:t>	</a:t>
                </a:r>
                <a:r>
                  <a:rPr lang="zh-CN" altLang="en-US" dirty="0"/>
                  <a:t>停止迭代</a:t>
                </a:r>
                <a:endParaRPr lang="en-US" altLang="zh-CN" dirty="0"/>
              </a:p>
              <a:p>
                <a:pPr algn="l"/>
                <a:endParaRPr lang="en-US" altLang="zh-CN" dirty="0"/>
              </a:p>
              <a:p>
                <a:pPr algn="l"/>
                <a:r>
                  <a:rPr lang="zh-CN" altLang="en-US" dirty="0"/>
                  <a:t>公式为</a:t>
                </a:r>
                <a:endParaRPr lang="en-US" altLang="zh-CN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zh-CN" i="0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0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0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i="0" dirty="0" smtClean="0">
                              <a:latin typeface="Cambria Math" panose="02040503050406030204" pitchFamily="18" charset="0"/>
                            </a:rPr>
                            <m:t>−2×</m:t>
                          </m:r>
                          <m:sSub>
                            <m:sSub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)+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2×</m:t>
                          </m:r>
                          <m:sSub>
                            <m:sSub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CN" dirty="0"/>
                            <m:t> </m:t>
                          </m:r>
                          <m:sSub>
                            <m:sSub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algn="l"/>
                <a:endParaRPr lang="en-US" altLang="zh-CN" b="0" dirty="0"/>
              </a:p>
              <a:p>
                <a:pPr algn="l"/>
                <a:r>
                  <a:rPr lang="en-US" altLang="zh-CN" dirty="0"/>
                  <a:t>	</a:t>
                </a:r>
              </a:p>
            </p:txBody>
          </p:sp>
        </mc:Choice>
        <mc:Fallback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1A836D59-19E6-4F2D-9BDA-67C3100FBC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64202" y="423831"/>
                <a:ext cx="9144000" cy="6119011"/>
              </a:xfrm>
              <a:blipFill>
                <a:blip r:embed="rId2"/>
                <a:stretch>
                  <a:fillRect l="-1067" t="-1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CE0858FE-7903-4099-B242-36A8E225B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418" y="1114430"/>
            <a:ext cx="6390476" cy="3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77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224</Words>
  <Application>Microsoft Office PowerPoint</Application>
  <PresentationFormat>宽屏</PresentationFormat>
  <Paragraphs>61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刘天瑜</dc:creator>
  <cp:lastModifiedBy>刘天瑜</cp:lastModifiedBy>
  <cp:revision>7</cp:revision>
  <dcterms:created xsi:type="dcterms:W3CDTF">2017-07-20T10:40:25Z</dcterms:created>
  <dcterms:modified xsi:type="dcterms:W3CDTF">2017-07-20T11:59:43Z</dcterms:modified>
</cp:coreProperties>
</file>