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C8CE8-8C98-43EE-8ABA-DB4C9394C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0CD55F-1A6E-41A1-9C22-94A622042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8DD527-317B-4427-8C61-072E7D34E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254E-AC1F-43E6-9FF1-0F2D37607E78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CECE21-C537-4C36-85D8-2F34A5744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319696-97D0-4DB0-81D1-1B0765387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2DA3-586C-4735-96D5-7E64D692A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964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D3A53-A94B-4D81-835C-3C2390DE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30870B-3CBA-46A5-9022-E28BE5A6B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3DF7D3-375E-483B-8C9D-AE336940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254E-AC1F-43E6-9FF1-0F2D37607E78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E82E55-2CBD-4482-A24B-901672411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8188A6-A8EA-4BCD-A31D-477A9EF05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2DA3-586C-4735-96D5-7E64D692A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319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6B8190-3EFE-4265-9EA9-275398227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4B81C4-8077-495F-B4B6-6014F202B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AA5129-D518-411B-BC97-B4504512B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254E-AC1F-43E6-9FF1-0F2D37607E78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10274B-D614-4C2A-BDBE-2CD421FB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107573-D588-4CA7-AD82-CF75507A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2DA3-586C-4735-96D5-7E64D692A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25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2BF3B-0388-4AAD-97BB-93240114B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AAC01A-E777-4A4C-814E-2A2DDCF9C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5CE8F3-1FC7-4A7C-8A20-D80721A07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254E-AC1F-43E6-9FF1-0F2D37607E78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4FFE40-1CBA-461D-AF77-DC2EB102E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CB2A22-E793-43FF-9A73-D90907A8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2DA3-586C-4735-96D5-7E64D692A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49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D60D9-E861-43CA-9C29-7A2BE90CF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79BBFB-FA86-4F3C-A11D-E9E9298A5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2A1604-ED32-44D5-A20F-2738DB578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254E-AC1F-43E6-9FF1-0F2D37607E78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FEDD67-BA25-47A0-A065-F266CA511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E50BE8-9C63-41C7-B379-D1294D361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2DA3-586C-4735-96D5-7E64D692A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78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A0416-8DD6-40ED-8108-F541D1CB0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0ED84F-C64E-42EA-BFAA-01A0C7975A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BAA59E-B390-4A2C-8869-00DAFE186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8396F7-35CD-4E58-AB92-1717919A1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254E-AC1F-43E6-9FF1-0F2D37607E78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B9B31C-C176-4A76-830C-02ED226AE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9C8E01-CCBF-4614-B2B9-55E47EBA0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2DA3-586C-4735-96D5-7E64D692A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06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08C38-27D4-4A1F-9045-698FC3745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7218B8-1368-491A-8A27-C57FA4464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82DFE2-F1DB-4C98-BB80-581B5E729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F14D70-D6B8-4F85-839B-19E557C09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FB35E6-DCDA-4004-A5B0-FAAF25885C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8D9D55-7835-48A4-BB54-270FE7CB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254E-AC1F-43E6-9FF1-0F2D37607E78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AF89EE-DACB-46D2-BE6C-313C9D8AF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42E746-147F-4C40-8ADF-EDE31CCF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2DA3-586C-4735-96D5-7E64D692A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272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A4E38-8E37-4066-BFA9-A53C35487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95C394-ADC1-4C29-BC8F-4BE632F29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254E-AC1F-43E6-9FF1-0F2D37607E78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24375B-2D53-4220-8107-B04C24DF5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B9D8DC-BB3C-4558-9266-D8370086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2DA3-586C-4735-96D5-7E64D692A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27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51DFC4-C3C5-4DA5-B50D-25A9AC11C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254E-AC1F-43E6-9FF1-0F2D37607E78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EF88E0-994F-497E-9CE9-370C905C3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94D52C-8D20-44F7-9DE8-F4AEFBF7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2DA3-586C-4735-96D5-7E64D692A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31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F7E94-5EB7-4AF0-AD49-223A7DD01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AE2391-AB4E-41EB-AB3F-5BDB7276F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F12D6B-AF15-49EF-934F-5AD5F4794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74D398-F329-458F-905B-63E592719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254E-AC1F-43E6-9FF1-0F2D37607E78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BB6CE1-E963-42EF-8E63-6CD866670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D933CB-9EAF-4DA4-95CC-3F564452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2DA3-586C-4735-96D5-7E64D692A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36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0D2FC-4B9C-4B97-8711-07E47CFE4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A71E2E-1627-46A1-B4FB-521E0BA96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2AE71A-8CE3-47A1-BAA5-5D676E1A3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456C5E-FCC0-4FD7-A05A-AAE62EFD3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254E-AC1F-43E6-9FF1-0F2D37607E78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1B93E1-8A20-4EDB-BAB6-21A7392D9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365849-B72C-4BEE-9247-AB86E7C3D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2DA3-586C-4735-96D5-7E64D692A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69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4A7180-F77E-40B4-9DB0-D568B6CF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443A1B-4948-45A4-BEC2-5A5B3A70E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5BF86A-4469-4778-9332-FCE465CDC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2254E-AC1F-43E6-9FF1-0F2D37607E78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E29B4C-8398-47BE-9CDD-187CA42B7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3D62AD-262B-4F07-8299-CFD10BE5E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C2DA3-586C-4735-96D5-7E64D692A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21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1A836D59-19E6-4F2D-9BDA-67C3100FB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4202" y="423831"/>
            <a:ext cx="9144000" cy="6119011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在烧好</a:t>
            </a:r>
            <a:r>
              <a:rPr lang="en-US" altLang="zh-CN" dirty="0" err="1"/>
              <a:t>arduino</a:t>
            </a:r>
            <a:r>
              <a:rPr lang="zh-CN" altLang="en-US" dirty="0"/>
              <a:t>程序后启动</a:t>
            </a:r>
            <a:r>
              <a:rPr lang="en-US" altLang="zh-CN" dirty="0"/>
              <a:t>python</a:t>
            </a:r>
            <a:r>
              <a:rPr lang="zh-CN" altLang="en-US" dirty="0"/>
              <a:t>程序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cd ~/joey</a:t>
            </a:r>
          </a:p>
          <a:p>
            <a:pPr algn="l"/>
            <a:r>
              <a:rPr lang="en-US" altLang="zh-CN" dirty="0"/>
              <a:t>python server.py</a:t>
            </a:r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注意启动前确认</a:t>
            </a:r>
            <a:r>
              <a:rPr lang="en-US" altLang="zh-CN" dirty="0" err="1"/>
              <a:t>nuc</a:t>
            </a:r>
            <a:r>
              <a:rPr lang="zh-CN" altLang="en-US" dirty="0"/>
              <a:t>的</a:t>
            </a:r>
            <a:r>
              <a:rPr lang="en-US" altLang="zh-CN" dirty="0" err="1"/>
              <a:t>ip</a:t>
            </a:r>
            <a:r>
              <a:rPr lang="zh-CN" altLang="en-US" dirty="0"/>
              <a:t>地址为</a:t>
            </a:r>
            <a:r>
              <a:rPr lang="en-US" altLang="zh-CN" dirty="0"/>
              <a:t>192.168.192.168</a:t>
            </a:r>
            <a:r>
              <a:rPr lang="zh-CN" altLang="en-US" dirty="0"/>
              <a:t>（可更改）</a:t>
            </a:r>
            <a:endParaRPr lang="en-US" altLang="zh-CN" dirty="0"/>
          </a:p>
          <a:p>
            <a:pPr algn="l"/>
            <a:r>
              <a:rPr lang="zh-CN" altLang="en-US" dirty="0"/>
              <a:t>给</a:t>
            </a:r>
            <a:r>
              <a:rPr lang="en-US" altLang="zh-CN" dirty="0"/>
              <a:t>/dev/ttyUSB0 777</a:t>
            </a:r>
            <a:r>
              <a:rPr lang="zh-CN" altLang="en-US" dirty="0"/>
              <a:t>权限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出问题时候</a:t>
            </a:r>
            <a:r>
              <a:rPr lang="en-US" altLang="zh-CN" dirty="0"/>
              <a:t>(</a:t>
            </a:r>
            <a:r>
              <a:rPr lang="zh-CN" altLang="en-US" dirty="0"/>
              <a:t>不显示初始化成功</a:t>
            </a:r>
            <a:r>
              <a:rPr lang="en-US" altLang="zh-CN" dirty="0"/>
              <a:t>)</a:t>
            </a:r>
            <a:r>
              <a:rPr lang="zh-CN" altLang="en-US" dirty="0"/>
              <a:t>检查上述两项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7276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1A836D59-19E6-4F2D-9BDA-67C3100FB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4202" y="423831"/>
            <a:ext cx="9144000" cy="6119011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程序解析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分三步：</a:t>
            </a:r>
            <a:endParaRPr lang="en-US" altLang="zh-CN" dirty="0"/>
          </a:p>
          <a:p>
            <a:pPr algn="l"/>
            <a:r>
              <a:rPr lang="en-US" altLang="zh-CN" dirty="0"/>
              <a:t>1.</a:t>
            </a:r>
            <a:r>
              <a:rPr lang="zh-CN" altLang="en-US" dirty="0"/>
              <a:t>接收安卓发过来的声源读数</a:t>
            </a:r>
            <a:endParaRPr lang="en-US" altLang="zh-CN" dirty="0"/>
          </a:p>
          <a:p>
            <a:pPr algn="l"/>
            <a:r>
              <a:rPr lang="en-US" altLang="zh-CN" dirty="0"/>
              <a:t>2.</a:t>
            </a:r>
            <a:r>
              <a:rPr lang="zh-CN" altLang="en-US" dirty="0"/>
              <a:t>角度转换</a:t>
            </a:r>
            <a:endParaRPr lang="en-US" altLang="zh-CN" dirty="0"/>
          </a:p>
          <a:p>
            <a:pPr algn="l"/>
            <a:r>
              <a:rPr lang="en-US" altLang="zh-CN" dirty="0"/>
              <a:t>3.</a:t>
            </a:r>
            <a:r>
              <a:rPr lang="zh-CN" altLang="en-US" dirty="0"/>
              <a:t>发给</a:t>
            </a:r>
            <a:r>
              <a:rPr lang="en-US" altLang="zh-CN" dirty="0" err="1"/>
              <a:t>arduino</a:t>
            </a:r>
            <a:r>
              <a:rPr lang="zh-CN" altLang="en-US" dirty="0"/>
              <a:t>指令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A8D4381-FEF9-454D-80CD-62F3270EE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202" y="1515105"/>
            <a:ext cx="4695238" cy="1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075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1A836D59-19E6-4F2D-9BDA-67C3100FB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4202" y="423831"/>
            <a:ext cx="9144000" cy="6119011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程序解析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初始化，</a:t>
            </a:r>
            <a:endParaRPr lang="en-US" altLang="zh-CN" dirty="0"/>
          </a:p>
          <a:p>
            <a:pPr algn="l"/>
            <a:r>
              <a:rPr lang="zh-CN" altLang="en-US" dirty="0"/>
              <a:t>绑定</a:t>
            </a:r>
            <a:r>
              <a:rPr lang="en-US" altLang="zh-CN" dirty="0" err="1"/>
              <a:t>ip</a:t>
            </a:r>
            <a:r>
              <a:rPr lang="zh-CN" altLang="en-US" dirty="0"/>
              <a:t>，上位机复位到</a:t>
            </a:r>
            <a:r>
              <a:rPr lang="en-US" altLang="zh-CN" dirty="0"/>
              <a:t>90</a:t>
            </a:r>
            <a:r>
              <a:rPr lang="zh-CN" altLang="en-US" dirty="0"/>
              <a:t>度</a:t>
            </a:r>
            <a:endParaRPr lang="en-US" altLang="zh-CN" dirty="0"/>
          </a:p>
          <a:p>
            <a:pPr algn="l"/>
            <a:r>
              <a:rPr lang="zh-CN" altLang="en-US" dirty="0"/>
              <a:t>收数据并解析，如果收到异常</a:t>
            </a:r>
            <a:endParaRPr lang="en-US" altLang="zh-CN" dirty="0"/>
          </a:p>
          <a:p>
            <a:pPr algn="l"/>
            <a:r>
              <a:rPr lang="en-US" altLang="zh-CN" dirty="0"/>
              <a:t>	</a:t>
            </a:r>
            <a:r>
              <a:rPr lang="zh-CN" altLang="en-US" dirty="0"/>
              <a:t>数据，保持当前位置不</a:t>
            </a:r>
            <a:endParaRPr lang="en-US" altLang="zh-CN" dirty="0"/>
          </a:p>
          <a:p>
            <a:pPr algn="l"/>
            <a:r>
              <a:rPr lang="en-US" altLang="zh-CN" dirty="0"/>
              <a:t>	</a:t>
            </a:r>
            <a:r>
              <a:rPr lang="zh-CN" altLang="en-US" dirty="0"/>
              <a:t>变（麦克风读数为</a:t>
            </a:r>
            <a:r>
              <a:rPr lang="en-US" altLang="zh-CN" dirty="0"/>
              <a:t>315</a:t>
            </a:r>
            <a:r>
              <a:rPr lang="zh-CN" altLang="en-US" dirty="0"/>
              <a:t>，</a:t>
            </a:r>
            <a:endParaRPr lang="en-US" altLang="zh-CN" dirty="0"/>
          </a:p>
          <a:p>
            <a:pPr algn="l"/>
            <a:r>
              <a:rPr lang="en-US" altLang="zh-CN" dirty="0"/>
              <a:t>	</a:t>
            </a:r>
            <a:r>
              <a:rPr lang="zh-CN" altLang="en-US" dirty="0"/>
              <a:t>具体参看角度转换）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BD591D-FA1D-495C-966A-7627904AD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279" y="925345"/>
            <a:ext cx="5685714" cy="2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676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1A836D59-19E6-4F2D-9BDA-67C3100FB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4202" y="423831"/>
            <a:ext cx="9144000" cy="6119011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程序解析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进行角度的转换</a:t>
            </a:r>
            <a:endParaRPr lang="en-US" altLang="zh-CN" dirty="0"/>
          </a:p>
          <a:p>
            <a:pPr algn="l"/>
            <a:r>
              <a:rPr lang="zh-CN" altLang="en-US" dirty="0"/>
              <a:t>麦克风测量角度为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转换为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1.5</a:t>
            </a:r>
            <a:r>
              <a:rPr lang="zh-CN" altLang="en-US" dirty="0"/>
              <a:t>为齿轮传动比（红色小宝改为</a:t>
            </a:r>
            <a:r>
              <a:rPr lang="en-US" altLang="zh-CN" dirty="0"/>
              <a:t>1</a:t>
            </a:r>
            <a:r>
              <a:rPr lang="zh-CN" altLang="en-US"/>
              <a:t>）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823720-B0E1-45F1-B13A-FC4696871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879" y="1147455"/>
            <a:ext cx="4247619" cy="2485714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AAB3BA4B-9DB0-4B3C-928B-53D2618F3EB5}"/>
              </a:ext>
            </a:extLst>
          </p:cNvPr>
          <p:cNvGrpSpPr/>
          <p:nvPr/>
        </p:nvGrpSpPr>
        <p:grpSpPr>
          <a:xfrm>
            <a:off x="3933720" y="1386525"/>
            <a:ext cx="2746159" cy="2007573"/>
            <a:chOff x="1541756" y="2183907"/>
            <a:chExt cx="3278816" cy="2396971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EAC42B9-E737-44E4-98E7-AF423BA28669}"/>
                </a:ext>
              </a:extLst>
            </p:cNvPr>
            <p:cNvSpPr/>
            <p:nvPr/>
          </p:nvSpPr>
          <p:spPr>
            <a:xfrm>
              <a:off x="2139518" y="2521258"/>
              <a:ext cx="1748901" cy="17489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56FBFA63-8AD2-4AE7-8B35-5508E8085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476" y="2183907"/>
              <a:ext cx="1890944" cy="23614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71ABE6A4-2AD8-4E01-8703-EFCAE22E23AC}"/>
                </a:ext>
              </a:extLst>
            </p:cNvPr>
            <p:cNvCxnSpPr/>
            <p:nvPr/>
          </p:nvCxnSpPr>
          <p:spPr>
            <a:xfrm>
              <a:off x="1979720" y="2254928"/>
              <a:ext cx="2095130" cy="2325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8A64737-22E5-46BA-B3FF-A71228BF7527}"/>
                </a:ext>
              </a:extLst>
            </p:cNvPr>
            <p:cNvSpPr txBox="1"/>
            <p:nvPr/>
          </p:nvSpPr>
          <p:spPr>
            <a:xfrm>
              <a:off x="1571349" y="2268244"/>
              <a:ext cx="745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90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173275CA-BB7E-45D2-8CD7-54DA350369B1}"/>
                </a:ext>
              </a:extLst>
            </p:cNvPr>
            <p:cNvSpPr txBox="1"/>
            <p:nvPr/>
          </p:nvSpPr>
          <p:spPr>
            <a:xfrm>
              <a:off x="3971278" y="2254928"/>
              <a:ext cx="745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180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F91687B-A1D5-458B-B87D-310C6554AA35}"/>
                </a:ext>
              </a:extLst>
            </p:cNvPr>
            <p:cNvSpPr txBox="1"/>
            <p:nvPr/>
          </p:nvSpPr>
          <p:spPr>
            <a:xfrm>
              <a:off x="4074848" y="4085493"/>
              <a:ext cx="745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270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2C069D2-F43C-43A3-9521-92E140572A38}"/>
                </a:ext>
              </a:extLst>
            </p:cNvPr>
            <p:cNvSpPr txBox="1"/>
            <p:nvPr/>
          </p:nvSpPr>
          <p:spPr>
            <a:xfrm>
              <a:off x="1541756" y="4063830"/>
              <a:ext cx="745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360</a:t>
              </a:r>
              <a:endParaRPr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DCF12E4-A31A-412F-A2C5-42AD09C5F957}"/>
              </a:ext>
            </a:extLst>
          </p:cNvPr>
          <p:cNvGrpSpPr/>
          <p:nvPr/>
        </p:nvGrpSpPr>
        <p:grpSpPr>
          <a:xfrm>
            <a:off x="3884015" y="3715442"/>
            <a:ext cx="2824256" cy="2093000"/>
            <a:chOff x="1541756" y="2183907"/>
            <a:chExt cx="3234429" cy="2396971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91E64051-4C05-4D6D-9EF6-EF2FAC4261C0}"/>
                </a:ext>
              </a:extLst>
            </p:cNvPr>
            <p:cNvSpPr/>
            <p:nvPr/>
          </p:nvSpPr>
          <p:spPr>
            <a:xfrm>
              <a:off x="2139518" y="2521258"/>
              <a:ext cx="1748901" cy="17489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5F719627-3E5E-4C1A-899A-C8846F1885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476" y="2183907"/>
              <a:ext cx="1890944" cy="23614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A7834EE1-6BCB-4EBE-AF83-4EF033612FAA}"/>
                </a:ext>
              </a:extLst>
            </p:cNvPr>
            <p:cNvCxnSpPr/>
            <p:nvPr/>
          </p:nvCxnSpPr>
          <p:spPr>
            <a:xfrm>
              <a:off x="1979720" y="2254928"/>
              <a:ext cx="2095130" cy="2325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79C2B7A-A305-4F93-8D80-CEF7C9E2194E}"/>
                </a:ext>
              </a:extLst>
            </p:cNvPr>
            <p:cNvSpPr txBox="1"/>
            <p:nvPr/>
          </p:nvSpPr>
          <p:spPr>
            <a:xfrm>
              <a:off x="1571349" y="2268244"/>
              <a:ext cx="771002" cy="42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-45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D9B40FF-2432-4AEC-B6AF-1E104A1BC418}"/>
                </a:ext>
              </a:extLst>
            </p:cNvPr>
            <p:cNvSpPr txBox="1"/>
            <p:nvPr/>
          </p:nvSpPr>
          <p:spPr>
            <a:xfrm>
              <a:off x="3849563" y="2254927"/>
              <a:ext cx="867439" cy="42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225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81E2A8D-A71B-40F1-9B16-6CAB76F87376}"/>
                </a:ext>
              </a:extLst>
            </p:cNvPr>
            <p:cNvSpPr txBox="1"/>
            <p:nvPr/>
          </p:nvSpPr>
          <p:spPr>
            <a:xfrm>
              <a:off x="4030461" y="4088987"/>
              <a:ext cx="745724" cy="42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135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AAAF824-0D30-40F1-9919-FEF7A9BB12F1}"/>
                </a:ext>
              </a:extLst>
            </p:cNvPr>
            <p:cNvSpPr txBox="1"/>
            <p:nvPr/>
          </p:nvSpPr>
          <p:spPr>
            <a:xfrm>
              <a:off x="1541756" y="4063830"/>
              <a:ext cx="745724" cy="42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45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69018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1A836D59-19E6-4F2D-9BDA-67C3100FB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4202" y="423831"/>
            <a:ext cx="9144000" cy="6119011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程序解析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发送串口指令</a:t>
            </a:r>
            <a:endParaRPr lang="en-US" altLang="zh-CN" dirty="0"/>
          </a:p>
          <a:p>
            <a:pPr algn="l"/>
            <a:r>
              <a:rPr lang="en-US" altLang="zh-CN" dirty="0"/>
              <a:t>0x01 angle(</a:t>
            </a:r>
            <a:r>
              <a:rPr lang="zh-CN" altLang="en-US" dirty="0"/>
              <a:t>十六进制</a:t>
            </a:r>
            <a:r>
              <a:rPr lang="en-US" altLang="zh-CN" dirty="0"/>
              <a:t>)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694EB28-2CB2-4F68-AF5C-81558033C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134" y="1687418"/>
            <a:ext cx="5371429" cy="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83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136</Words>
  <Application>Microsoft Office PowerPoint</Application>
  <PresentationFormat>宽屏</PresentationFormat>
  <Paragraphs>49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刘天瑜</dc:creator>
  <cp:lastModifiedBy>刘天瑜</cp:lastModifiedBy>
  <cp:revision>11</cp:revision>
  <dcterms:created xsi:type="dcterms:W3CDTF">2017-07-20T10:40:25Z</dcterms:created>
  <dcterms:modified xsi:type="dcterms:W3CDTF">2017-07-20T12:22:52Z</dcterms:modified>
</cp:coreProperties>
</file>