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69266-1142-4E53-9A8F-B732D0F9B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85820B-5A8C-4126-BB1F-1F5D07C33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51BBA-40C1-47FF-82A3-6A64BB9B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7E1E-FF4E-43A0-B21F-1504C58184BF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D282B-9FE3-4F5B-98B0-C74159EE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094B2-DD39-4237-AE24-C34A71F8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2618-8593-46D2-82DC-2F5A53AA5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BB6F0-6D10-4EDD-8CBF-A00FB102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E2AB04-F4AD-4AEF-8474-512BD6C1B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9B580-6493-4768-B6FC-EF770F2E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7E1E-FF4E-43A0-B21F-1504C58184BF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C3CF6-3200-4737-A718-1D714A03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E191C-CDCA-4C4C-9523-AA90A120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2618-8593-46D2-82DC-2F5A53AA5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10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5DF82C-568F-4261-9063-5EA686174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356BDD-C053-4006-9B32-87FFB2C93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5E79F-CC63-4E75-BE3D-1352BB4A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7E1E-FF4E-43A0-B21F-1504C58184BF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F3D6C-0833-494F-9991-C558DB02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F11CC-66C4-40F1-8AF5-581DC1E5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2618-8593-46D2-82DC-2F5A53AA5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0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52B05-75C1-4C24-A47C-8E4725D8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A246C-8593-4578-BE3A-1A8CBFDE5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C9245-E1FF-46FE-9100-7BAFDA13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7E1E-FF4E-43A0-B21F-1504C58184BF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D4407-6F53-4C23-B34B-FEAC6F2D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BE8F4-03A6-4C0B-9FDB-DC8B1498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2618-8593-46D2-82DC-2F5A53AA5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97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52613-F895-42DB-9D9E-B4F4326F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1E6909-AA8E-4B93-9105-8567798EF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0E211-52B0-407A-B1A3-F29BE048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7E1E-FF4E-43A0-B21F-1504C58184BF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0F586-B236-48E7-9C83-A62354F9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9B325B-8378-4FA6-B007-C9F45A49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2618-8593-46D2-82DC-2F5A53AA5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60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251FA-1691-465D-B20B-861B8131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1FA48-9197-42C5-8B35-C5C1EAC4B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51D43A-FADC-41B8-A748-6EF59B215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086532-868F-4974-AC9B-54974AC3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7E1E-FF4E-43A0-B21F-1504C58184BF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235CF0-0DEB-4EBE-B438-9AF2B512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369D88-158F-4927-888D-CB7D57F6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2618-8593-46D2-82DC-2F5A53AA5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72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57F94-EFAC-40D0-8B6A-4C3F1B11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B4DCEB-F84E-4D05-8D9C-BC8ED366B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F2CFE4-DF0F-42EA-BD15-EBD81F38E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77A43B-0D80-4094-A3DE-D9CDA7EA3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F37EBC-C3C0-4AC4-AE1A-F012181F9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18BF22-824D-4FB3-949E-BA162568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7E1E-FF4E-43A0-B21F-1504C58184BF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D6C215-2D30-4FA9-94EB-0343F0CC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8BE7F1-B120-4315-BD0D-DF1FA662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2618-8593-46D2-82DC-2F5A53AA5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7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0B1E2-198A-48D8-9BC4-09D281CA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3122B0-0E39-4C7C-A8CA-BC323924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7E1E-FF4E-43A0-B21F-1504C58184BF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29222F-CC4B-4588-B880-948E0F52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E4F742-AF50-485E-92C7-FD2619E6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2618-8593-46D2-82DC-2F5A53AA5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45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26B19D-435B-46CF-A2E8-51391193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7E1E-FF4E-43A0-B21F-1504C58184BF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75743A-7C6A-42FF-89F9-F459D03A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905A5C-ACD3-4933-9052-9D6B9866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2618-8593-46D2-82DC-2F5A53AA5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92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599D5-4FA4-4F27-BEE2-585D073C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DC67D-8929-48E2-8ED5-3FF4DD02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723CD4-FFBE-4D29-A5BA-996AE391C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D24F7-CFEC-448F-9197-0AFD3274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7E1E-FF4E-43A0-B21F-1504C58184BF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467706-6091-455E-A5E8-8231DF4B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1C4968-1A82-4EE9-8068-B1B71949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2618-8593-46D2-82DC-2F5A53AA5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95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EE845-355F-4BF6-B97A-518617E7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CDD5A2-71B5-42DB-81F7-5509850FD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CBE65E-CA2B-45DB-BC54-1EB47ADAB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11E331-D367-4455-80BC-E6C94F15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7E1E-FF4E-43A0-B21F-1504C58184BF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E56ACB-E721-48B2-8843-3C57165A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87A769-E4B9-422C-AEF3-DE9AC9A8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2618-8593-46D2-82DC-2F5A53AA5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08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7605F8-EC2D-40FE-BE1D-DA5C8238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5FC9A-6DC5-4E04-80E5-A11D22D7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86E3D-ED99-45B8-8CAA-89F52CD9B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37E1E-FF4E-43A0-B21F-1504C58184BF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2DC39-4BF5-43BF-B05E-212797DEC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CEAC3-0AAE-46DC-AD45-6B7B9AEEE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82618-8593-46D2-82DC-2F5A53AA5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6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7B1333D-18EE-4257-A202-28A23DD04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165" y="690162"/>
            <a:ext cx="9144000" cy="1655762"/>
          </a:xfrm>
        </p:spPr>
        <p:txBody>
          <a:bodyPr/>
          <a:lstStyle/>
          <a:p>
            <a:pPr algn="l"/>
            <a:r>
              <a:rPr lang="zh-CN" altLang="en-US" dirty="0"/>
              <a:t>参考教程</a:t>
            </a:r>
            <a:endParaRPr lang="en-US" altLang="zh-CN" dirty="0"/>
          </a:p>
          <a:p>
            <a:pPr algn="l"/>
            <a:r>
              <a:rPr lang="en-US" altLang="zh-CN" dirty="0"/>
              <a:t>https://wenku.baidu.com/view/a4e03adc6f1aff00bed51efc.html?from=search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97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刘天瑜</dc:creator>
  <cp:lastModifiedBy>刘天瑜</cp:lastModifiedBy>
  <cp:revision>1</cp:revision>
  <dcterms:created xsi:type="dcterms:W3CDTF">2017-07-24T07:50:20Z</dcterms:created>
  <dcterms:modified xsi:type="dcterms:W3CDTF">2017-07-24T07:53:41Z</dcterms:modified>
</cp:coreProperties>
</file>