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9" r:id="rId1"/>
  </p:sldMasterIdLst>
  <p:notesMasterIdLst>
    <p:notesMasterId r:id="rId5"/>
  </p:notesMasterIdLst>
  <p:sldIdLst>
    <p:sldId id="260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3" autoAdjust="0"/>
    <p:restoredTop sz="94660"/>
  </p:normalViewPr>
  <p:slideViewPr>
    <p:cSldViewPr>
      <p:cViewPr varScale="1">
        <p:scale>
          <a:sx n="85" d="100"/>
          <a:sy n="85" d="100"/>
        </p:scale>
        <p:origin x="69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E59F8B-51A4-451F-96DF-15BE0AEC54C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85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59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4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9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2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6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6A34-A668-4A43-9099-C9D27A346F0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9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、平均负载分析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uptime  </a:t>
            </a:r>
            <a:r>
              <a:rPr lang="zh-CN" altLang="en-US" sz="2000" b="1" spc="-1" dirty="0">
                <a:latin typeface="微软雅黑"/>
                <a:ea typeface="微软雅黑"/>
              </a:rPr>
              <a:t>（参考数据：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个数）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查看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数：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grep 'model name' /proc/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cpuinfo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| 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wc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–l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–d uptime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mpstat</a:t>
            </a:r>
            <a:r>
              <a:rPr lang="en-US" sz="2000" b="1" strike="noStrike" spc="-1" dirty="0">
                <a:latin typeface="微软雅黑"/>
                <a:ea typeface="微软雅黑"/>
              </a:rPr>
              <a:t> -P ALL 5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-P ALL 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表示监控所有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，后面数字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表示间隔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秒后输出一组数据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(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查看负载高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-u 5 1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间隔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秒后输出一组数据（查看负载高进程）</a:t>
            </a:r>
            <a:endParaRPr lang="en-US" sz="2000" b="1" strike="noStrike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496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10153128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3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、上下文切换分析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 err="1">
                <a:latin typeface="微软雅黑"/>
                <a:ea typeface="微软雅黑"/>
              </a:rPr>
              <a:t>vmstat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pidstat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查看上下文切换：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 err="1">
                <a:latin typeface="微软雅黑"/>
                <a:ea typeface="微软雅黑"/>
              </a:rPr>
              <a:t>vmstat</a:t>
            </a:r>
            <a:r>
              <a:rPr lang="en-US" altLang="zh-CN" sz="2000" b="1" spc="-1" dirty="0">
                <a:latin typeface="微软雅黑"/>
                <a:ea typeface="微软雅黑"/>
              </a:rPr>
              <a:t> 5    # </a:t>
            </a:r>
            <a:r>
              <a:rPr lang="zh-CN" altLang="en-US" sz="2000" b="1" spc="-1" dirty="0">
                <a:latin typeface="微软雅黑"/>
                <a:ea typeface="微软雅黑"/>
              </a:rPr>
              <a:t>每隔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秒输出</a:t>
            </a:r>
            <a:r>
              <a:rPr lang="en-US" altLang="zh-CN" sz="2000" b="1" spc="-1" dirty="0">
                <a:latin typeface="微软雅黑"/>
                <a:ea typeface="微软雅黑"/>
              </a:rPr>
              <a:t>1</a:t>
            </a:r>
            <a:r>
              <a:rPr lang="zh-CN" altLang="en-US" sz="2000" b="1" spc="-1" dirty="0">
                <a:latin typeface="微软雅黑"/>
                <a:ea typeface="微软雅黑"/>
              </a:rPr>
              <a:t>组数据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r>
              <a:rPr lang="zh-CN" altLang="en-US" sz="2000" b="1" spc="-1" dirty="0">
                <a:latin typeface="微软雅黑"/>
                <a:ea typeface="微软雅黑"/>
              </a:rPr>
              <a:t>需要特别关注的四列内容：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1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cs（context</a:t>
            </a:r>
            <a:r>
              <a:rPr lang="en-US" sz="2000" b="1" spc="-1" dirty="0">
                <a:latin typeface="微软雅黑"/>
                <a:ea typeface="微软雅黑"/>
              </a:rPr>
              <a:t> switch）</a:t>
            </a:r>
            <a:r>
              <a:rPr lang="zh-CN" altLang="en-US" sz="2000" b="1" spc="-1" dirty="0">
                <a:latin typeface="微软雅黑"/>
                <a:ea typeface="微软雅黑"/>
              </a:rPr>
              <a:t>是每秒上下文切换的次数。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2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in（interrupt</a:t>
            </a:r>
            <a:r>
              <a:rPr lang="en-US" sz="2000" b="1" spc="-1" dirty="0">
                <a:latin typeface="微软雅黑"/>
                <a:ea typeface="微软雅黑"/>
              </a:rPr>
              <a:t>）</a:t>
            </a:r>
            <a:r>
              <a:rPr lang="zh-CN" altLang="en-US" sz="2000" b="1" spc="-1" dirty="0">
                <a:latin typeface="微软雅黑"/>
                <a:ea typeface="微软雅黑"/>
              </a:rPr>
              <a:t>则是每秒中断的次数。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>
                <a:latin typeface="微软雅黑"/>
                <a:ea typeface="微软雅黑"/>
              </a:rPr>
              <a:t>3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r（Running</a:t>
            </a:r>
            <a:r>
              <a:rPr lang="en-US" sz="2000" b="1" spc="-1" dirty="0">
                <a:latin typeface="微软雅黑"/>
                <a:ea typeface="微软雅黑"/>
              </a:rPr>
              <a:t> or Runnable）</a:t>
            </a:r>
            <a:r>
              <a:rPr lang="zh-CN" altLang="en-US" sz="2000" b="1" spc="-1" dirty="0">
                <a:latin typeface="微软雅黑"/>
                <a:ea typeface="微软雅黑"/>
              </a:rPr>
              <a:t>是就绪队列的长度，也就是正在运行和等待 </a:t>
            </a:r>
            <a:r>
              <a:rPr lang="en-US" sz="2000" b="1" spc="-1" dirty="0">
                <a:latin typeface="微软雅黑"/>
                <a:ea typeface="微软雅黑"/>
              </a:rPr>
              <a:t>CPU </a:t>
            </a:r>
            <a:r>
              <a:rPr lang="zh-CN" altLang="en-US" sz="2000" b="1" spc="-1" dirty="0">
                <a:latin typeface="微软雅黑"/>
                <a:ea typeface="微软雅黑"/>
              </a:rPr>
              <a:t>的进程数。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>
                <a:latin typeface="微软雅黑"/>
                <a:ea typeface="微软雅黑"/>
              </a:rPr>
              <a:t>4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b（Blocked</a:t>
            </a:r>
            <a:r>
              <a:rPr lang="en-US" sz="2000" b="1" spc="-1" dirty="0">
                <a:latin typeface="微软雅黑"/>
                <a:ea typeface="微软雅黑"/>
              </a:rPr>
              <a:t>）</a:t>
            </a:r>
            <a:r>
              <a:rPr lang="zh-CN" altLang="en-US" sz="2000" b="1" spc="-1" dirty="0">
                <a:latin typeface="微软雅黑"/>
                <a:ea typeface="微软雅黑"/>
              </a:rPr>
              <a:t>则是处于不可中断睡眠状态的进程数。</a:t>
            </a: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-w 5  # </a:t>
            </a:r>
            <a:r>
              <a:rPr lang="zh-CN" altLang="en-US" sz="2000" b="1" spc="-1" dirty="0">
                <a:latin typeface="微软雅黑"/>
                <a:ea typeface="微软雅黑"/>
              </a:rPr>
              <a:t>每隔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秒输出</a:t>
            </a:r>
            <a:r>
              <a:rPr lang="en-US" altLang="zh-CN" sz="2000" b="1" spc="-1" dirty="0">
                <a:latin typeface="微软雅黑"/>
                <a:ea typeface="微软雅黑"/>
              </a:rPr>
              <a:t>1</a:t>
            </a:r>
            <a:r>
              <a:rPr lang="zh-CN" altLang="en-US" sz="2000" b="1" spc="-1" dirty="0">
                <a:latin typeface="微软雅黑"/>
                <a:ea typeface="微软雅黑"/>
              </a:rPr>
              <a:t>组数据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zh-CN" altLang="en-US" sz="2000" b="1" spc="-1" dirty="0">
                <a:latin typeface="微软雅黑"/>
                <a:ea typeface="微软雅黑"/>
              </a:rPr>
              <a:t>两列内容重点关注：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1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cswch</a:t>
            </a:r>
            <a:r>
              <a:rPr lang="zh-CN" altLang="en-US" sz="2000" b="1" spc="-1" dirty="0">
                <a:latin typeface="微软雅黑"/>
                <a:ea typeface="微软雅黑"/>
              </a:rPr>
              <a:t>：每秒自愿上下文切换（</a:t>
            </a:r>
            <a:r>
              <a:rPr lang="en-US" altLang="zh-CN" sz="2000" b="1" spc="-1" dirty="0">
                <a:latin typeface="微软雅黑"/>
                <a:ea typeface="微软雅黑"/>
              </a:rPr>
              <a:t>voluntary context switches</a:t>
            </a:r>
            <a:r>
              <a:rPr lang="zh-CN" altLang="en-US" sz="2000" b="1" spc="-1" dirty="0">
                <a:latin typeface="微软雅黑"/>
                <a:ea typeface="微软雅黑"/>
              </a:rPr>
              <a:t>）次数</a:t>
            </a:r>
            <a:r>
              <a:rPr lang="en-US" altLang="zh-CN" sz="2000" b="1" spc="-1" dirty="0">
                <a:latin typeface="微软雅黑"/>
                <a:ea typeface="微软雅黑"/>
              </a:rPr>
              <a:t>			  2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altLang="zh-CN" sz="2000" b="1" spc="-1" dirty="0" err="1">
                <a:latin typeface="微软雅黑"/>
                <a:ea typeface="微软雅黑"/>
              </a:rPr>
              <a:t>nvcswch</a:t>
            </a:r>
            <a:r>
              <a:rPr lang="zh-CN" altLang="en-US" sz="2000" b="1" spc="-1" dirty="0">
                <a:latin typeface="微软雅黑"/>
                <a:ea typeface="微软雅黑"/>
              </a:rPr>
              <a:t>：每秒非自愿上下文切换（</a:t>
            </a:r>
            <a:r>
              <a:rPr lang="en-US" altLang="zh-CN" sz="2000" b="1" spc="-1" dirty="0">
                <a:latin typeface="微软雅黑"/>
                <a:ea typeface="微软雅黑"/>
              </a:rPr>
              <a:t>non voluntary context switches</a:t>
            </a:r>
            <a:r>
              <a:rPr lang="zh-CN" altLang="en-US" sz="2000" b="1" spc="-1" dirty="0">
                <a:latin typeface="微软雅黑"/>
                <a:ea typeface="微软雅黑"/>
              </a:rPr>
              <a:t>）次数</a:t>
            </a:r>
            <a:endParaRPr lang="en-US" sz="2000" b="1" spc="-1" dirty="0">
              <a:latin typeface="微软雅黑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51F82-C862-01BB-EAF9-D907D108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060848"/>
            <a:ext cx="6172517" cy="576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2C4CC-B08F-B1AA-8E08-CC73A4336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797152"/>
            <a:ext cx="6674193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10153128" cy="40919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查看中断的变化情况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-d cat /proc/interrupts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altLang="zh-CN" sz="2000" b="1" spc="-1" dirty="0">
              <a:latin typeface="微软雅黑"/>
              <a:ea typeface="微软雅黑"/>
            </a:endParaRPr>
          </a:p>
          <a:p>
            <a:r>
              <a:rPr lang="en-US" altLang="zh-CN" sz="2000" b="1" strike="noStrike" spc="-1" dirty="0">
                <a:latin typeface="微软雅黑"/>
                <a:ea typeface="微软雅黑"/>
              </a:rPr>
              <a:t>4</a:t>
            </a:r>
            <a:r>
              <a:rPr lang="zh-CN" altLang="en-US" sz="2000" b="1" spc="-1" dirty="0">
                <a:latin typeface="微软雅黑"/>
                <a:ea typeface="微软雅黑"/>
              </a:rPr>
              <a:t>、获取连接慢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r>
              <a:rPr lang="en-US" altLang="zh-CN" sz="2000" b="1" spc="-1" dirty="0">
                <a:latin typeface="微软雅黑"/>
                <a:ea typeface="微软雅黑"/>
              </a:rPr>
              <a:t>	1</a:t>
            </a:r>
            <a:r>
              <a:rPr lang="zh-CN" altLang="en-US" sz="2000" b="1" spc="-1" dirty="0">
                <a:latin typeface="微软雅黑"/>
                <a:ea typeface="微软雅黑"/>
              </a:rPr>
              <a:t>）、数据库响应慢，检查方法：</a:t>
            </a:r>
            <a:r>
              <a:rPr lang="en-US" altLang="zh-CN" sz="2000" b="1" spc="-1" dirty="0" err="1">
                <a:latin typeface="微软雅黑"/>
                <a:ea typeface="微软雅黑"/>
              </a:rPr>
              <a:t>awr</a:t>
            </a:r>
            <a:r>
              <a:rPr lang="zh-CN" altLang="en-US" sz="2000" b="1" spc="-1" dirty="0">
                <a:latin typeface="微软雅黑"/>
                <a:ea typeface="微软雅黑"/>
              </a:rPr>
              <a:t>报告里的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占用情况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r>
              <a:rPr lang="en-US" altLang="zh-CN" sz="2000" b="1" spc="-1" dirty="0">
                <a:latin typeface="微软雅黑"/>
                <a:ea typeface="微软雅黑"/>
              </a:rPr>
              <a:t>	2</a:t>
            </a:r>
            <a:r>
              <a:rPr lang="zh-CN" altLang="en-US" sz="2000" b="1" spc="-1" dirty="0">
                <a:latin typeface="微软雅黑"/>
                <a:ea typeface="微软雅黑"/>
              </a:rPr>
              <a:t>）、网络问题，检查方法：</a:t>
            </a:r>
            <a:r>
              <a:rPr lang="en-US" altLang="zh-CN" sz="2000" b="1" spc="-1" dirty="0" err="1">
                <a:latin typeface="微软雅黑"/>
                <a:ea typeface="微软雅黑"/>
              </a:rPr>
              <a:t>awr</a:t>
            </a:r>
            <a:r>
              <a:rPr lang="zh-CN" altLang="en-US" sz="2000" b="1" spc="-1" dirty="0">
                <a:latin typeface="微软雅黑"/>
                <a:ea typeface="微软雅黑"/>
              </a:rPr>
              <a:t>里的网络吞吐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r>
              <a:rPr lang="en-US" altLang="zh-CN" sz="2000" b="1" spc="-1" dirty="0">
                <a:latin typeface="微软雅黑"/>
                <a:ea typeface="微软雅黑"/>
              </a:rPr>
              <a:t>	3</a:t>
            </a:r>
            <a:r>
              <a:rPr lang="zh-CN" altLang="en-US" sz="2000" b="1" spc="-1" dirty="0">
                <a:latin typeface="微软雅黑"/>
                <a:ea typeface="微软雅黑"/>
              </a:rPr>
              <a:t>）、业务系统的网络负载较高，检查方法：监控系统里的网路吞吐、连接数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r>
              <a:rPr lang="en-US" altLang="zh-CN" sz="2000" b="1" spc="-1" dirty="0">
                <a:latin typeface="微软雅黑"/>
                <a:ea typeface="微软雅黑"/>
              </a:rPr>
              <a:t>	4</a:t>
            </a:r>
            <a:r>
              <a:rPr lang="zh-CN" altLang="en-US" sz="2000" b="1" spc="-1" dirty="0">
                <a:latin typeface="微软雅黑"/>
                <a:ea typeface="微软雅黑"/>
              </a:rPr>
              <a:t>）、系统响应慢，检查方法：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查看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占用情况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r>
              <a:rPr lang="en-US" altLang="zh-CN" sz="2000" b="1" spc="-1" dirty="0">
                <a:latin typeface="微软雅黑"/>
                <a:ea typeface="微软雅黑"/>
              </a:rPr>
              <a:t>	5</a:t>
            </a:r>
            <a:r>
              <a:rPr lang="zh-CN" altLang="en-US" sz="2000" b="1" spc="-1" dirty="0">
                <a:latin typeface="微软雅黑"/>
                <a:ea typeface="微软雅黑"/>
              </a:rPr>
              <a:t>）、系统内存占用高，检查方法：查看</a:t>
            </a:r>
            <a:r>
              <a:rPr lang="en-US" altLang="zh-CN" sz="2000" b="1" spc="-1" dirty="0" err="1">
                <a:latin typeface="微软雅黑"/>
                <a:ea typeface="微软雅黑"/>
              </a:rPr>
              <a:t>jvm</a:t>
            </a:r>
            <a:r>
              <a:rPr lang="zh-CN" altLang="en-US" sz="2000" b="1" spc="-1" dirty="0">
                <a:latin typeface="微软雅黑"/>
                <a:ea typeface="微软雅黑"/>
              </a:rPr>
              <a:t>内存占用情况及</a:t>
            </a:r>
            <a:r>
              <a:rPr lang="en-US" altLang="zh-CN" sz="2000" b="1" spc="-1" dirty="0" err="1">
                <a:latin typeface="微软雅黑"/>
                <a:ea typeface="微软雅黑"/>
              </a:rPr>
              <a:t>gc</a:t>
            </a:r>
            <a:r>
              <a:rPr lang="zh-CN" altLang="en-US" sz="2000" b="1" spc="-1" dirty="0">
                <a:latin typeface="微软雅黑"/>
                <a:ea typeface="微软雅黑"/>
              </a:rPr>
              <a:t>的运行情况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endParaRPr lang="en-US" sz="2000" b="1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023433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1774</TotalTime>
  <Words>454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 - Colorful Birigh</dc:title>
  <dc:subject/>
  <dc:creator>SimpleSmart</dc:creator>
  <cp:keywords>Presentation Presentation template Volt SimpleSmart</cp:keywords>
  <dc:description>Creative Business Template VOLT.</dc:description>
  <cp:lastModifiedBy>天阳 刘</cp:lastModifiedBy>
  <cp:revision>2308</cp:revision>
  <dcterms:created xsi:type="dcterms:W3CDTF">2015-03-01T11:49:00Z</dcterms:created>
  <dcterms:modified xsi:type="dcterms:W3CDTF">2023-08-02T09:18:54Z</dcterms:modified>
  <cp:category>Business Multipurpose Template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22DC09DCD2B94BE1B879B2918F64BC4B</vt:lpwstr>
  </property>
  <property fmtid="{D5CDD505-2E9C-101B-9397-08002B2CF9AE}" pid="3" name="KSOProductBuildVer">
    <vt:lpwstr>2052-11.1.0.10495</vt:lpwstr>
  </property>
  <property fmtid="{D5CDD505-2E9C-101B-9397-08002B2CF9AE}" pid="4" name="Notes">
    <vt:i4>13</vt:i4>
  </property>
  <property fmtid="{D5CDD505-2E9C-101B-9397-08002B2CF9AE}" pid="5" name="PresentationFormat">
    <vt:lpwstr>自定义</vt:lpwstr>
  </property>
  <property fmtid="{D5CDD505-2E9C-101B-9397-08002B2CF9AE}" pid="6" name="Slides">
    <vt:i4>13</vt:i4>
  </property>
</Properties>
</file>