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3" autoAdjust="0"/>
    <p:restoredTop sz="94660"/>
  </p:normalViewPr>
  <p:slideViewPr>
    <p:cSldViewPr>
      <p:cViewPr>
        <p:scale>
          <a:sx n="90" d="100"/>
          <a:sy n="90" d="100"/>
        </p:scale>
        <p:origin x="5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E59F8B-51A4-451F-96DF-15BE0AEC54C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285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0D70C-33C2-AEFC-A390-4D0B0790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8B614F-2DEE-306E-3228-BD9705B57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EC21-8067-2243-7534-7EC2780E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7DAE2-1824-74A8-DC1B-22433733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7ED76-D83D-95B9-2F3C-D9BFDB7B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4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52857-DBCD-C45A-8553-43146895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2ADBB-9CFE-91A9-5850-DFB02E601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0EAB9-9C37-7CA6-5671-49622CBA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BF994-BA5F-1999-A1BA-624BBC64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B18C9-D0B8-02C8-E0A5-1F82EEE3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F56025-269B-48E6-719E-AAEB13E67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BB081-B71E-282B-8517-CAEE8252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35EAA-9FFD-C181-4F03-FF59AA8F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07B5A-458E-4AAA-99E2-8257850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EDB4F-3EE4-FD28-3135-753ACAC6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9A46-81F9-FADB-FA90-35250221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E98A0-9715-82D6-431C-04D187CC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A538B-EC13-0615-B90F-D2786AAB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2F7F6-D36C-C55D-B668-2EA4B31D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77993-7781-EEE2-D5B4-A2BB49E8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DD15-AF41-D813-FF74-A4ABF98E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8DBA1-77A9-CFB0-912B-86378753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3E3D2-5E4E-28C1-4EFC-7DAD9458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67EA8-5742-FF78-BA61-ACF91CF7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21C5D-D780-D832-19EF-82DEF095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4F933-33A9-F552-FE6E-EFCC1B0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303A3-7684-61E5-D445-224DABC4E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6D003-25CE-2B53-9827-5F551C078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754BB-6A91-8175-A8A3-588D53A4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66487-19EA-F0C5-4291-EF6CF828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D1CD8-81CB-5A61-C1FF-28F9FC2F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DCDBE-A8CC-52AB-38E6-E7E975AE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0EB7B-4638-EEAD-9F35-101CC26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A3F11-8108-71AB-FCA3-0436F55F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6EFEF0-7DF5-F34B-A920-2F115CE0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257467-CAB7-0CFE-2DD0-630FBDDC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3E3B33-137B-7195-6B07-F480D0F6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EFB239-4DBB-8A66-3201-CD812201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E5E17-B56C-C44B-34F3-1691C10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6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6478E-282B-3BD9-2BEE-179D97BE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6CD80-46FE-1B59-8142-4DF04286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EEFD3A-CE30-1A25-9763-0321AED7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26B5A-EA5E-5EE7-BD6D-F3B2793C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4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50BF46-FC6A-9A68-C2AB-FE9D874B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A168F8-AC12-26CF-C1BD-4A627AC3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AAD79-0A40-AE3C-C5ED-981FA53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7DA6-6791-6A34-0426-48D63703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B13E2-C6CC-E8E1-0AF0-FF28ABF2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1847F-A49C-2EC9-4251-88653D73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39D19-FE53-5668-FF42-6598C6C5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DAC5D-50AD-D212-9183-53771DAE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D8F5A-08E9-4AAA-5BDE-1B7A3FD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D6B1-84B2-ECD9-E30E-C24349E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20A83F-C09F-6CE9-3C91-60B704D5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ACF95-39F0-A142-044B-3392512B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23F83-7CC8-50E9-318D-F4EC6E1D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29A03-7439-6363-0337-424436DA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F88D1-A8A3-2733-FC39-4F208AFE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183F9-CFA2-6D44-8671-FC2494CF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631AF-9701-D6BA-9832-B599B743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9C7D1-07FF-FB61-18FA-003E1D869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6A34-A668-4A43-9099-C9D27A346F01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53AFF-7F6F-57F8-2E10-CE93C239B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DB557-153E-B036-25F0-23977C3D2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片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680" y="1532880"/>
            <a:ext cx="12191760" cy="239760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487488" y="1916832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958476" y="4221088"/>
            <a:ext cx="42030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1466EC"/>
                </a:solidFill>
                <a:latin typeface="Calibri"/>
              </a:rPr>
              <a:t>2023.02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87488" y="1916832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8A856-C31C-3683-8F91-B899664F1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28CC3E-B4EE-EA61-4E02-777EEB7E5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0"/>
            <a:ext cx="5976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1657</TotalTime>
  <Words>7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 - Colorful Birigh</dc:title>
  <dc:subject/>
  <dc:creator>SimpleSmart</dc:creator>
  <cp:keywords>Presentation Presentation template Volt SimpleSmart</cp:keywords>
  <dc:description>Creative Business Template VOLT.</dc:description>
  <cp:lastModifiedBy>刘 天阳</cp:lastModifiedBy>
  <cp:revision>2259</cp:revision>
  <dcterms:created xsi:type="dcterms:W3CDTF">2015-03-01T11:49:00Z</dcterms:created>
  <dcterms:modified xsi:type="dcterms:W3CDTF">2023-04-26T06:59:13Z</dcterms:modified>
  <cp:category>Business Multipurpose Template</cp:category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22DC09DCD2B94BE1B879B2918F64BC4B</vt:lpwstr>
  </property>
  <property fmtid="{D5CDD505-2E9C-101B-9397-08002B2CF9AE}" pid="3" name="KSOProductBuildVer">
    <vt:lpwstr>2052-11.1.0.10495</vt:lpwstr>
  </property>
  <property fmtid="{D5CDD505-2E9C-101B-9397-08002B2CF9AE}" pid="4" name="Notes">
    <vt:i4>13</vt:i4>
  </property>
  <property fmtid="{D5CDD505-2E9C-101B-9397-08002B2CF9AE}" pid="5" name="PresentationFormat">
    <vt:lpwstr>自定义</vt:lpwstr>
  </property>
  <property fmtid="{D5CDD505-2E9C-101B-9397-08002B2CF9AE}" pid="6" name="Slides">
    <vt:i4>13</vt:i4>
  </property>
</Properties>
</file>