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9" r:id="rId5"/>
    <p:sldId id="265" r:id="rId6"/>
    <p:sldId id="266" r:id="rId7"/>
    <p:sldId id="267" r:id="rId8"/>
    <p:sldId id="268" r:id="rId9"/>
    <p:sldId id="258" r:id="rId10"/>
    <p:sldId id="259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1EAF-E438-457F-BC36-DD10FFF3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577" y="2601264"/>
            <a:ext cx="9448800" cy="1825096"/>
          </a:xfrm>
        </p:spPr>
        <p:txBody>
          <a:bodyPr>
            <a:normAutofit fontScale="90000"/>
          </a:bodyPr>
          <a:lstStyle/>
          <a:p>
            <a:br>
              <a:rPr lang="ko-KR" altLang="ko-KR" sz="3100" dirty="0"/>
            </a:br>
            <a:r>
              <a:rPr lang="en-US" altLang="ko-KR" dirty="0"/>
              <a:t> 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ko-KR" sz="5300" b="1" dirty="0"/>
              <a:t>전자공학 실험</a:t>
            </a:r>
            <a:r>
              <a:rPr lang="en-US" altLang="ko-KR" sz="5300" b="1" dirty="0"/>
              <a:t> 3</a:t>
            </a:r>
            <a:br>
              <a:rPr lang="ko-KR" altLang="ko-KR" sz="5300" dirty="0"/>
            </a:br>
            <a:r>
              <a:rPr lang="en-US" altLang="ko-KR" sz="5300" dirty="0"/>
              <a:t>     </a:t>
            </a:r>
            <a:r>
              <a:rPr lang="en-US" altLang="ko-KR" sz="5300" b="1" dirty="0"/>
              <a:t>project- </a:t>
            </a:r>
            <a:r>
              <a:rPr lang="ko-KR" altLang="en-US" sz="5300" b="1" dirty="0"/>
              <a:t>결과 보고서</a:t>
            </a:r>
            <a:br>
              <a:rPr lang="ko-KR" altLang="ko-KR" dirty="0"/>
            </a:b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53F39-CF39-46DA-A49E-E2E5B9D7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087281"/>
          </a:xfrm>
        </p:spPr>
        <p:txBody>
          <a:bodyPr>
            <a:normAutofit/>
          </a:bodyPr>
          <a:lstStyle/>
          <a:p>
            <a:br>
              <a:rPr lang="ko-KR" altLang="ko-KR" sz="1800" dirty="0"/>
            </a:br>
            <a:r>
              <a:rPr lang="ko-KR" altLang="ko-KR" sz="1800" dirty="0"/>
              <a:t>이름 </a:t>
            </a:r>
            <a:r>
              <a:rPr lang="en-US" altLang="ko-KR" sz="1800" dirty="0"/>
              <a:t>: </a:t>
            </a:r>
            <a:r>
              <a:rPr lang="ko-KR" altLang="ko-KR" sz="1800" dirty="0"/>
              <a:t>이택영</a:t>
            </a:r>
            <a:br>
              <a:rPr lang="ko-KR" altLang="ko-KR" sz="1800" dirty="0"/>
            </a:br>
            <a:r>
              <a:rPr lang="ko-KR" altLang="ko-KR" sz="1800" dirty="0"/>
              <a:t>학번 </a:t>
            </a:r>
            <a:r>
              <a:rPr lang="en-US" altLang="ko-KR" sz="1800" dirty="0"/>
              <a:t>: 201434051</a:t>
            </a:r>
            <a:br>
              <a:rPr lang="ko-KR" altLang="ko-KR" sz="1800" dirty="0"/>
            </a:br>
            <a:r>
              <a:rPr lang="ko-KR" altLang="ko-KR" sz="1800" dirty="0"/>
              <a:t>학과 </a:t>
            </a:r>
            <a:r>
              <a:rPr lang="en-US" altLang="ko-KR" sz="1800" dirty="0"/>
              <a:t>: </a:t>
            </a:r>
            <a:r>
              <a:rPr lang="ko-KR" altLang="ko-KR" sz="1800" dirty="0"/>
              <a:t>전자공학과</a:t>
            </a:r>
            <a:br>
              <a:rPr lang="ko-KR" altLang="ko-KR" sz="1800" dirty="0"/>
            </a:br>
            <a:r>
              <a:rPr lang="en-US" altLang="ko-KR" sz="1800" dirty="0"/>
              <a:t> </a:t>
            </a:r>
            <a:r>
              <a:rPr lang="ko-KR" altLang="ko-KR" sz="1800" dirty="0"/>
              <a:t>교수님 </a:t>
            </a:r>
            <a:r>
              <a:rPr lang="en-US" altLang="ko-KR" sz="1800" dirty="0"/>
              <a:t>: </a:t>
            </a:r>
            <a:r>
              <a:rPr lang="ko-KR" altLang="ko-KR" sz="1800" dirty="0" err="1"/>
              <a:t>한형석</a:t>
            </a:r>
            <a:r>
              <a:rPr lang="ko-KR" altLang="ko-KR" sz="1800" dirty="0"/>
              <a:t> 교수님</a:t>
            </a:r>
            <a:br>
              <a:rPr lang="ko-KR" altLang="ko-KR" sz="1800" dirty="0"/>
            </a:br>
            <a:r>
              <a:rPr lang="en-US" altLang="ko-KR" sz="1800" dirty="0"/>
              <a:t> </a:t>
            </a:r>
            <a:r>
              <a:rPr lang="ko-KR" altLang="ko-KR" sz="1800" dirty="0"/>
              <a:t>제출일 </a:t>
            </a:r>
            <a:r>
              <a:rPr lang="en-US" altLang="ko-KR" sz="1800" dirty="0"/>
              <a:t>: 2020-06-24</a:t>
            </a:r>
            <a:br>
              <a:rPr lang="ko-KR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516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7033E-2338-4052-B01D-0D93EE01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제한 조건 및 실험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A3D1C-A0D1-4EDD-A7BE-836E9BAF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0005"/>
          </a:xfrm>
        </p:spPr>
        <p:txBody>
          <a:bodyPr>
            <a:normAutofit lnSpcReduction="10000"/>
          </a:bodyPr>
          <a:lstStyle/>
          <a:p>
            <a:r>
              <a:rPr lang="ko-KR" altLang="ko-KR" dirty="0"/>
              <a:t>제한조건</a:t>
            </a:r>
            <a:r>
              <a:rPr lang="en-US" altLang="ko-KR" sz="1800" dirty="0"/>
              <a:t>:</a:t>
            </a:r>
            <a:r>
              <a:rPr lang="en-US" altLang="ko-KR" sz="1800" dirty="0">
                <a:solidFill>
                  <a:srgbClr val="FF0000"/>
                </a:solidFill>
              </a:rPr>
              <a:t>-- </a:t>
            </a:r>
            <a:r>
              <a:rPr lang="ko-KR" altLang="en-US" sz="1800" dirty="0">
                <a:solidFill>
                  <a:srgbClr val="FF0000"/>
                </a:solidFill>
              </a:rPr>
              <a:t>실험환경은 베터리의 </a:t>
            </a:r>
            <a:r>
              <a:rPr lang="ko-KR" altLang="en-US" sz="1800" dirty="0" err="1">
                <a:solidFill>
                  <a:srgbClr val="FF0000"/>
                </a:solidFill>
              </a:rPr>
              <a:t>노화로인해</a:t>
            </a:r>
            <a:r>
              <a:rPr lang="ko-KR" altLang="en-US" sz="1800" dirty="0">
                <a:solidFill>
                  <a:srgbClr val="FF0000"/>
                </a:solidFill>
              </a:rPr>
              <a:t> 키트에 장착한체 대체실험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ko-KR" altLang="ko-KR" dirty="0"/>
          </a:p>
          <a:p>
            <a:pPr lvl="0"/>
            <a:r>
              <a:rPr lang="en-US" altLang="ko-KR" dirty="0"/>
              <a:t>‘</a:t>
            </a:r>
            <a:r>
              <a:rPr lang="ko-KR" altLang="ko-KR" dirty="0"/>
              <a:t>라인 트레이서</a:t>
            </a:r>
            <a:r>
              <a:rPr lang="en-US" altLang="ko-KR" dirty="0"/>
              <a:t>’ </a:t>
            </a:r>
            <a:r>
              <a:rPr lang="ko-KR" altLang="ko-KR" dirty="0"/>
              <a:t>동작시에 흰 바닥에 검은 선 필요</a:t>
            </a:r>
            <a:r>
              <a:rPr lang="en-US" altLang="ko-KR" sz="1800" dirty="0"/>
              <a:t>.</a:t>
            </a:r>
            <a:r>
              <a:rPr lang="en-US" altLang="ko-KR" sz="1800" dirty="0">
                <a:solidFill>
                  <a:srgbClr val="FF0000"/>
                </a:solidFill>
              </a:rPr>
              <a:t>--</a:t>
            </a:r>
            <a:r>
              <a:rPr lang="ko-KR" altLang="en-US" sz="1800" dirty="0">
                <a:solidFill>
                  <a:srgbClr val="FF0000"/>
                </a:solidFill>
              </a:rPr>
              <a:t>실험 키트의 </a:t>
            </a:r>
            <a:r>
              <a:rPr lang="ko-KR" altLang="en-US" sz="1800" dirty="0" err="1">
                <a:solidFill>
                  <a:srgbClr val="FF0000"/>
                </a:solidFill>
              </a:rPr>
              <a:t>센서모튤에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검은선을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같다데어</a:t>
            </a:r>
            <a:r>
              <a:rPr lang="ko-KR" altLang="en-US" sz="1800" dirty="0">
                <a:solidFill>
                  <a:srgbClr val="FF0000"/>
                </a:solidFill>
              </a:rPr>
              <a:t> 환경 구현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0"/>
            <a:r>
              <a:rPr lang="ko-KR" altLang="en-US" dirty="0"/>
              <a:t>그리고 수동이동에서 </a:t>
            </a:r>
            <a:r>
              <a:rPr lang="ko-KR" altLang="en-US" dirty="0" err="1"/>
              <a:t>라인트레이서</a:t>
            </a:r>
            <a:r>
              <a:rPr lang="ko-KR" altLang="en-US" dirty="0"/>
              <a:t> 이동시 센서가 라인을 인식한 </a:t>
            </a:r>
            <a:r>
              <a:rPr lang="ko-KR" altLang="en-US" dirty="0" err="1"/>
              <a:t>상태여야함</a:t>
            </a:r>
            <a:r>
              <a:rPr lang="en-US" altLang="ko-KR" dirty="0"/>
              <a:t>.</a:t>
            </a:r>
            <a:r>
              <a:rPr lang="en-US" altLang="ko-KR" sz="1800" dirty="0">
                <a:solidFill>
                  <a:srgbClr val="FF0000"/>
                </a:solidFill>
              </a:rPr>
              <a:t>—</a:t>
            </a:r>
            <a:r>
              <a:rPr lang="ko-KR" altLang="en-US" sz="1800" dirty="0">
                <a:solidFill>
                  <a:srgbClr val="FF0000"/>
                </a:solidFill>
              </a:rPr>
              <a:t>라인 트레이서 </a:t>
            </a:r>
            <a:r>
              <a:rPr lang="ko-KR" altLang="en-US" sz="1800" dirty="0" err="1">
                <a:solidFill>
                  <a:srgbClr val="FF0000"/>
                </a:solidFill>
              </a:rPr>
              <a:t>기능시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센서테스트기의</a:t>
            </a:r>
            <a:r>
              <a:rPr lang="ko-KR" altLang="en-US" sz="1800" dirty="0">
                <a:solidFill>
                  <a:srgbClr val="FF0000"/>
                </a:solidFill>
              </a:rPr>
              <a:t> 범위에 벗어나면 바퀴가 멈춤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ko-KR" altLang="ko-KR" dirty="0"/>
          </a:p>
          <a:p>
            <a:pPr lvl="0"/>
            <a:r>
              <a:rPr lang="en-US" altLang="ko-KR" dirty="0"/>
              <a:t>RF</a:t>
            </a:r>
            <a:r>
              <a:rPr lang="ko-KR" altLang="ko-KR" dirty="0"/>
              <a:t>리모컨의 버튼은 한번에 하나를 누르고 있는다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FF0000"/>
                </a:solidFill>
              </a:rPr>
              <a:t>–</a:t>
            </a:r>
            <a:r>
              <a:rPr lang="ko-KR" altLang="en-US" sz="1800" dirty="0">
                <a:solidFill>
                  <a:srgbClr val="FF0000"/>
                </a:solidFill>
              </a:rPr>
              <a:t>만일 동신에 두개를 누른다면 왼쪽 </a:t>
            </a:r>
            <a:r>
              <a:rPr lang="ko-KR" altLang="en-US" sz="1800" dirty="0" err="1">
                <a:solidFill>
                  <a:srgbClr val="FF0000"/>
                </a:solidFill>
              </a:rPr>
              <a:t>바퀴축</a:t>
            </a:r>
            <a:r>
              <a:rPr lang="ko-KR" altLang="en-US" sz="1800" dirty="0">
                <a:solidFill>
                  <a:srgbClr val="FF0000"/>
                </a:solidFill>
              </a:rPr>
              <a:t> 제자리 회전으로 동작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0"/>
            <a:r>
              <a:rPr lang="ko-KR" altLang="en-US" dirty="0"/>
              <a:t>아무 버튼을 누르지 않을 시에는 제자리에서 회전한다</a:t>
            </a:r>
            <a:r>
              <a:rPr lang="en-US" altLang="ko-KR" dirty="0"/>
              <a:t>.</a:t>
            </a:r>
            <a:r>
              <a:rPr lang="en-US" altLang="ko-KR" sz="1800" dirty="0">
                <a:solidFill>
                  <a:srgbClr val="FF0000"/>
                </a:solidFill>
              </a:rPr>
              <a:t>—</a:t>
            </a:r>
            <a:r>
              <a:rPr lang="ko-KR" altLang="en-US" sz="1800" dirty="0">
                <a:solidFill>
                  <a:srgbClr val="FF0000"/>
                </a:solidFill>
              </a:rPr>
              <a:t>왼쪽 바퀴를 축으로 제자리 회전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0"/>
            <a:endParaRPr lang="en-US" altLang="ko-KR" dirty="0"/>
          </a:p>
          <a:p>
            <a:r>
              <a:rPr lang="ko-KR" altLang="ko-KR" dirty="0"/>
              <a:t>고려사항</a:t>
            </a:r>
            <a:r>
              <a:rPr lang="en-US" altLang="ko-KR" dirty="0"/>
              <a:t>:</a:t>
            </a:r>
            <a:endParaRPr lang="ko-KR" altLang="ko-KR" dirty="0"/>
          </a:p>
          <a:p>
            <a:pPr lvl="0"/>
            <a:r>
              <a:rPr lang="ko-KR" altLang="ko-KR" dirty="0"/>
              <a:t>실험장소 </a:t>
            </a:r>
            <a:r>
              <a:rPr lang="en-US" altLang="ko-KR" dirty="0"/>
              <a:t>: </a:t>
            </a:r>
            <a:r>
              <a:rPr lang="ko-KR" altLang="ko-KR" dirty="0"/>
              <a:t>평평하고 </a:t>
            </a:r>
            <a:r>
              <a:rPr lang="ko-KR" altLang="ko-KR" dirty="0" err="1"/>
              <a:t>흰바닥에</a:t>
            </a:r>
            <a:r>
              <a:rPr lang="ko-KR" altLang="ko-KR" dirty="0"/>
              <a:t> 어두운 </a:t>
            </a:r>
            <a:r>
              <a:rPr lang="ko-KR" altLang="ko-KR" dirty="0" err="1"/>
              <a:t>검은선</a:t>
            </a:r>
            <a:r>
              <a:rPr lang="ko-KR" altLang="ko-KR" dirty="0"/>
              <a:t> 필요</a:t>
            </a:r>
            <a:r>
              <a:rPr lang="en-US" altLang="ko-KR" dirty="0"/>
              <a:t>.</a:t>
            </a:r>
            <a:r>
              <a:rPr lang="ko-KR" altLang="en-US" sz="1800" dirty="0">
                <a:solidFill>
                  <a:srgbClr val="FF0000"/>
                </a:solidFill>
              </a:rPr>
              <a:t>베터리 무제로 인해 실험환경 변함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장치세팅</a:t>
            </a:r>
            <a:r>
              <a:rPr lang="en-US" altLang="ko-KR" dirty="0"/>
              <a:t> : </a:t>
            </a:r>
            <a:r>
              <a:rPr lang="ko-KR" altLang="ko-KR" dirty="0"/>
              <a:t>장치 움직임에 문제가 없는 넓은 바닥 필요</a:t>
            </a:r>
            <a:r>
              <a:rPr lang="en-US" altLang="ko-KR" dirty="0"/>
              <a:t>. </a:t>
            </a:r>
            <a:r>
              <a:rPr lang="ko-KR" altLang="ko-KR" dirty="0" err="1"/>
              <a:t>선으로인한</a:t>
            </a:r>
            <a:r>
              <a:rPr lang="ko-KR" altLang="ko-KR" dirty="0"/>
              <a:t> 움직임의 제한을 피하기 위해 외부전원 배터리 사용</a:t>
            </a:r>
            <a:r>
              <a:rPr lang="en-US" altLang="ko-KR" dirty="0"/>
              <a:t>.</a:t>
            </a:r>
            <a:r>
              <a:rPr lang="en-US" altLang="ko-KR" sz="1800" dirty="0">
                <a:solidFill>
                  <a:srgbClr val="FF0000"/>
                </a:solidFill>
              </a:rPr>
              <a:t>—</a:t>
            </a:r>
            <a:r>
              <a:rPr lang="ko-KR" altLang="en-US" sz="1800" dirty="0">
                <a:solidFill>
                  <a:srgbClr val="FF0000"/>
                </a:solidFill>
              </a:rPr>
              <a:t>베터리에 문제 </a:t>
            </a:r>
            <a:r>
              <a:rPr lang="ko-KR" altLang="en-US" sz="1800" dirty="0" err="1">
                <a:solidFill>
                  <a:srgbClr val="FF0000"/>
                </a:solidFill>
              </a:rPr>
              <a:t>가생겼을때</a:t>
            </a:r>
            <a:r>
              <a:rPr lang="ko-KR" altLang="en-US" sz="1800" dirty="0">
                <a:solidFill>
                  <a:srgbClr val="FF0000"/>
                </a:solidFill>
              </a:rPr>
              <a:t> 상황도 추가 했어야 했음</a:t>
            </a:r>
            <a:r>
              <a:rPr lang="en-US" altLang="ko-KR" sz="1800" dirty="0">
                <a:solidFill>
                  <a:srgbClr val="FF0000"/>
                </a:solidFill>
              </a:rPr>
              <a:t>…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1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34D8-9474-4194-81B7-5E25B6F4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C3867-E907-4470-B186-F9B5CC14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/>
              <a:t>	--=============timing problem </a:t>
            </a:r>
            <a:r>
              <a:rPr lang="ko-KR" altLang="en-US" sz="1000" dirty="0"/>
              <a:t>해결 위해 추가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process(</a:t>
            </a:r>
            <a:r>
              <a:rPr lang="en-US" altLang="ko-KR" sz="1000" dirty="0" err="1"/>
              <a:t>sclk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sen_in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in_sen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	begin</a:t>
            </a:r>
          </a:p>
          <a:p>
            <a:r>
              <a:rPr lang="en-US" altLang="ko-KR" sz="1000" dirty="0"/>
              <a:t>		if </a:t>
            </a:r>
            <a:r>
              <a:rPr lang="en-US" altLang="ko-KR" sz="1000" dirty="0" err="1"/>
              <a:t>falling_edge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sclk</a:t>
            </a:r>
            <a:r>
              <a:rPr lang="en-US" altLang="ko-KR" sz="1000" dirty="0"/>
              <a:t>) then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in_sen</a:t>
            </a:r>
            <a:r>
              <a:rPr lang="en-US" altLang="ko-KR" sz="1000" dirty="0"/>
              <a:t> &lt;= </a:t>
            </a:r>
            <a:r>
              <a:rPr lang="en-US" altLang="ko-KR" sz="1000" dirty="0" err="1"/>
              <a:t>sen_in</a:t>
            </a:r>
            <a:r>
              <a:rPr lang="en-US" altLang="ko-KR" sz="1000" dirty="0"/>
              <a:t>;	--</a:t>
            </a:r>
            <a:r>
              <a:rPr lang="en-US" altLang="ko-KR" sz="1000" dirty="0" err="1"/>
              <a:t>in_sen</a:t>
            </a:r>
            <a:r>
              <a:rPr lang="ko-KR" altLang="en-US" sz="1000" dirty="0"/>
              <a:t> 을 추가하여  </a:t>
            </a:r>
            <a:r>
              <a:rPr lang="en-US" altLang="ko-KR" sz="1000" dirty="0" err="1"/>
              <a:t>sclk</a:t>
            </a:r>
            <a:r>
              <a:rPr lang="en-US" altLang="ko-KR" sz="1000" dirty="0"/>
              <a:t> </a:t>
            </a:r>
            <a:r>
              <a:rPr lang="ko-KR" altLang="en-US" sz="1000" dirty="0" err="1"/>
              <a:t>클락에</a:t>
            </a:r>
            <a:r>
              <a:rPr lang="ko-KR" altLang="en-US" sz="1000" dirty="0"/>
              <a:t> 유효한 값이 있을 시에만 값  저장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	end if;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end process;</a:t>
            </a:r>
          </a:p>
          <a:p>
            <a:r>
              <a:rPr lang="en-US" altLang="ko-KR" sz="1000" dirty="0"/>
              <a:t>--=============================</a:t>
            </a:r>
            <a:r>
              <a:rPr lang="en-US" altLang="ko-KR" sz="1000" dirty="0" err="1"/>
              <a:t>rf_data</a:t>
            </a:r>
            <a:r>
              <a:rPr lang="ko-KR" altLang="en-US" sz="1000" dirty="0"/>
              <a:t>의 각각의 </a:t>
            </a:r>
            <a:r>
              <a:rPr lang="ko-KR" altLang="en-US" sz="1000" dirty="0" err="1"/>
              <a:t>신호시</a:t>
            </a:r>
            <a:r>
              <a:rPr lang="ko-KR" altLang="en-US" sz="1000" dirty="0"/>
              <a:t> 동작 설정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	if </a:t>
            </a:r>
            <a:r>
              <a:rPr lang="en-US" altLang="ko-KR" sz="1000" dirty="0" err="1"/>
              <a:t>rstb</a:t>
            </a:r>
            <a:r>
              <a:rPr lang="en-US" altLang="ko-KR" sz="1000" dirty="0"/>
              <a:t> = '0' then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mtl_speed</a:t>
            </a:r>
            <a:r>
              <a:rPr lang="en-US" altLang="ko-KR" sz="1000" dirty="0"/>
              <a:t> &lt;= "00";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mtr_speed</a:t>
            </a:r>
            <a:r>
              <a:rPr lang="en-US" altLang="ko-KR" sz="1000" dirty="0"/>
              <a:t> &lt;= "00";          --</a:t>
            </a:r>
            <a:r>
              <a:rPr lang="ko-KR" altLang="en-US" sz="1000" dirty="0"/>
              <a:t>리셋 버튼이 </a:t>
            </a:r>
            <a:r>
              <a:rPr lang="ko-KR" altLang="en-US" sz="1000" dirty="0" err="1"/>
              <a:t>눌러졌을때</a:t>
            </a:r>
            <a:r>
              <a:rPr lang="ko-KR" altLang="en-US" sz="1000" dirty="0"/>
              <a:t> 모터 정지</a:t>
            </a:r>
          </a:p>
          <a:p>
            <a:r>
              <a:rPr lang="ko-KR" altLang="en-US" sz="1000" dirty="0"/>
              <a:t>			</a:t>
            </a:r>
            <a:r>
              <a:rPr lang="en-US" altLang="ko-KR" sz="1000" dirty="0"/>
              <a:t>buzzer &lt;= '0';</a:t>
            </a:r>
          </a:p>
        </p:txBody>
      </p:sp>
    </p:spTree>
    <p:extLst>
      <p:ext uri="{BB962C8B-B14F-4D97-AF65-F5344CB8AC3E}">
        <p14:creationId xmlns:p14="http://schemas.microsoft.com/office/powerpoint/2010/main" val="38398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34D8-9474-4194-81B7-5E25B6F4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C3867-E907-4470-B186-F9B5CC14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/>
              <a:t>	</a:t>
            </a:r>
            <a:r>
              <a:rPr lang="en-US" altLang="ko-KR" sz="1000" dirty="0" err="1"/>
              <a:t>elsif</a:t>
            </a:r>
            <a:r>
              <a:rPr lang="en-US" altLang="ko-KR" sz="1000" dirty="0"/>
              <a:t>  </a:t>
            </a:r>
            <a:r>
              <a:rPr lang="en-US" altLang="ko-KR" sz="1000" dirty="0" err="1"/>
              <a:t>rf_data</a:t>
            </a:r>
            <a:r>
              <a:rPr lang="en-US" altLang="ko-KR" sz="1000" dirty="0"/>
              <a:t> = "010" then		--===============2</a:t>
            </a:r>
            <a:r>
              <a:rPr lang="ko-KR" altLang="en-US" sz="1000" dirty="0"/>
              <a:t>번 스위치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눌렀을때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라인트레이싱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case </a:t>
            </a:r>
            <a:r>
              <a:rPr lang="en-US" altLang="ko-KR" sz="1000" dirty="0" err="1"/>
              <a:t>in_sen</a:t>
            </a:r>
            <a:r>
              <a:rPr lang="en-US" altLang="ko-KR" sz="1000" dirty="0"/>
              <a:t> is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elsif</a:t>
            </a:r>
            <a:r>
              <a:rPr lang="en-US" altLang="ko-KR" sz="1000" dirty="0"/>
              <a:t>  </a:t>
            </a:r>
            <a:r>
              <a:rPr lang="en-US" altLang="ko-KR" sz="1000" dirty="0" err="1"/>
              <a:t>rf_dat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mtl_speed</a:t>
            </a:r>
            <a:r>
              <a:rPr lang="en-US" altLang="ko-KR" sz="1000" dirty="0"/>
              <a:t> &lt;= "01";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mtr_speed</a:t>
            </a:r>
            <a:r>
              <a:rPr lang="en-US" altLang="ko-KR" sz="1000" dirty="0"/>
              <a:t> &lt;= "01";</a:t>
            </a:r>
          </a:p>
          <a:p>
            <a:r>
              <a:rPr lang="en-US" altLang="ko-KR" sz="1000" dirty="0"/>
              <a:t>                   buzzer &lt;= '1';a = "001" then	  --==============1</a:t>
            </a:r>
            <a:r>
              <a:rPr lang="ko-KR" altLang="en-US" sz="1000" dirty="0"/>
              <a:t>번 스위치 </a:t>
            </a:r>
            <a:r>
              <a:rPr lang="ko-KR" altLang="en-US" sz="1000" dirty="0" err="1"/>
              <a:t>놀렀을때</a:t>
            </a:r>
            <a:r>
              <a:rPr lang="ko-KR" altLang="en-US" sz="1000" dirty="0"/>
              <a:t> 직진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버저</a:t>
            </a:r>
            <a:r>
              <a:rPr lang="ko-KR" altLang="en-US" sz="1000" dirty="0"/>
              <a:t> 작동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	else 		--==============</a:t>
            </a:r>
            <a:r>
              <a:rPr lang="ko-KR" altLang="en-US" sz="1000" dirty="0"/>
              <a:t>아무 </a:t>
            </a:r>
            <a:r>
              <a:rPr lang="ko-KR" altLang="en-US" sz="1000" dirty="0" err="1"/>
              <a:t>스위</a:t>
            </a:r>
            <a:r>
              <a:rPr lang="ko-KR" altLang="en-US" sz="1000" dirty="0"/>
              <a:t> 치도 누르지 </a:t>
            </a:r>
            <a:r>
              <a:rPr lang="ko-KR" altLang="en-US" sz="1000" dirty="0" err="1"/>
              <a:t>않았을때</a:t>
            </a:r>
            <a:r>
              <a:rPr lang="ko-KR" altLang="en-US" sz="1000" dirty="0"/>
              <a:t> 회전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			</a:t>
            </a:r>
            <a:r>
              <a:rPr lang="en-US" altLang="ko-KR" sz="1000" dirty="0" err="1"/>
              <a:t>mtl_speed</a:t>
            </a:r>
            <a:r>
              <a:rPr lang="en-US" altLang="ko-KR" sz="1000" dirty="0"/>
              <a:t> &lt;= "00";</a:t>
            </a:r>
          </a:p>
          <a:p>
            <a:r>
              <a:rPr lang="en-US" altLang="ko-KR" sz="1000" dirty="0"/>
              <a:t>				</a:t>
            </a:r>
            <a:r>
              <a:rPr lang="en-US" altLang="ko-KR" sz="1000" dirty="0" err="1"/>
              <a:t>mtr_speed</a:t>
            </a:r>
            <a:r>
              <a:rPr lang="en-US" altLang="ko-KR" sz="1000" dirty="0"/>
              <a:t> &lt;= "01";</a:t>
            </a:r>
          </a:p>
          <a:p>
            <a:r>
              <a:rPr lang="en-US" altLang="ko-KR" sz="1000" dirty="0"/>
              <a:t>				buzzer &lt;= '0’;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7605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34D8-9474-4194-81B7-5E25B6F4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C3867-E907-4470-B186-F9B5CC14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추가적으로 </a:t>
            </a:r>
            <a:r>
              <a:rPr lang="en-US" altLang="ko-KR" sz="2000" dirty="0"/>
              <a:t>sensor in-out </a:t>
            </a:r>
            <a:r>
              <a:rPr lang="ko-KR" altLang="en-US" sz="2000" dirty="0" err="1"/>
              <a:t>클락</a:t>
            </a:r>
            <a:r>
              <a:rPr lang="en-US" altLang="ko-KR" sz="2000" dirty="0"/>
              <a:t>,</a:t>
            </a:r>
            <a:r>
              <a:rPr lang="ko-KR" altLang="en-US" sz="2000" dirty="0"/>
              <a:t> 모터 클럭 분주</a:t>
            </a:r>
            <a:endParaRPr lang="en-US" altLang="ko-KR" sz="2000" dirty="0"/>
          </a:p>
          <a:p>
            <a:r>
              <a:rPr lang="ko-KR" altLang="en-US" sz="2000" dirty="0"/>
              <a:t>모터 속도 설정</a:t>
            </a:r>
            <a:endParaRPr lang="en-US" altLang="ko-KR" sz="2000" dirty="0"/>
          </a:p>
          <a:p>
            <a:r>
              <a:rPr lang="ko-KR" altLang="en-US" sz="2000" dirty="0" err="1"/>
              <a:t>라인트레이서</a:t>
            </a:r>
            <a:r>
              <a:rPr lang="ko-KR" altLang="en-US" sz="2000" dirty="0"/>
              <a:t> 센서 </a:t>
            </a:r>
            <a:r>
              <a:rPr lang="en-US" altLang="ko-KR" sz="2000" dirty="0"/>
              <a:t>in-out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r>
              <a:rPr lang="ko-KR" altLang="en-US" sz="2000" dirty="0"/>
              <a:t>세그먼트 설정 </a:t>
            </a:r>
            <a:r>
              <a:rPr lang="ko-KR" altLang="en-US" sz="2000" dirty="0" err="1"/>
              <a:t>등이있습니다</a:t>
            </a:r>
            <a:r>
              <a:rPr lang="en-US" altLang="ko-KR" sz="2000" dirty="0"/>
              <a:t>. (</a:t>
            </a:r>
            <a:r>
              <a:rPr lang="ko-KR" altLang="en-US" sz="2000" dirty="0" err="1"/>
              <a:t>자세한것은</a:t>
            </a:r>
            <a:r>
              <a:rPr lang="ko-KR" altLang="en-US" sz="2000" dirty="0"/>
              <a:t> 주석처리</a:t>
            </a:r>
            <a:r>
              <a:rPr lang="en-US" altLang="ko-KR" sz="2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6579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2CAA-85E1-446C-9B91-DD2BA6F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부품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48C7-B3A6-4CF0-A587-B855D4D1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altLang="ko-KR" dirty="0"/>
              <a:t>RF-controller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ko-KR" dirty="0"/>
              <a:t>RF-control. </a:t>
            </a:r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 err="1"/>
              <a:t>수신모듈</a:t>
            </a:r>
            <a:endParaRPr lang="en-US" altLang="ko-KR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라인 트레이서용 센서 모듈</a:t>
            </a:r>
            <a:endParaRPr lang="en-US" altLang="ko-KR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ko-KR" dirty="0"/>
              <a:t>7-</a:t>
            </a:r>
            <a:r>
              <a:rPr lang="ko-KR" altLang="en-US" dirty="0"/>
              <a:t> </a:t>
            </a:r>
            <a:r>
              <a:rPr lang="en-US" altLang="ko-KR" dirty="0"/>
              <a:t>segment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ko-KR" dirty="0"/>
              <a:t>Motor(left, right)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err="1"/>
              <a:t>버저</a:t>
            </a:r>
            <a:endParaRPr lang="en-US" altLang="ko-KR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en-US" altLang="ko-KR" dirty="0"/>
              <a:t>LED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ko-KR" dirty="0"/>
          </a:p>
          <a:p>
            <a:pPr marL="457200" lvl="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82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80754-B39D-4364-BE0A-8043679F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 </a:t>
            </a:r>
            <a:r>
              <a:rPr lang="ko-KR" altLang="en-US" dirty="0"/>
              <a:t>순서도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9C48A4CE-E02A-4F5F-9393-DC7389839C19}"/>
              </a:ext>
            </a:extLst>
          </p:cNvPr>
          <p:cNvSpPr/>
          <p:nvPr/>
        </p:nvSpPr>
        <p:spPr>
          <a:xfrm>
            <a:off x="1506070" y="764373"/>
            <a:ext cx="2017059" cy="355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050167E-58A3-4A0B-8AE3-96265A29BA94}"/>
              </a:ext>
            </a:extLst>
          </p:cNvPr>
          <p:cNvSpPr/>
          <p:nvPr/>
        </p:nvSpPr>
        <p:spPr>
          <a:xfrm>
            <a:off x="1376081" y="1477544"/>
            <a:ext cx="2277035" cy="6992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Rf_data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2F0DB1-658A-46C2-AAEF-3C8CBA6680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514599" y="1119373"/>
            <a:ext cx="1" cy="35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21658E-675D-44A3-B03A-DCA0EEF79FE5}"/>
              </a:ext>
            </a:extLst>
          </p:cNvPr>
          <p:cNvCxnSpPr>
            <a:stCxn id="6" idx="2"/>
          </p:cNvCxnSpPr>
          <p:nvPr/>
        </p:nvCxnSpPr>
        <p:spPr>
          <a:xfrm flipH="1">
            <a:off x="2514598" y="2176791"/>
            <a:ext cx="1" cy="8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C82CE94-2801-4BBA-A53C-F7426E0497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514598" y="2534962"/>
            <a:ext cx="1582273" cy="1095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6D7EC99-CDA5-434A-9B25-3BA4737F3937}"/>
              </a:ext>
            </a:extLst>
          </p:cNvPr>
          <p:cNvCxnSpPr>
            <a:cxnSpLocks/>
          </p:cNvCxnSpPr>
          <p:nvPr/>
        </p:nvCxnSpPr>
        <p:spPr>
          <a:xfrm>
            <a:off x="4096871" y="2534962"/>
            <a:ext cx="1582273" cy="477179"/>
          </a:xfrm>
          <a:prstGeom prst="bentConnector3">
            <a:avLst>
              <a:gd name="adj1" fmla="val 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936CD5-E897-427E-B00C-B763F7D7BC9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53116" y="1827168"/>
            <a:ext cx="3177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A041B2-D532-4AAA-8122-5F8F707AAE54}"/>
              </a:ext>
            </a:extLst>
          </p:cNvPr>
          <p:cNvSpPr/>
          <p:nvPr/>
        </p:nvSpPr>
        <p:spPr>
          <a:xfrm>
            <a:off x="1827677" y="3012141"/>
            <a:ext cx="1299884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버저</a:t>
            </a:r>
            <a:r>
              <a:rPr lang="en-US" altLang="ko-KR" sz="1400" dirty="0"/>
              <a:t>, </a:t>
            </a:r>
          </a:p>
          <a:p>
            <a:pPr algn="ctr"/>
            <a:r>
              <a:rPr lang="en-US" altLang="ko-KR" sz="1400" dirty="0"/>
              <a:t>(1 </a:t>
            </a:r>
            <a:r>
              <a:rPr lang="ko-KR" altLang="en-US" sz="1400" dirty="0"/>
              <a:t>출력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96EA0-E7AE-429A-A88A-18903A1F8480}"/>
              </a:ext>
            </a:extLst>
          </p:cNvPr>
          <p:cNvSpPr txBox="1"/>
          <p:nvPr/>
        </p:nvSpPr>
        <p:spPr>
          <a:xfrm>
            <a:off x="2135840" y="2619350"/>
            <a:ext cx="4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63DF7-1E37-4090-A497-B9B6A2B0F6EB}"/>
              </a:ext>
            </a:extLst>
          </p:cNvPr>
          <p:cNvSpPr txBox="1"/>
          <p:nvPr/>
        </p:nvSpPr>
        <p:spPr>
          <a:xfrm>
            <a:off x="3740522" y="2642809"/>
            <a:ext cx="4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9899AD-BEDC-4A3B-B88D-54AF70399927}"/>
              </a:ext>
            </a:extLst>
          </p:cNvPr>
          <p:cNvSpPr txBox="1"/>
          <p:nvPr/>
        </p:nvSpPr>
        <p:spPr>
          <a:xfrm>
            <a:off x="5280210" y="2614136"/>
            <a:ext cx="4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6740B5-CE34-4449-9A7F-4BD9B0945C66}"/>
              </a:ext>
            </a:extLst>
          </p:cNvPr>
          <p:cNvSpPr/>
          <p:nvPr/>
        </p:nvSpPr>
        <p:spPr>
          <a:xfrm>
            <a:off x="5029202" y="3025171"/>
            <a:ext cx="1299884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회전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(3 </a:t>
            </a:r>
            <a:r>
              <a:rPr lang="ko-KR" altLang="en-US" sz="1400" dirty="0"/>
              <a:t>출력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9120160-5B6F-4FA3-B364-9BD2A19F9E38}"/>
              </a:ext>
            </a:extLst>
          </p:cNvPr>
          <p:cNvSpPr/>
          <p:nvPr/>
        </p:nvSpPr>
        <p:spPr>
          <a:xfrm>
            <a:off x="2958353" y="3630287"/>
            <a:ext cx="2277035" cy="6992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라인인식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1286A4-53DF-45D6-9917-2AF2287B1447}"/>
              </a:ext>
            </a:extLst>
          </p:cNvPr>
          <p:cNvCxnSpPr>
            <a:stCxn id="27" idx="2"/>
          </p:cNvCxnSpPr>
          <p:nvPr/>
        </p:nvCxnSpPr>
        <p:spPr>
          <a:xfrm flipH="1">
            <a:off x="4096870" y="4329534"/>
            <a:ext cx="1" cy="38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0C4B4A-BB58-4C77-8316-9262CE322FF4}"/>
              </a:ext>
            </a:extLst>
          </p:cNvPr>
          <p:cNvSpPr/>
          <p:nvPr/>
        </p:nvSpPr>
        <p:spPr>
          <a:xfrm>
            <a:off x="3305740" y="4715957"/>
            <a:ext cx="1582259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라인트레이싱</a:t>
            </a:r>
            <a:r>
              <a:rPr lang="en-US" altLang="ko-KR" sz="1400" dirty="0"/>
              <a:t>,</a:t>
            </a:r>
          </a:p>
          <a:p>
            <a:pPr algn="ctr"/>
            <a:r>
              <a:rPr lang="en-US" altLang="ko-KR" sz="1400" dirty="0"/>
              <a:t>(2 </a:t>
            </a:r>
            <a:r>
              <a:rPr lang="ko-KR" altLang="en-US" sz="1400" dirty="0"/>
              <a:t>출력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8CE696-F6C8-4ED0-B935-A69B7CCA42FB}"/>
              </a:ext>
            </a:extLst>
          </p:cNvPr>
          <p:cNvSpPr txBox="1"/>
          <p:nvPr/>
        </p:nvSpPr>
        <p:spPr>
          <a:xfrm>
            <a:off x="3547788" y="4284188"/>
            <a:ext cx="6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95C28F-A960-44FB-A7DC-58791A288B00}"/>
              </a:ext>
            </a:extLst>
          </p:cNvPr>
          <p:cNvSpPr txBox="1"/>
          <p:nvPr/>
        </p:nvSpPr>
        <p:spPr>
          <a:xfrm>
            <a:off x="3883960" y="1499447"/>
            <a:ext cx="6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3095BA-8FAC-460E-BB97-FDAB35512365}"/>
              </a:ext>
            </a:extLst>
          </p:cNvPr>
          <p:cNvSpPr/>
          <p:nvPr/>
        </p:nvSpPr>
        <p:spPr>
          <a:xfrm>
            <a:off x="6822141" y="1594204"/>
            <a:ext cx="1299884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회전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(0 </a:t>
            </a:r>
            <a:r>
              <a:rPr lang="ko-KR" altLang="en-US" sz="1400" dirty="0"/>
              <a:t>출력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24BB3CB-7C79-43CC-A6CD-8264FBCA87D2}"/>
              </a:ext>
            </a:extLst>
          </p:cNvPr>
          <p:cNvCxnSpPr>
            <a:cxnSpLocks/>
            <a:stCxn id="22" idx="2"/>
            <a:endCxn id="35" idx="2"/>
          </p:cNvCxnSpPr>
          <p:nvPr/>
        </p:nvCxnSpPr>
        <p:spPr>
          <a:xfrm rot="5400000" flipH="1" flipV="1">
            <a:off x="4265882" y="222800"/>
            <a:ext cx="1417937" cy="4994464"/>
          </a:xfrm>
          <a:prstGeom prst="bentConnector3">
            <a:avLst>
              <a:gd name="adj1" fmla="val -196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430B3B-72BD-4F4D-84E1-466EAA24460B}"/>
              </a:ext>
            </a:extLst>
          </p:cNvPr>
          <p:cNvCxnSpPr>
            <a:stCxn id="26" idx="3"/>
          </p:cNvCxnSpPr>
          <p:nvPr/>
        </p:nvCxnSpPr>
        <p:spPr>
          <a:xfrm flipV="1">
            <a:off x="6329086" y="3233600"/>
            <a:ext cx="1142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AA3E81B-1B8B-4034-95E3-0EA35B5D353B}"/>
              </a:ext>
            </a:extLst>
          </p:cNvPr>
          <p:cNvCxnSpPr>
            <a:stCxn id="31" idx="2"/>
          </p:cNvCxnSpPr>
          <p:nvPr/>
        </p:nvCxnSpPr>
        <p:spPr>
          <a:xfrm flipH="1">
            <a:off x="4096862" y="5132816"/>
            <a:ext cx="8" cy="109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038EF1F-3287-4441-B36B-8B77A7A33A26}"/>
              </a:ext>
            </a:extLst>
          </p:cNvPr>
          <p:cNvSpPr txBox="1"/>
          <p:nvPr/>
        </p:nvSpPr>
        <p:spPr>
          <a:xfrm>
            <a:off x="2032749" y="2201639"/>
            <a:ext cx="6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EC920D0-FD2B-4816-8778-EDC0295CD6E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35388" y="3979911"/>
            <a:ext cx="224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9716B6-12B4-4F81-BC76-3763A54E7882}"/>
              </a:ext>
            </a:extLst>
          </p:cNvPr>
          <p:cNvSpPr txBox="1"/>
          <p:nvPr/>
        </p:nvSpPr>
        <p:spPr>
          <a:xfrm>
            <a:off x="5423655" y="3661194"/>
            <a:ext cx="6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400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34D8-9474-4194-81B7-5E25B6F4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764373"/>
            <a:ext cx="10482470" cy="1293028"/>
          </a:xfrm>
        </p:spPr>
        <p:txBody>
          <a:bodyPr/>
          <a:lstStyle/>
          <a:p>
            <a:r>
              <a:rPr lang="en-US" altLang="ko-KR" dirty="0" err="1"/>
              <a:t>Isim</a:t>
            </a:r>
            <a:r>
              <a:rPr lang="ko-KR" altLang="en-US" dirty="0"/>
              <a:t>을 이용한 시뮬레이션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6B66CE-6658-47F9-8ED3-ED9CC484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iSim</a:t>
            </a:r>
            <a:r>
              <a:rPr lang="en-US" altLang="ko-KR" dirty="0"/>
              <a:t> </a:t>
            </a:r>
            <a:r>
              <a:rPr lang="ko-KR" altLang="en-US" dirty="0"/>
              <a:t>프로그램을 이용하여 코드 시뮬레이션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rstb</a:t>
            </a:r>
            <a:r>
              <a:rPr lang="ko-KR" altLang="en-US" dirty="0"/>
              <a:t>에는 </a:t>
            </a:r>
            <a:r>
              <a:rPr lang="en-US" altLang="ko-KR" dirty="0"/>
              <a:t>0, 1 </a:t>
            </a:r>
            <a:r>
              <a:rPr lang="ko-KR" altLang="en-US" dirty="0"/>
              <a:t>을 수동으로 상수 지정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clk_50m </a:t>
            </a:r>
            <a:r>
              <a:rPr lang="ko-KR" altLang="en-US" dirty="0"/>
              <a:t>에는 강제적으로 클럭 지정</a:t>
            </a:r>
            <a:r>
              <a:rPr lang="en-US" altLang="ko-KR" dirty="0"/>
              <a:t>. (</a:t>
            </a:r>
            <a:r>
              <a:rPr lang="ko-KR" altLang="en-US" dirty="0"/>
              <a:t>주기 </a:t>
            </a:r>
            <a:r>
              <a:rPr lang="en-US" altLang="ko-KR" dirty="0"/>
              <a:t>: 0.002n)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rf_data</a:t>
            </a:r>
            <a:r>
              <a:rPr lang="en-US" altLang="ko-KR" dirty="0"/>
              <a:t> </a:t>
            </a:r>
            <a:r>
              <a:rPr lang="ko-KR" altLang="en-US" dirty="0"/>
              <a:t>에 대해서도 강제적으로 상수 지정</a:t>
            </a:r>
            <a:r>
              <a:rPr lang="en-US" altLang="ko-KR" dirty="0"/>
              <a:t>.( 000,</a:t>
            </a:r>
            <a:r>
              <a:rPr lang="ko-KR" altLang="en-US" dirty="0"/>
              <a:t> </a:t>
            </a:r>
            <a:r>
              <a:rPr lang="en-US" altLang="ko-KR" dirty="0"/>
              <a:t>001,</a:t>
            </a:r>
            <a:r>
              <a:rPr lang="ko-KR" altLang="en-US" dirty="0"/>
              <a:t> </a:t>
            </a:r>
            <a:r>
              <a:rPr lang="en-US" altLang="ko-KR" dirty="0"/>
              <a:t>010,</a:t>
            </a:r>
            <a:r>
              <a:rPr lang="ko-KR" altLang="en-US" dirty="0"/>
              <a:t> </a:t>
            </a:r>
            <a:r>
              <a:rPr lang="en-US" altLang="ko-KR" dirty="0"/>
              <a:t>100)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sen_in</a:t>
            </a:r>
            <a:r>
              <a:rPr lang="ko-KR" altLang="en-US" dirty="0"/>
              <a:t> 에 대해서 임으로 값 지정</a:t>
            </a:r>
            <a:r>
              <a:rPr lang="en-US" altLang="ko-KR" dirty="0"/>
              <a:t>. (1000111</a:t>
            </a:r>
            <a:r>
              <a:rPr lang="ko-KR" altLang="en-US" dirty="0"/>
              <a:t>의 값으로 실험</a:t>
            </a:r>
            <a:r>
              <a:rPr lang="en-US" altLang="ko-KR" dirty="0"/>
              <a:t>, </a:t>
            </a:r>
            <a:r>
              <a:rPr lang="ko-KR" altLang="en-US" dirty="0"/>
              <a:t>정상작동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0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34D8-9474-4194-81B7-5E25B6F4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764373"/>
            <a:ext cx="10482470" cy="1293028"/>
          </a:xfrm>
        </p:spPr>
        <p:txBody>
          <a:bodyPr/>
          <a:lstStyle/>
          <a:p>
            <a:r>
              <a:rPr lang="en-US" altLang="ko-KR" dirty="0" err="1"/>
              <a:t>Isim</a:t>
            </a:r>
            <a:r>
              <a:rPr lang="ko-KR" altLang="en-US" dirty="0"/>
              <a:t>을 이용한 시뮬레이션</a:t>
            </a:r>
            <a:r>
              <a:rPr lang="en-US" altLang="ko-KR" sz="3200" dirty="0"/>
              <a:t>(Rf-</a:t>
            </a:r>
            <a:r>
              <a:rPr lang="ko-KR" altLang="en-US" sz="3200" dirty="0"/>
              <a:t>스위치 누르지 않음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C3867-E907-4470-B186-F9B5CC14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21F09A-E29A-4F68-8B5E-D2DA7E3B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" y="2057401"/>
            <a:ext cx="11509514" cy="450880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E2816C42-995F-49AE-8F37-6EECA232B492}"/>
              </a:ext>
            </a:extLst>
          </p:cNvPr>
          <p:cNvSpPr/>
          <p:nvPr/>
        </p:nvSpPr>
        <p:spPr>
          <a:xfrm>
            <a:off x="404191" y="2967318"/>
            <a:ext cx="2518303" cy="2510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34D8-9474-4194-81B7-5E25B6F4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764373"/>
            <a:ext cx="10482470" cy="1293028"/>
          </a:xfrm>
        </p:spPr>
        <p:txBody>
          <a:bodyPr/>
          <a:lstStyle/>
          <a:p>
            <a:r>
              <a:rPr lang="en-US" altLang="ko-KR" dirty="0" err="1"/>
              <a:t>Isim</a:t>
            </a:r>
            <a:r>
              <a:rPr lang="ko-KR" altLang="en-US" dirty="0"/>
              <a:t>을 이용한 시뮬레이션</a:t>
            </a:r>
            <a:r>
              <a:rPr lang="en-US" altLang="ko-KR" sz="3200" dirty="0"/>
              <a:t>(Rf-</a:t>
            </a:r>
            <a:r>
              <a:rPr lang="ko-KR" altLang="en-US" sz="3200" dirty="0"/>
              <a:t>스위치 </a:t>
            </a:r>
            <a:r>
              <a:rPr lang="en-US" altLang="ko-KR" sz="3200" dirty="0"/>
              <a:t>1 </a:t>
            </a:r>
            <a:r>
              <a:rPr lang="ko-KR" altLang="en-US" sz="3200" dirty="0"/>
              <a:t>누름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C3867-E907-4470-B186-F9B5CC14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8A87C3-079E-4C18-9BEB-BED38597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2098753"/>
            <a:ext cx="11506200" cy="4215737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FCAB7680-AA89-4CFF-A7B7-0935AA190208}"/>
              </a:ext>
            </a:extLst>
          </p:cNvPr>
          <p:cNvSpPr/>
          <p:nvPr/>
        </p:nvSpPr>
        <p:spPr>
          <a:xfrm>
            <a:off x="556591" y="4081115"/>
            <a:ext cx="2518303" cy="2510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96606EB-BC36-49A7-A53E-25C94DBBA6E5}"/>
              </a:ext>
            </a:extLst>
          </p:cNvPr>
          <p:cNvSpPr/>
          <p:nvPr/>
        </p:nvSpPr>
        <p:spPr>
          <a:xfrm>
            <a:off x="417444" y="3303494"/>
            <a:ext cx="2908462" cy="4078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6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34D8-9474-4194-81B7-5E25B6F4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764373"/>
            <a:ext cx="10482470" cy="1293028"/>
          </a:xfrm>
        </p:spPr>
        <p:txBody>
          <a:bodyPr/>
          <a:lstStyle/>
          <a:p>
            <a:r>
              <a:rPr lang="en-US" altLang="ko-KR" dirty="0" err="1"/>
              <a:t>Isim</a:t>
            </a:r>
            <a:r>
              <a:rPr lang="ko-KR" altLang="en-US" dirty="0"/>
              <a:t>을 이용한 시뮬레이션</a:t>
            </a:r>
            <a:r>
              <a:rPr lang="en-US" altLang="ko-KR" sz="3200" dirty="0"/>
              <a:t>(Rf-</a:t>
            </a:r>
            <a:r>
              <a:rPr lang="ko-KR" altLang="en-US" sz="3200" dirty="0"/>
              <a:t>스위치 </a:t>
            </a:r>
            <a:r>
              <a:rPr lang="en-US" altLang="ko-KR" sz="3200" dirty="0"/>
              <a:t>2 </a:t>
            </a:r>
            <a:r>
              <a:rPr lang="ko-KR" altLang="en-US" sz="3200" dirty="0"/>
              <a:t>누름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F6FE914-BCD1-4DDE-A6F9-86F798A53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1" y="1901921"/>
            <a:ext cx="12043097" cy="443924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BD8BE78-2F0E-4A54-8BCA-49ED3B28EF24}"/>
              </a:ext>
            </a:extLst>
          </p:cNvPr>
          <p:cNvSpPr/>
          <p:nvPr/>
        </p:nvSpPr>
        <p:spPr>
          <a:xfrm>
            <a:off x="341438" y="3948271"/>
            <a:ext cx="2518303" cy="2510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37348184-2134-43EC-B51B-CB06969A78A7}"/>
              </a:ext>
            </a:extLst>
          </p:cNvPr>
          <p:cNvSpPr/>
          <p:nvPr/>
        </p:nvSpPr>
        <p:spPr>
          <a:xfrm>
            <a:off x="341437" y="3128486"/>
            <a:ext cx="2670704" cy="4394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34D8-9474-4194-81B7-5E25B6F4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764373"/>
            <a:ext cx="10482470" cy="1293028"/>
          </a:xfrm>
        </p:spPr>
        <p:txBody>
          <a:bodyPr/>
          <a:lstStyle/>
          <a:p>
            <a:r>
              <a:rPr lang="en-US" altLang="ko-KR" dirty="0" err="1"/>
              <a:t>Isim</a:t>
            </a:r>
            <a:r>
              <a:rPr lang="ko-KR" altLang="en-US" dirty="0"/>
              <a:t>을 이용한 시뮬레이션</a:t>
            </a:r>
            <a:r>
              <a:rPr lang="en-US" altLang="ko-KR" sz="3200" dirty="0"/>
              <a:t>(Rf-</a:t>
            </a:r>
            <a:r>
              <a:rPr lang="ko-KR" altLang="en-US" sz="3200" dirty="0"/>
              <a:t>스위치 </a:t>
            </a:r>
            <a:r>
              <a:rPr lang="en-US" altLang="ko-KR" sz="3200" dirty="0"/>
              <a:t>3 </a:t>
            </a:r>
            <a:r>
              <a:rPr lang="ko-KR" altLang="en-US" sz="3200" dirty="0"/>
              <a:t>누름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6B66CE-6658-47F9-8ED3-ED9CC484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445766-0AE9-483F-81F9-C697BB0B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8589"/>
            <a:ext cx="12192000" cy="44323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6D4268D4-3040-4F41-90EE-8897096FAD29}"/>
              </a:ext>
            </a:extLst>
          </p:cNvPr>
          <p:cNvSpPr/>
          <p:nvPr/>
        </p:nvSpPr>
        <p:spPr>
          <a:xfrm>
            <a:off x="359367" y="3955611"/>
            <a:ext cx="2518303" cy="2510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BA21690D-BC4E-4495-B967-FD6DE54235B3}"/>
              </a:ext>
            </a:extLst>
          </p:cNvPr>
          <p:cNvSpPr/>
          <p:nvPr/>
        </p:nvSpPr>
        <p:spPr>
          <a:xfrm>
            <a:off x="359367" y="3160251"/>
            <a:ext cx="2634845" cy="4345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1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2CAA-85E1-446C-9B91-DD2BA6F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48C7-B3A6-4CF0-A587-B855D4D1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ko-KR" altLang="ko-KR" dirty="0"/>
              <a:t>리모컨의 </a:t>
            </a:r>
            <a:r>
              <a:rPr lang="en-US" altLang="ko-KR" dirty="0"/>
              <a:t>1</a:t>
            </a:r>
            <a:r>
              <a:rPr lang="ko-KR" altLang="ko-KR" dirty="0"/>
              <a:t>버튼을 누르고 </a:t>
            </a:r>
            <a:r>
              <a:rPr lang="ko-KR" altLang="ko-KR" dirty="0" err="1"/>
              <a:t>있을시</a:t>
            </a:r>
            <a:r>
              <a:rPr lang="ko-KR" altLang="ko-KR" dirty="0"/>
              <a:t> 직진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ko-KR" altLang="ko-KR" dirty="0"/>
              <a:t>리모컨의 </a:t>
            </a:r>
            <a:r>
              <a:rPr lang="en-US" altLang="ko-KR" dirty="0"/>
              <a:t>2</a:t>
            </a:r>
            <a:r>
              <a:rPr lang="ko-KR" altLang="ko-KR" dirty="0"/>
              <a:t>버튼을 누르고 </a:t>
            </a:r>
            <a:r>
              <a:rPr lang="ko-KR" altLang="ko-KR" dirty="0" err="1"/>
              <a:t>있을시</a:t>
            </a:r>
            <a:r>
              <a:rPr lang="ko-KR" altLang="ko-KR" dirty="0"/>
              <a:t> </a:t>
            </a:r>
            <a:r>
              <a:rPr lang="en-US" altLang="ko-KR" dirty="0"/>
              <a:t>‘</a:t>
            </a:r>
            <a:r>
              <a:rPr lang="ko-KR" altLang="ko-KR" dirty="0" err="1"/>
              <a:t>라인트레이서로</a:t>
            </a:r>
            <a:r>
              <a:rPr lang="en-US" altLang="ko-KR" dirty="0"/>
              <a:t>’ </a:t>
            </a:r>
            <a:r>
              <a:rPr lang="ko-KR" altLang="ko-KR" dirty="0"/>
              <a:t>동작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ko-KR" altLang="ko-KR" dirty="0"/>
              <a:t>리모컨의 </a:t>
            </a:r>
            <a:r>
              <a:rPr lang="en-US" altLang="ko-KR" dirty="0"/>
              <a:t>3</a:t>
            </a:r>
            <a:r>
              <a:rPr lang="ko-KR" altLang="ko-KR" dirty="0"/>
              <a:t>버튼을 누르고 </a:t>
            </a:r>
            <a:r>
              <a:rPr lang="ko-KR" altLang="ko-KR" dirty="0" err="1"/>
              <a:t>있을시</a:t>
            </a:r>
            <a:r>
              <a:rPr lang="ko-KR" altLang="ko-KR" dirty="0"/>
              <a:t> 제자리 회전</a:t>
            </a:r>
            <a:r>
              <a:rPr lang="en-US" altLang="ko-KR" sz="1600" dirty="0">
                <a:solidFill>
                  <a:srgbClr val="FF0000"/>
                </a:solidFill>
              </a:rPr>
              <a:t>.—</a:t>
            </a:r>
            <a:r>
              <a:rPr lang="ko-KR" altLang="en-US" sz="1600" dirty="0">
                <a:solidFill>
                  <a:srgbClr val="FF0000"/>
                </a:solidFill>
              </a:rPr>
              <a:t>제자리 회전에 대해서는 왼쪽바퀴 를 축으로 회전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ko-KR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ko-KR" dirty="0"/>
              <a:t>7-seg</a:t>
            </a:r>
            <a:r>
              <a:rPr lang="ko-KR" altLang="ko-KR" dirty="0"/>
              <a:t>에 </a:t>
            </a:r>
            <a:r>
              <a:rPr lang="en-US" altLang="ko-KR" dirty="0" err="1"/>
              <a:t>RF_data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  <a:r>
              <a:rPr lang="en-US" altLang="ko-KR" dirty="0"/>
              <a:t>. (1, 2, 3, 0)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ko-KR" altLang="en-US" dirty="0"/>
              <a:t>리모컨 신호 </a:t>
            </a:r>
            <a:r>
              <a:rPr lang="en-US" altLang="ko-KR" dirty="0"/>
              <a:t>1</a:t>
            </a:r>
            <a:r>
              <a:rPr lang="ko-KR" altLang="en-US"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직진</a:t>
            </a:r>
            <a:r>
              <a:rPr lang="en-US" altLang="ko-KR" dirty="0"/>
              <a:t>) </a:t>
            </a:r>
            <a:r>
              <a:rPr lang="ko-KR" altLang="en-US" dirty="0" err="1"/>
              <a:t>버저</a:t>
            </a:r>
            <a:r>
              <a:rPr lang="ko-KR" altLang="en-US" dirty="0"/>
              <a:t> 출력</a:t>
            </a:r>
            <a:r>
              <a:rPr lang="en-US" altLang="ko-KR" dirty="0"/>
              <a:t>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ko-KR" altLang="en-US" dirty="0"/>
              <a:t>또한 아무 버튼을 누르지 </a:t>
            </a:r>
            <a:r>
              <a:rPr lang="ko-KR" altLang="en-US" dirty="0" err="1"/>
              <a:t>않을시에도</a:t>
            </a:r>
            <a:r>
              <a:rPr lang="ko-KR" altLang="en-US" dirty="0"/>
              <a:t> 제자리에서 회전하고 </a:t>
            </a:r>
            <a:r>
              <a:rPr lang="en-US" altLang="ko-KR" dirty="0"/>
              <a:t>7-seg</a:t>
            </a:r>
            <a:r>
              <a:rPr lang="ko-KR" altLang="en-US" dirty="0"/>
              <a:t> 에는 </a:t>
            </a:r>
            <a:r>
              <a:rPr lang="en-US" altLang="ko-KR" dirty="0"/>
              <a:t>0</a:t>
            </a:r>
            <a:r>
              <a:rPr lang="ko-KR" altLang="en-US" dirty="0"/>
              <a:t>표시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83829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220</TotalTime>
  <Words>672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비행기 구름</vt:lpstr>
      <vt:lpstr>     전자공학 실험 3      project- 결과 보고서  </vt:lpstr>
      <vt:lpstr>사용 부품.</vt:lpstr>
      <vt:lpstr>동작 순서도.</vt:lpstr>
      <vt:lpstr>Isim을 이용한 시뮬레이션</vt:lpstr>
      <vt:lpstr>Isim을 이용한 시뮬레이션(Rf-스위치 누르지 않음)</vt:lpstr>
      <vt:lpstr>Isim을 이용한 시뮬레이션(Rf-스위치 1 누름)</vt:lpstr>
      <vt:lpstr>Isim을 이용한 시뮬레이션(Rf-스위치 2 누름)</vt:lpstr>
      <vt:lpstr>Isim을 이용한 시뮬레이션(Rf-스위치 3 누름)</vt:lpstr>
      <vt:lpstr>완성동작</vt:lpstr>
      <vt:lpstr>제한 조건 및 실험 환경</vt:lpstr>
      <vt:lpstr>소스 설명</vt:lpstr>
      <vt:lpstr>소스 설명</vt:lpstr>
      <vt:lpstr>소스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  전자공학 실험 3      project  </dc:title>
  <dc:creator>이택영</dc:creator>
  <cp:lastModifiedBy>택영 이</cp:lastModifiedBy>
  <cp:revision>17</cp:revision>
  <dcterms:created xsi:type="dcterms:W3CDTF">2020-06-24T05:02:45Z</dcterms:created>
  <dcterms:modified xsi:type="dcterms:W3CDTF">2020-07-07T08:36:34Z</dcterms:modified>
</cp:coreProperties>
</file>