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1EAF-E438-457F-BC36-DD10FFF3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577" y="2601264"/>
            <a:ext cx="9448800" cy="1825096"/>
          </a:xfrm>
        </p:spPr>
        <p:txBody>
          <a:bodyPr>
            <a:normAutofit fontScale="90000"/>
          </a:bodyPr>
          <a:lstStyle/>
          <a:p>
            <a:br>
              <a:rPr lang="ko-KR" altLang="ko-KR" sz="3100" dirty="0"/>
            </a:br>
            <a:r>
              <a:rPr lang="en-US" altLang="ko-KR" dirty="0"/>
              <a:t> 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ko-KR" sz="5300" b="1" dirty="0"/>
              <a:t>전자공학 실험</a:t>
            </a:r>
            <a:r>
              <a:rPr lang="en-US" altLang="ko-KR" sz="5300" b="1" dirty="0"/>
              <a:t> 3</a:t>
            </a:r>
            <a:br>
              <a:rPr lang="ko-KR" altLang="ko-KR" sz="5300" dirty="0"/>
            </a:br>
            <a:r>
              <a:rPr lang="en-US" altLang="ko-KR" sz="5300" dirty="0"/>
              <a:t>     </a:t>
            </a:r>
            <a:r>
              <a:rPr lang="en-US" altLang="ko-KR" sz="5300" b="1" dirty="0"/>
              <a:t>project</a:t>
            </a:r>
            <a:br>
              <a:rPr lang="ko-KR" altLang="ko-KR" dirty="0"/>
            </a:b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53F39-CF39-46DA-A49E-E2E5B9D7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087281"/>
          </a:xfrm>
        </p:spPr>
        <p:txBody>
          <a:bodyPr>
            <a:normAutofit/>
          </a:bodyPr>
          <a:lstStyle/>
          <a:p>
            <a:br>
              <a:rPr lang="ko-KR" altLang="ko-KR" sz="1800" dirty="0"/>
            </a:br>
            <a:r>
              <a:rPr lang="ko-KR" altLang="ko-KR" sz="1800" dirty="0"/>
              <a:t>이름 </a:t>
            </a:r>
            <a:r>
              <a:rPr lang="en-US" altLang="ko-KR" sz="1800" dirty="0"/>
              <a:t>: </a:t>
            </a:r>
            <a:r>
              <a:rPr lang="ko-KR" altLang="ko-KR" sz="1800" dirty="0"/>
              <a:t>이택영</a:t>
            </a:r>
            <a:br>
              <a:rPr lang="ko-KR" altLang="ko-KR" sz="1800" dirty="0"/>
            </a:br>
            <a:r>
              <a:rPr lang="ko-KR" altLang="ko-KR" sz="1800" dirty="0"/>
              <a:t>학번 </a:t>
            </a:r>
            <a:r>
              <a:rPr lang="en-US" altLang="ko-KR" sz="1800" dirty="0"/>
              <a:t>: 201434051</a:t>
            </a:r>
            <a:br>
              <a:rPr lang="ko-KR" altLang="ko-KR" sz="1800" dirty="0"/>
            </a:br>
            <a:r>
              <a:rPr lang="ko-KR" altLang="ko-KR" sz="1800" dirty="0"/>
              <a:t>학과 </a:t>
            </a:r>
            <a:r>
              <a:rPr lang="en-US" altLang="ko-KR" sz="1800" dirty="0"/>
              <a:t>: </a:t>
            </a:r>
            <a:r>
              <a:rPr lang="ko-KR" altLang="ko-KR" sz="1800" dirty="0"/>
              <a:t>전자공학과</a:t>
            </a:r>
            <a:br>
              <a:rPr lang="ko-KR" altLang="ko-KR" sz="1800" dirty="0"/>
            </a:br>
            <a:r>
              <a:rPr lang="en-US" altLang="ko-KR" sz="1800" dirty="0"/>
              <a:t> </a:t>
            </a:r>
            <a:r>
              <a:rPr lang="ko-KR" altLang="ko-KR" sz="1800" dirty="0"/>
              <a:t>교수님 </a:t>
            </a:r>
            <a:r>
              <a:rPr lang="en-US" altLang="ko-KR" sz="1800" dirty="0"/>
              <a:t>: </a:t>
            </a:r>
            <a:r>
              <a:rPr lang="ko-KR" altLang="ko-KR" sz="1800" dirty="0" err="1"/>
              <a:t>한형석</a:t>
            </a:r>
            <a:r>
              <a:rPr lang="ko-KR" altLang="ko-KR" sz="1800" dirty="0"/>
              <a:t> 교수님</a:t>
            </a:r>
            <a:br>
              <a:rPr lang="ko-KR" altLang="ko-KR" sz="1800" dirty="0"/>
            </a:br>
            <a:r>
              <a:rPr lang="en-US" altLang="ko-KR" sz="1800" dirty="0"/>
              <a:t> </a:t>
            </a:r>
            <a:r>
              <a:rPr lang="ko-KR" altLang="ko-KR" sz="1800" dirty="0"/>
              <a:t>제출일 </a:t>
            </a:r>
            <a:r>
              <a:rPr lang="en-US" altLang="ko-KR" sz="1800" dirty="0"/>
              <a:t>: 2020-06-24</a:t>
            </a:r>
            <a:br>
              <a:rPr lang="ko-KR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51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B7639-6A8C-4677-AD05-AA85F73F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76E02-6113-4CEA-B334-C98DAE49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  </a:t>
            </a:r>
            <a:r>
              <a:rPr lang="en-US" altLang="ko-KR" dirty="0" err="1"/>
              <a:t>iRovLab</a:t>
            </a:r>
            <a:r>
              <a:rPr lang="en-US" altLang="ko-KR" dirty="0"/>
              <a:t> 3000, VHDL </a:t>
            </a:r>
            <a:r>
              <a:rPr lang="ko-KR" altLang="ko-KR" dirty="0"/>
              <a:t>을 </a:t>
            </a:r>
            <a:r>
              <a:rPr lang="ko-KR" altLang="en-US" dirty="0"/>
              <a:t>이용해 </a:t>
            </a:r>
            <a:r>
              <a:rPr lang="en-US" altLang="ko-KR" dirty="0" err="1"/>
              <a:t>RF_control</a:t>
            </a:r>
            <a:r>
              <a:rPr lang="en-US" altLang="ko-KR" dirty="0"/>
              <a:t> </a:t>
            </a:r>
            <a:r>
              <a:rPr lang="ko-KR" altLang="en-US" dirty="0"/>
              <a:t>이 가능하고 </a:t>
            </a:r>
            <a:r>
              <a:rPr lang="en-US" altLang="ko-KR" dirty="0"/>
              <a:t>RF </a:t>
            </a:r>
            <a:r>
              <a:rPr lang="ko-KR" altLang="en-US" dirty="0"/>
              <a:t>신호를 출력하는 소리      나는 트레이서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6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2CAA-85E1-446C-9B91-DD2BA6F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완성동작 및 완성기준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48C7-B3A6-4CF0-A587-B855D4D1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리모컨의 </a:t>
            </a:r>
            <a:r>
              <a:rPr lang="en-US" altLang="ko-KR" dirty="0"/>
              <a:t>1</a:t>
            </a:r>
            <a:r>
              <a:rPr lang="ko-KR" altLang="ko-KR" dirty="0"/>
              <a:t>버튼을 누르고 </a:t>
            </a:r>
            <a:r>
              <a:rPr lang="ko-KR" altLang="ko-KR" dirty="0" err="1"/>
              <a:t>있을시</a:t>
            </a:r>
            <a:r>
              <a:rPr lang="ko-KR" altLang="ko-KR" dirty="0"/>
              <a:t> 직진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리모컨의 </a:t>
            </a:r>
            <a:r>
              <a:rPr lang="en-US" altLang="ko-KR" dirty="0"/>
              <a:t>2</a:t>
            </a:r>
            <a:r>
              <a:rPr lang="ko-KR" altLang="ko-KR" dirty="0"/>
              <a:t>버튼을 누르고 </a:t>
            </a:r>
            <a:r>
              <a:rPr lang="ko-KR" altLang="ko-KR" dirty="0" err="1"/>
              <a:t>있을시</a:t>
            </a:r>
            <a:r>
              <a:rPr lang="ko-KR" altLang="ko-KR" dirty="0"/>
              <a:t> </a:t>
            </a:r>
            <a:r>
              <a:rPr lang="en-US" altLang="ko-KR" dirty="0"/>
              <a:t>‘</a:t>
            </a:r>
            <a:r>
              <a:rPr lang="ko-KR" altLang="ko-KR" dirty="0" err="1"/>
              <a:t>라인트레이서로</a:t>
            </a:r>
            <a:r>
              <a:rPr lang="en-US" altLang="ko-KR" dirty="0"/>
              <a:t>’ </a:t>
            </a:r>
            <a:r>
              <a:rPr lang="ko-KR" altLang="ko-KR" dirty="0"/>
              <a:t>동작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리모컨의 </a:t>
            </a:r>
            <a:r>
              <a:rPr lang="en-US" altLang="ko-KR" dirty="0"/>
              <a:t>3</a:t>
            </a:r>
            <a:r>
              <a:rPr lang="ko-KR" altLang="ko-KR" dirty="0"/>
              <a:t>버튼을 누르고 </a:t>
            </a:r>
            <a:r>
              <a:rPr lang="ko-KR" altLang="ko-KR" dirty="0" err="1"/>
              <a:t>있을시</a:t>
            </a:r>
            <a:r>
              <a:rPr lang="ko-KR" altLang="ko-KR" dirty="0"/>
              <a:t> 제자리 회전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7-seg</a:t>
            </a:r>
            <a:r>
              <a:rPr lang="ko-KR" altLang="ko-KR" dirty="0"/>
              <a:t>에 </a:t>
            </a:r>
            <a:r>
              <a:rPr lang="en-US" altLang="ko-KR" dirty="0" err="1"/>
              <a:t>RF_data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  <a:r>
              <a:rPr lang="en-US" altLang="ko-KR" dirty="0"/>
              <a:t>. (1, 2, 3, 0)</a:t>
            </a:r>
          </a:p>
          <a:p>
            <a:pPr lvl="0"/>
            <a:r>
              <a:rPr lang="ko-KR" altLang="en-US" dirty="0"/>
              <a:t>리모컨 신호 </a:t>
            </a:r>
            <a:r>
              <a:rPr lang="en-US" altLang="ko-KR" dirty="0"/>
              <a:t>1</a:t>
            </a:r>
            <a:r>
              <a:rPr lang="ko-KR" altLang="en-US" dirty="0" err="1"/>
              <a:t>입력시</a:t>
            </a:r>
            <a:r>
              <a:rPr lang="en-US" altLang="ko-KR" dirty="0"/>
              <a:t>(</a:t>
            </a:r>
            <a:r>
              <a:rPr lang="ko-KR" altLang="en-US" dirty="0"/>
              <a:t>직진</a:t>
            </a:r>
            <a:r>
              <a:rPr lang="en-US" altLang="ko-KR" dirty="0"/>
              <a:t>) </a:t>
            </a:r>
            <a:r>
              <a:rPr lang="ko-KR" altLang="en-US" dirty="0" err="1"/>
              <a:t>버저</a:t>
            </a:r>
            <a:r>
              <a:rPr lang="ko-KR" altLang="en-US" dirty="0"/>
              <a:t> 출력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또한 아무 버튼을 누르지 </a:t>
            </a:r>
            <a:r>
              <a:rPr lang="ko-KR" altLang="en-US" dirty="0" err="1"/>
              <a:t>않을시에도</a:t>
            </a:r>
            <a:r>
              <a:rPr lang="ko-KR" altLang="en-US" dirty="0"/>
              <a:t> 제자리에서 회전하고 </a:t>
            </a:r>
            <a:r>
              <a:rPr lang="en-US" altLang="ko-KR" dirty="0"/>
              <a:t>7-seg</a:t>
            </a:r>
            <a:r>
              <a:rPr lang="ko-KR" altLang="en-US" dirty="0"/>
              <a:t> 에는 </a:t>
            </a:r>
            <a:r>
              <a:rPr lang="en-US" altLang="ko-KR" dirty="0"/>
              <a:t>0</a:t>
            </a:r>
            <a:r>
              <a:rPr lang="ko-KR" altLang="en-US" dirty="0"/>
              <a:t>표시</a:t>
            </a:r>
            <a:r>
              <a:rPr lang="en-US" altLang="ko-KR" dirty="0"/>
              <a:t>.</a:t>
            </a:r>
          </a:p>
          <a:p>
            <a:pPr lvl="0"/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83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7033E-2338-4052-B01D-0D93EE01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제한 조건 및 실험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A3D1C-A0D1-4EDD-A7BE-836E9BAF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/>
              <a:t>제한조건</a:t>
            </a:r>
            <a:r>
              <a:rPr lang="en-US" altLang="ko-KR" dirty="0"/>
              <a:t>:</a:t>
            </a:r>
            <a:endParaRPr lang="ko-KR" altLang="ko-KR" dirty="0"/>
          </a:p>
          <a:p>
            <a:pPr lvl="0"/>
            <a:r>
              <a:rPr lang="en-US" altLang="ko-KR" dirty="0"/>
              <a:t>‘</a:t>
            </a:r>
            <a:r>
              <a:rPr lang="ko-KR" altLang="ko-KR" dirty="0"/>
              <a:t>라인 트레이서</a:t>
            </a:r>
            <a:r>
              <a:rPr lang="en-US" altLang="ko-KR" dirty="0"/>
              <a:t>’ </a:t>
            </a:r>
            <a:r>
              <a:rPr lang="ko-KR" altLang="ko-KR" dirty="0"/>
              <a:t>동작시에 흰 바닥에 검은 선 필요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그리고 수동이동에서 </a:t>
            </a:r>
            <a:r>
              <a:rPr lang="ko-KR" altLang="en-US" dirty="0" err="1"/>
              <a:t>라인트레이서</a:t>
            </a:r>
            <a:r>
              <a:rPr lang="ko-KR" altLang="en-US" dirty="0"/>
              <a:t> 이동시 센서가 라인을 인식한 </a:t>
            </a:r>
            <a:r>
              <a:rPr lang="ko-KR" altLang="en-US" dirty="0" err="1"/>
              <a:t>상태여야함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en-US" altLang="ko-KR" dirty="0"/>
              <a:t>RF</a:t>
            </a:r>
            <a:r>
              <a:rPr lang="ko-KR" altLang="ko-KR" dirty="0"/>
              <a:t>리모컨의 버튼은 한번에 하나를 누르고 있는다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아무 버튼을 누르지 않을 시에는 제자리에서 회전한다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고려사항</a:t>
            </a:r>
            <a:r>
              <a:rPr lang="en-US" altLang="ko-KR" dirty="0"/>
              <a:t>:</a:t>
            </a:r>
            <a:endParaRPr lang="ko-KR" altLang="ko-KR" dirty="0"/>
          </a:p>
          <a:p>
            <a:pPr lvl="0"/>
            <a:r>
              <a:rPr lang="ko-KR" altLang="ko-KR" dirty="0"/>
              <a:t>실험장소 </a:t>
            </a:r>
            <a:r>
              <a:rPr lang="en-US" altLang="ko-KR" dirty="0"/>
              <a:t>: </a:t>
            </a:r>
            <a:r>
              <a:rPr lang="ko-KR" altLang="ko-KR" dirty="0"/>
              <a:t>평평하고 </a:t>
            </a:r>
            <a:r>
              <a:rPr lang="ko-KR" altLang="ko-KR" dirty="0" err="1"/>
              <a:t>흰바닥에</a:t>
            </a:r>
            <a:r>
              <a:rPr lang="ko-KR" altLang="ko-KR" dirty="0"/>
              <a:t> 어두운 </a:t>
            </a:r>
            <a:r>
              <a:rPr lang="ko-KR" altLang="ko-KR" dirty="0" err="1"/>
              <a:t>검은선</a:t>
            </a:r>
            <a:r>
              <a:rPr lang="ko-KR" altLang="ko-KR" dirty="0"/>
              <a:t> 필요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장치세팅</a:t>
            </a:r>
            <a:r>
              <a:rPr lang="en-US" altLang="ko-KR" dirty="0"/>
              <a:t> : </a:t>
            </a:r>
            <a:r>
              <a:rPr lang="ko-KR" altLang="ko-KR" dirty="0"/>
              <a:t>장치 움직임에 문제가 없는 넓은 바닥 필요</a:t>
            </a:r>
            <a:r>
              <a:rPr lang="en-US" altLang="ko-KR" dirty="0"/>
              <a:t>. </a:t>
            </a:r>
            <a:r>
              <a:rPr lang="ko-KR" altLang="ko-KR" dirty="0" err="1"/>
              <a:t>선으로인한</a:t>
            </a:r>
            <a:r>
              <a:rPr lang="ko-KR" altLang="ko-KR" dirty="0"/>
              <a:t> 움직임의 제한을 피하기 위해 외부전원 배터리 사용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17901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144</TotalTime>
  <Words>197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비행기 구름</vt:lpstr>
      <vt:lpstr>     전자공학 실험 3      project  </vt:lpstr>
      <vt:lpstr>프로젝트 내용</vt:lpstr>
      <vt:lpstr>예상 완성동작 및 완성기준</vt:lpstr>
      <vt:lpstr>제한 조건 및 실험 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 전자공학 실험 3      project  </dc:title>
  <dc:creator>이택영</dc:creator>
  <cp:lastModifiedBy>이택영</cp:lastModifiedBy>
  <cp:revision>7</cp:revision>
  <dcterms:created xsi:type="dcterms:W3CDTF">2020-06-24T05:02:45Z</dcterms:created>
  <dcterms:modified xsi:type="dcterms:W3CDTF">2020-06-24T07:35:12Z</dcterms:modified>
</cp:coreProperties>
</file>