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9" r:id="rId7"/>
    <p:sldId id="260" r:id="rId8"/>
    <p:sldId id="261" r:id="rId9"/>
    <p:sldId id="262" r:id="rId10"/>
    <p:sldId id="258" r:id="rId11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813"/>
    <a:srgbClr val="FAB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14"/>
  </p:normalViewPr>
  <p:slideViewPr>
    <p:cSldViewPr snapToGrid="0" snapToObjects="1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6036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830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3340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6220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36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06/09/2024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7777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06/09/2024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5908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06/09/2024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5623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06/09/2024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2659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06/09/2024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433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06/09/2024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6361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EA87-86B7-834A-A87D-CEE75A2A3BFC}" type="datetimeFigureOut">
              <a:rPr lang="en-UA" smtClean="0"/>
              <a:t>06/09/2024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82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powerpointbase@gmail.com" TargetMode="External"/><Relationship Id="rId13" Type="http://schemas.openxmlformats.org/officeDocument/2006/relationships/hyperlink" Target="https://vk.com/club79040830" TargetMode="External"/><Relationship Id="rId3" Type="http://schemas.openxmlformats.org/officeDocument/2006/relationships/hyperlink" Target="http://powerpointbase.com/" TargetMode="External"/><Relationship Id="rId7" Type="http://schemas.openxmlformats.org/officeDocument/2006/relationships/hyperlink" Target="http://powerpointbase.com/certificates/" TargetMode="External"/><Relationship Id="rId12" Type="http://schemas.openxmlformats.org/officeDocument/2006/relationships/hyperlink" Target="https://www.facebook.com/powerpointfree/" TargetMode="External"/><Relationship Id="rId17" Type="http://schemas.openxmlformats.org/officeDocument/2006/relationships/hyperlink" Target="https://t.me/powerpointhub" TargetMode="External"/><Relationship Id="rId2" Type="http://schemas.openxmlformats.org/officeDocument/2006/relationships/image" Target="../media/image4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diagrams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powerpointbase.com/wordtemplates/" TargetMode="External"/><Relationship Id="rId15" Type="http://schemas.openxmlformats.org/officeDocument/2006/relationships/hyperlink" Target="http://powerpointbase.com/offer.html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powerpointbase.com/premium/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s://www.youtube.com/channel/UC3Kc-8AJVMloXo2YQbmAOq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8F9-4B70-7344-BB17-971292C4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7324106" cy="2387600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Образовательная</a:t>
            </a:r>
            <a:br>
              <a:rPr lang="ru-RU" sz="4800" b="1" dirty="0" smtClean="0"/>
            </a:br>
            <a:r>
              <a:rPr lang="ru-RU" sz="4800" b="1" dirty="0" smtClean="0"/>
              <a:t>онлайн-платформа</a:t>
            </a:r>
            <a:br>
              <a:rPr lang="ru-RU" sz="4800" b="1" dirty="0" smtClean="0"/>
            </a:br>
            <a:r>
              <a:rPr lang="en-GB" sz="4800" b="1" dirty="0" smtClean="0"/>
              <a:t>UrokHi</a:t>
            </a:r>
            <a:r>
              <a:rPr lang="ru-RU" sz="4800" b="1" dirty="0" smtClean="0"/>
              <a:t> </a:t>
            </a:r>
            <a:endParaRPr lang="en-UA" sz="4800" b="1" dirty="0"/>
          </a:p>
        </p:txBody>
      </p:sp>
    </p:spTree>
    <p:extLst>
      <p:ext uri="{BB962C8B-B14F-4D97-AF65-F5344CB8AC3E}">
        <p14:creationId xmlns:p14="http://schemas.microsoft.com/office/powerpoint/2010/main" val="9422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0" y="165347"/>
            <a:ext cx="2487930" cy="746379"/>
          </a:xfrm>
        </p:spPr>
      </p:pic>
      <p:sp>
        <p:nvSpPr>
          <p:cNvPr id="5" name="Прямоугольник 6"/>
          <p:cNvSpPr/>
          <p:nvPr/>
        </p:nvSpPr>
        <p:spPr>
          <a:xfrm>
            <a:off x="7847376" y="1179779"/>
            <a:ext cx="413450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http://powerpointbase.com</a:t>
            </a:r>
            <a:r>
              <a:rPr lang="ru-RU" sz="1600" dirty="0"/>
              <a:t> </a:t>
            </a:r>
            <a:r>
              <a:rPr lang="en-US" sz="1600" dirty="0"/>
              <a:t> – </a:t>
            </a:r>
            <a:r>
              <a:rPr lang="ru-RU" sz="1600" dirty="0"/>
              <a:t>это самый крупный портал бесплатных шаблонов презентаций </a:t>
            </a:r>
            <a:r>
              <a:rPr lang="en-US" sz="1600" dirty="0"/>
              <a:t>PowerPoint.</a:t>
            </a:r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http://powerpointbase.com/premium/</a:t>
            </a:r>
            <a:r>
              <a:rPr lang="en-US" sz="1600" dirty="0"/>
              <a:t> - Premium </a:t>
            </a:r>
            <a:r>
              <a:rPr lang="ru-RU" sz="1600" dirty="0"/>
              <a:t>шаблоны презентаций </a:t>
            </a:r>
            <a:r>
              <a:rPr lang="en-US" sz="1600" dirty="0"/>
              <a:t>PowerPoint</a:t>
            </a:r>
          </a:p>
          <a:p>
            <a:endParaRPr lang="en-US" sz="1600" dirty="0"/>
          </a:p>
          <a:p>
            <a:r>
              <a:rPr lang="en-US" sz="1600" dirty="0">
                <a:hlinkClick r:id="rId5"/>
              </a:rPr>
              <a:t>http://powerpointbase.com/wordtemplates/</a:t>
            </a:r>
            <a:r>
              <a:rPr lang="en-US" sz="1600" dirty="0"/>
              <a:t> - </a:t>
            </a:r>
            <a:r>
              <a:rPr lang="ru-RU" sz="1600" dirty="0"/>
              <a:t>шаблоны </a:t>
            </a:r>
            <a:r>
              <a:rPr lang="en-US" sz="1600" dirty="0"/>
              <a:t>Word </a:t>
            </a:r>
            <a:r>
              <a:rPr lang="ru-RU" sz="1600" dirty="0"/>
              <a:t>для создания эффектных раздаточных материалов</a:t>
            </a:r>
          </a:p>
          <a:p>
            <a:endParaRPr lang="ru-RU" sz="1600" dirty="0"/>
          </a:p>
          <a:p>
            <a:r>
              <a:rPr lang="en-US" sz="1600" dirty="0">
                <a:hlinkClick r:id="rId6"/>
              </a:rPr>
              <a:t>http://powerpointbase.com/diagrams/</a:t>
            </a:r>
            <a:r>
              <a:rPr lang="ru-RU" sz="1600" dirty="0"/>
              <a:t> - шаблоны диаграмм и графиков для большей визуализации в презентациях</a:t>
            </a:r>
          </a:p>
          <a:p>
            <a:endParaRPr lang="ru-RU" sz="1600" dirty="0"/>
          </a:p>
          <a:p>
            <a:r>
              <a:rPr lang="en-US" sz="1600" dirty="0">
                <a:hlinkClick r:id="rId7"/>
              </a:rPr>
              <a:t>http://powerpointbase.com/certificates/</a:t>
            </a:r>
            <a:r>
              <a:rPr lang="ru-RU" sz="1600" dirty="0"/>
              <a:t> - шаблоны сертификатов, дипломов, грамот</a:t>
            </a:r>
          </a:p>
          <a:p>
            <a:endParaRPr lang="ru-RU" sz="1600" dirty="0"/>
          </a:p>
          <a:p>
            <a:r>
              <a:rPr lang="ru-RU" sz="1600" dirty="0"/>
              <a:t>А также статьи и многое другое…  </a:t>
            </a:r>
          </a:p>
        </p:txBody>
      </p:sp>
      <p:sp>
        <p:nvSpPr>
          <p:cNvPr id="6" name="Прямоугольник 7"/>
          <p:cNvSpPr/>
          <p:nvPr/>
        </p:nvSpPr>
        <p:spPr>
          <a:xfrm>
            <a:off x="242206" y="3638401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УСЛУГИ: </a:t>
            </a:r>
          </a:p>
        </p:txBody>
      </p:sp>
      <p:sp>
        <p:nvSpPr>
          <p:cNvPr id="13" name="Прямоугольник 14"/>
          <p:cNvSpPr/>
          <p:nvPr/>
        </p:nvSpPr>
        <p:spPr>
          <a:xfrm>
            <a:off x="242206" y="5727295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КОНТАКТЫ: </a:t>
            </a:r>
            <a:r>
              <a:rPr lang="en-US" dirty="0">
                <a:hlinkClick r:id="rId8"/>
              </a:rPr>
              <a:t>powerpointbase@gmail.com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7"/>
          <p:cNvSpPr/>
          <p:nvPr/>
        </p:nvSpPr>
        <p:spPr>
          <a:xfrm>
            <a:off x="242206" y="1179779"/>
            <a:ext cx="441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СТРАНИЦЫ В СОЦИАЛЬНЫХ СЕТЯХ: </a:t>
            </a:r>
          </a:p>
        </p:txBody>
      </p:sp>
      <p:pic>
        <p:nvPicPr>
          <p:cNvPr id="1026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t="4652" r="66796" b="69848"/>
          <a:stretch/>
        </p:blipFill>
        <p:spPr bwMode="auto">
          <a:xfrm>
            <a:off x="336205" y="1648042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5" y="2077683"/>
            <a:ext cx="325544" cy="326423"/>
          </a:xfrm>
          <a:prstGeom prst="rect">
            <a:avLst/>
          </a:prstGeom>
        </p:spPr>
      </p:pic>
      <p:pic>
        <p:nvPicPr>
          <p:cNvPr id="27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4652" r="7846" b="69848"/>
          <a:stretch/>
        </p:blipFill>
        <p:spPr bwMode="auto">
          <a:xfrm>
            <a:off x="334217" y="2945620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60707" y="1628801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2"/>
              </a:rPr>
              <a:t>https://www.facebook.com/powerpointfree/</a:t>
            </a:r>
            <a:r>
              <a:rPr lang="en-US" dirty="0"/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9396" y="2051908"/>
            <a:ext cx="30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3"/>
              </a:rPr>
              <a:t>https://vk.com/club79040830</a:t>
            </a:r>
            <a:r>
              <a:rPr lang="en-US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9396" y="2924165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https://www.youtube.com/channel/UC3Kc-8AJVMloXo2YQbmAOqA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572375" y="1240341"/>
            <a:ext cx="0" cy="4849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2206" y="3970298"/>
            <a:ext cx="55656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(оформление) презентации «под ключ»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авторского шаблона презентации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Оформление раздаточных материалов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фирменного стиля</a:t>
            </a:r>
          </a:p>
          <a:p>
            <a:r>
              <a:rPr lang="ru-RU" dirty="0"/>
              <a:t>Детальнее: </a:t>
            </a:r>
            <a:r>
              <a:rPr lang="en-US" dirty="0">
                <a:hlinkClick r:id="rId15"/>
              </a:rPr>
              <a:t>http://powerpointbase.com/offer.html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32" name="Picture 22">
            <a:extLst>
              <a:ext uri="{FF2B5EF4-FFF2-40B4-BE49-F238E27FC236}">
                <a16:creationId xmlns:a16="http://schemas.microsoft.com/office/drawing/2014/main" id="{C702CA38-3FE8-4424-9559-6E2445696D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217" y="2525510"/>
            <a:ext cx="325544" cy="325544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id="{2A1A9CE7-E210-4085-B797-E46729EB1331}"/>
              </a:ext>
            </a:extLst>
          </p:cNvPr>
          <p:cNvSpPr/>
          <p:nvPr/>
        </p:nvSpPr>
        <p:spPr>
          <a:xfrm>
            <a:off x="657408" y="2499296"/>
            <a:ext cx="294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7"/>
              </a:rPr>
              <a:t>https://t.me/powerpointhub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67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Бизнес-модель и бизнес-цель</a:t>
            </a:r>
            <a:endParaRPr lang="en-U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23109" y="1576251"/>
            <a:ext cx="101541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/>
              <a:t>Бизнес-цель</a:t>
            </a:r>
            <a:r>
              <a:rPr lang="en-US" sz="2000" b="1" dirty="0"/>
              <a:t>: </a:t>
            </a:r>
            <a:r>
              <a:rPr lang="ru-RU" sz="2000" dirty="0" smtClean="0"/>
              <a:t>с</a:t>
            </a:r>
            <a:r>
              <a:rPr lang="en-US" sz="2000" dirty="0" err="1" smtClean="0"/>
              <a:t>оздание</a:t>
            </a:r>
            <a:r>
              <a:rPr lang="en-US" sz="2000" dirty="0" smtClean="0"/>
              <a:t> </a:t>
            </a:r>
            <a:r>
              <a:rPr lang="en-US" sz="2000" dirty="0"/>
              <a:t>и </a:t>
            </a:r>
            <a:r>
              <a:rPr lang="en-US" sz="2000" dirty="0" err="1"/>
              <a:t>развитие</a:t>
            </a:r>
            <a:r>
              <a:rPr lang="en-US" sz="2000" dirty="0"/>
              <a:t> </a:t>
            </a:r>
            <a:r>
              <a:rPr lang="en-US" sz="2000" dirty="0" err="1"/>
              <a:t>образовательной</a:t>
            </a:r>
            <a:r>
              <a:rPr lang="en-US" sz="2000" dirty="0"/>
              <a:t> </a:t>
            </a:r>
            <a:r>
              <a:rPr lang="en-US" sz="2000" dirty="0" err="1"/>
              <a:t>онлайн-платформы</a:t>
            </a:r>
            <a:r>
              <a:rPr lang="en-US" sz="2000" dirty="0"/>
              <a:t>, </a:t>
            </a:r>
            <a:r>
              <a:rPr lang="ru-RU" sz="2000" dirty="0" smtClean="0"/>
              <a:t>которая </a:t>
            </a:r>
            <a:r>
              <a:rPr lang="en-US" sz="2000" dirty="0" err="1" smtClean="0"/>
              <a:t>помогает</a:t>
            </a:r>
            <a:r>
              <a:rPr lang="en-US" sz="2000" dirty="0" smtClean="0"/>
              <a:t> </a:t>
            </a:r>
            <a:r>
              <a:rPr lang="en-US" sz="2000" dirty="0" err="1"/>
              <a:t>квалифицированным</a:t>
            </a:r>
            <a:r>
              <a:rPr lang="en-US" sz="2000" dirty="0"/>
              <a:t> </a:t>
            </a:r>
            <a:r>
              <a:rPr lang="en-US" sz="2000" dirty="0" err="1"/>
              <a:t>преподавателям</a:t>
            </a:r>
            <a:r>
              <a:rPr lang="en-US" sz="2000" dirty="0"/>
              <a:t> </a:t>
            </a:r>
            <a:r>
              <a:rPr lang="en-US" sz="2000" dirty="0" err="1"/>
              <a:t>быстрее</a:t>
            </a:r>
            <a:r>
              <a:rPr lang="en-US" sz="2000" dirty="0"/>
              <a:t> </a:t>
            </a:r>
            <a:r>
              <a:rPr lang="en-US" sz="2000" dirty="0" err="1"/>
              <a:t>находить</a:t>
            </a:r>
            <a:r>
              <a:rPr lang="en-US" sz="2000" dirty="0"/>
              <a:t> </a:t>
            </a:r>
            <a:r>
              <a:rPr lang="en-US" sz="2000" dirty="0" err="1"/>
              <a:t>учеников</a:t>
            </a:r>
            <a:r>
              <a:rPr lang="en-US" sz="2000" dirty="0"/>
              <a:t>, а </a:t>
            </a:r>
            <a:r>
              <a:rPr lang="en-US" sz="2000" dirty="0" err="1"/>
              <a:t>ученикам</a:t>
            </a:r>
            <a:r>
              <a:rPr lang="en-US" sz="2000" dirty="0"/>
              <a:t> – </a:t>
            </a:r>
            <a:r>
              <a:rPr lang="en-US" sz="2000" dirty="0" err="1"/>
              <a:t>быстрее</a:t>
            </a:r>
            <a:r>
              <a:rPr lang="en-US" sz="2000" dirty="0"/>
              <a:t> </a:t>
            </a:r>
            <a:r>
              <a:rPr lang="en-US" sz="2000" dirty="0" err="1"/>
              <a:t>находить</a:t>
            </a:r>
            <a:r>
              <a:rPr lang="en-US" sz="2000" dirty="0"/>
              <a:t> </a:t>
            </a:r>
            <a:r>
              <a:rPr lang="en-US" sz="2000" dirty="0" err="1"/>
              <a:t>преподавателей</a:t>
            </a:r>
            <a:r>
              <a:rPr lang="en-US" sz="2000" dirty="0"/>
              <a:t> </a:t>
            </a:r>
            <a:r>
              <a:rPr lang="en-US" sz="2000" dirty="0" err="1"/>
              <a:t>по</a:t>
            </a:r>
            <a:r>
              <a:rPr lang="en-US" sz="2000" dirty="0"/>
              <a:t> </a:t>
            </a:r>
            <a:r>
              <a:rPr lang="en-US" sz="2000" dirty="0" err="1"/>
              <a:t>интересующим</a:t>
            </a:r>
            <a:r>
              <a:rPr lang="en-US" sz="2000" dirty="0"/>
              <a:t> </a:t>
            </a:r>
            <a:r>
              <a:rPr lang="en-US" sz="2000" dirty="0" err="1"/>
              <a:t>их</a:t>
            </a:r>
            <a:r>
              <a:rPr lang="en-US" sz="2000" dirty="0"/>
              <a:t> </a:t>
            </a:r>
            <a:r>
              <a:rPr lang="en-US" sz="2000" dirty="0" err="1"/>
              <a:t>предметам</a:t>
            </a:r>
            <a:r>
              <a:rPr lang="en-US" sz="2000" dirty="0"/>
              <a:t>, с </a:t>
            </a:r>
            <a:r>
              <a:rPr lang="en-US" sz="2000" dirty="0" err="1"/>
              <a:t>учетом</a:t>
            </a:r>
            <a:r>
              <a:rPr lang="en-US" sz="2000" dirty="0"/>
              <a:t> </a:t>
            </a:r>
            <a:r>
              <a:rPr lang="en-US" sz="2000" dirty="0" err="1"/>
              <a:t>своего</a:t>
            </a:r>
            <a:r>
              <a:rPr lang="en-US" sz="2000" dirty="0"/>
              <a:t> </a:t>
            </a:r>
            <a:r>
              <a:rPr lang="en-US" sz="2000" dirty="0" err="1"/>
              <a:t>уровня</a:t>
            </a:r>
            <a:r>
              <a:rPr lang="en-US" sz="2000" dirty="0"/>
              <a:t> </a:t>
            </a:r>
            <a:r>
              <a:rPr lang="ru-RU" sz="2000" dirty="0" smtClean="0"/>
              <a:t>знания </a:t>
            </a:r>
            <a:r>
              <a:rPr lang="en-US" sz="2000" dirty="0" err="1" smtClean="0"/>
              <a:t>предмета</a:t>
            </a:r>
            <a:r>
              <a:rPr lang="en-US" sz="2000" dirty="0" smtClean="0"/>
              <a:t> </a:t>
            </a:r>
            <a:r>
              <a:rPr lang="en-US" sz="2000" dirty="0"/>
              <a:t>и </a:t>
            </a:r>
            <a:r>
              <a:rPr lang="ru-RU" sz="2000" dirty="0" smtClean="0"/>
              <a:t>финансовых возможностей</a:t>
            </a:r>
            <a:r>
              <a:rPr lang="en-US" sz="2000" dirty="0" smtClean="0"/>
              <a:t>. </a:t>
            </a:r>
            <a:r>
              <a:rPr lang="ru-RU" sz="2000" dirty="0" smtClean="0"/>
              <a:t>Система обеспечивает наличие платформы для видео-конференции, через которую проводятся </a:t>
            </a:r>
            <a:r>
              <a:rPr lang="ru-RU" sz="2000" dirty="0" err="1" smtClean="0"/>
              <a:t>урокаи</a:t>
            </a:r>
            <a:r>
              <a:rPr lang="ru-RU" sz="2000" dirty="0" smtClean="0"/>
              <a:t>. Для защиты учеников от некачественного образования система предусматривает возможность </a:t>
            </a:r>
            <a:r>
              <a:rPr lang="ru-RU" sz="2000" dirty="0" err="1" smtClean="0"/>
              <a:t>модерации</a:t>
            </a:r>
            <a:r>
              <a:rPr lang="ru-RU" sz="2000" dirty="0" smtClean="0"/>
              <a:t> урока администратором и возврат денег за некачественные уроки. Для преподавателя она обеспечивает защиту от учеников, которые бронирую время урока, но не приходят. </a:t>
            </a:r>
            <a:r>
              <a:rPr lang="en-US" sz="2000" dirty="0" err="1" smtClean="0"/>
              <a:t>Онлайн-платформа</a:t>
            </a:r>
            <a:r>
              <a:rPr lang="en-US" sz="2000" dirty="0" smtClean="0"/>
              <a:t> </a:t>
            </a:r>
            <a:r>
              <a:rPr lang="en-US" sz="2000" dirty="0" err="1"/>
              <a:t>гарантирует</a:t>
            </a:r>
            <a:r>
              <a:rPr lang="en-US" sz="2000" dirty="0"/>
              <a:t> </a:t>
            </a:r>
            <a:r>
              <a:rPr lang="en-US" sz="2000" dirty="0" err="1"/>
              <a:t>возможность</a:t>
            </a:r>
            <a:r>
              <a:rPr lang="en-US" sz="2000" dirty="0"/>
              <a:t> </a:t>
            </a:r>
            <a:r>
              <a:rPr lang="en-US" sz="2000" dirty="0" err="1" smtClean="0"/>
              <a:t>оставления</a:t>
            </a:r>
            <a:r>
              <a:rPr lang="ru-RU" sz="2000" dirty="0" smtClean="0"/>
              <a:t> только</a:t>
            </a:r>
            <a:r>
              <a:rPr lang="en-US" sz="2000" dirty="0" smtClean="0"/>
              <a:t> </a:t>
            </a:r>
            <a:r>
              <a:rPr lang="en-US" sz="2000" dirty="0" err="1"/>
              <a:t>реальных</a:t>
            </a:r>
            <a:r>
              <a:rPr lang="en-US" sz="2000" dirty="0"/>
              <a:t> </a:t>
            </a:r>
            <a:r>
              <a:rPr lang="en-US" sz="2000" dirty="0" err="1" smtClean="0"/>
              <a:t>отзывов</a:t>
            </a:r>
            <a:r>
              <a:rPr lang="ru-RU" sz="2000" dirty="0" smtClean="0"/>
              <a:t> от учеников.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b="1" dirty="0"/>
              <a:t>Бизнес-модель</a:t>
            </a:r>
            <a:r>
              <a:rPr lang="en-GB" sz="2000" b="1" dirty="0"/>
              <a:t>: </a:t>
            </a:r>
            <a:r>
              <a:rPr lang="ru-RU" sz="2000" dirty="0" smtClean="0"/>
              <a:t>пробный бесплатный период для преподавателя, комиссионные сборы платформы с каждого урока, подписки. </a:t>
            </a: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34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Бизнес-требования</a:t>
            </a:r>
            <a:endParaRPr lang="en-U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05691" y="1419497"/>
            <a:ext cx="101454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Бизнес-требования</a:t>
            </a:r>
            <a:r>
              <a:rPr lang="ru-RU" b="1" dirty="0" smtClean="0"/>
              <a:t> к платформе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/>
              <a:t>1. </a:t>
            </a:r>
            <a:r>
              <a:rPr lang="en-US" dirty="0" err="1"/>
              <a:t>Разработка</a:t>
            </a:r>
            <a:r>
              <a:rPr lang="en-US" dirty="0"/>
              <a:t> </a:t>
            </a:r>
            <a:r>
              <a:rPr lang="en-US" dirty="0" err="1" smtClean="0"/>
              <a:t>удобного</a:t>
            </a:r>
            <a:r>
              <a:rPr lang="ru-RU" dirty="0" smtClean="0"/>
              <a:t>, простого</a:t>
            </a:r>
            <a:r>
              <a:rPr lang="en-US" dirty="0" smtClean="0"/>
              <a:t> </a:t>
            </a:r>
            <a:r>
              <a:rPr lang="en-US" dirty="0"/>
              <a:t>и </a:t>
            </a:r>
            <a:r>
              <a:rPr lang="en-US" dirty="0" err="1"/>
              <a:t>интуитивно</a:t>
            </a:r>
            <a:r>
              <a:rPr lang="en-US" dirty="0"/>
              <a:t> </a:t>
            </a:r>
            <a:r>
              <a:rPr lang="en-US" dirty="0" err="1"/>
              <a:t>понятного</a:t>
            </a:r>
            <a:r>
              <a:rPr lang="en-US" dirty="0"/>
              <a:t> </a:t>
            </a:r>
            <a:r>
              <a:rPr lang="en-US" dirty="0" err="1" smtClean="0"/>
              <a:t>интерфейса</a:t>
            </a:r>
            <a:r>
              <a:rPr lang="ru-RU" dirty="0" smtClean="0"/>
              <a:t> приложения.</a:t>
            </a:r>
          </a:p>
          <a:p>
            <a:r>
              <a:rPr lang="ru-RU" dirty="0" smtClean="0"/>
              <a:t>2. Разработка должна быть произведена под следующие платформы</a:t>
            </a:r>
            <a:r>
              <a:rPr lang="en-GB" dirty="0" smtClean="0"/>
              <a:t>: web, iOS </a:t>
            </a:r>
            <a:r>
              <a:rPr lang="ru-RU" dirty="0" smtClean="0"/>
              <a:t>и </a:t>
            </a:r>
            <a:r>
              <a:rPr lang="en-GB" dirty="0" smtClean="0"/>
              <a:t>Android – </a:t>
            </a:r>
            <a:r>
              <a:rPr lang="ru-RU" dirty="0" smtClean="0"/>
              <a:t>платформ.</a:t>
            </a:r>
            <a:endParaRPr lang="en-GB" dirty="0" smtClean="0"/>
          </a:p>
          <a:p>
            <a:r>
              <a:rPr lang="en-GB" dirty="0" smtClean="0"/>
              <a:t>3. </a:t>
            </a:r>
            <a:r>
              <a:rPr lang="ru-RU" dirty="0" smtClean="0"/>
              <a:t>Разработка отдельного </a:t>
            </a:r>
            <a:r>
              <a:rPr lang="en-GB" dirty="0" smtClean="0"/>
              <a:t>web-</a:t>
            </a:r>
            <a:r>
              <a:rPr lang="ru-RU" dirty="0" smtClean="0"/>
              <a:t>приложения для администратора.</a:t>
            </a:r>
          </a:p>
          <a:p>
            <a:r>
              <a:rPr lang="ru-RU" dirty="0" smtClean="0"/>
              <a:t>4. Разработка функционала модерирования уроков и технического обслуживания пользователей в рамках </a:t>
            </a:r>
            <a:r>
              <a:rPr lang="en-GB" dirty="0"/>
              <a:t>web-</a:t>
            </a:r>
            <a:r>
              <a:rPr lang="ru-RU" dirty="0"/>
              <a:t>приложения для администратора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 smtClean="0"/>
              <a:t>5</a:t>
            </a:r>
            <a:r>
              <a:rPr lang="en-US" dirty="0" smtClean="0"/>
              <a:t>. </a:t>
            </a:r>
            <a:r>
              <a:rPr lang="en-US" dirty="0" err="1"/>
              <a:t>Создание</a:t>
            </a:r>
            <a:r>
              <a:rPr lang="en-US" dirty="0"/>
              <a:t> </a:t>
            </a:r>
            <a:r>
              <a:rPr lang="en-US" dirty="0" err="1"/>
              <a:t>базы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</a:t>
            </a:r>
            <a:r>
              <a:rPr lang="en-US" dirty="0" err="1"/>
              <a:t>квалифицированных</a:t>
            </a:r>
            <a:r>
              <a:rPr lang="en-US" dirty="0"/>
              <a:t> </a:t>
            </a:r>
            <a:r>
              <a:rPr lang="en-US" dirty="0" err="1"/>
              <a:t>преподавателей</a:t>
            </a:r>
            <a:r>
              <a:rPr lang="en-US" dirty="0"/>
              <a:t> с </a:t>
            </a:r>
            <a:r>
              <a:rPr lang="en-US" dirty="0" err="1"/>
              <a:t>возможностью</a:t>
            </a:r>
            <a:r>
              <a:rPr lang="en-US" dirty="0"/>
              <a:t> </a:t>
            </a:r>
            <a:r>
              <a:rPr lang="en-US" dirty="0" err="1"/>
              <a:t>фильтрации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предметам</a:t>
            </a:r>
            <a:r>
              <a:rPr lang="en-US" dirty="0"/>
              <a:t>, </a:t>
            </a:r>
            <a:r>
              <a:rPr lang="en-US" dirty="0" err="1"/>
              <a:t>уровню</a:t>
            </a:r>
            <a:r>
              <a:rPr lang="en-US" dirty="0"/>
              <a:t> </a:t>
            </a:r>
            <a:r>
              <a:rPr lang="en-US" dirty="0" err="1" smtClean="0"/>
              <a:t>знаний</a:t>
            </a:r>
            <a:r>
              <a:rPr lang="ru-RU" dirty="0" smtClean="0"/>
              <a:t>, опыту</a:t>
            </a:r>
            <a:r>
              <a:rPr lang="en-US" dirty="0" smtClean="0"/>
              <a:t> </a:t>
            </a:r>
            <a:r>
              <a:rPr lang="en-US" dirty="0"/>
              <a:t>и </a:t>
            </a:r>
            <a:r>
              <a:rPr lang="en-US" dirty="0" err="1" smtClean="0"/>
              <a:t>цене</a:t>
            </a:r>
            <a:r>
              <a:rPr lang="ru-RU" dirty="0" smtClean="0"/>
              <a:t> занятия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6</a:t>
            </a:r>
            <a:r>
              <a:rPr lang="en-US" dirty="0" smtClean="0"/>
              <a:t>. </a:t>
            </a:r>
            <a:r>
              <a:rPr lang="ru-RU" dirty="0" smtClean="0"/>
              <a:t>Возможность </a:t>
            </a:r>
            <a:r>
              <a:rPr lang="en-US" dirty="0" err="1" smtClean="0"/>
              <a:t>онлайн-оплаты</a:t>
            </a:r>
            <a:r>
              <a:rPr lang="ru-RU" dirty="0" smtClean="0"/>
              <a:t> занятий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7. Наличие системы видео-конференции, посредством которой преподаватели будут проводить уроки.</a:t>
            </a:r>
          </a:p>
          <a:p>
            <a:r>
              <a:rPr lang="ru-RU" dirty="0" smtClean="0"/>
              <a:t>8. Возможность длительного хранения видео-контента.</a:t>
            </a:r>
            <a:endParaRPr lang="en-US" dirty="0"/>
          </a:p>
          <a:p>
            <a:r>
              <a:rPr lang="ru-RU" dirty="0" smtClean="0"/>
              <a:t>9</a:t>
            </a:r>
            <a:r>
              <a:rPr lang="en-US" dirty="0" smtClean="0"/>
              <a:t>. </a:t>
            </a:r>
            <a:r>
              <a:rPr lang="en-US" dirty="0" err="1"/>
              <a:t>Возможность</a:t>
            </a:r>
            <a:r>
              <a:rPr lang="en-US" dirty="0"/>
              <a:t> </a:t>
            </a:r>
            <a:r>
              <a:rPr lang="en-US" dirty="0" err="1"/>
              <a:t>оставления</a:t>
            </a:r>
            <a:r>
              <a:rPr lang="en-US" dirty="0"/>
              <a:t> </a:t>
            </a:r>
            <a:r>
              <a:rPr lang="en-US" dirty="0" err="1"/>
              <a:t>отзывов</a:t>
            </a:r>
            <a:r>
              <a:rPr lang="en-US" dirty="0"/>
              <a:t> и </a:t>
            </a:r>
            <a:r>
              <a:rPr lang="en-US" dirty="0" err="1" smtClean="0"/>
              <a:t>оценок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10. Возможность рассылки уведомлений и рекламы.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Пользовательские требования</a:t>
            </a:r>
            <a:endParaRPr lang="en-U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05691" y="1419497"/>
            <a:ext cx="101454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Пользовательские</a:t>
            </a:r>
            <a:r>
              <a:rPr lang="ru-RU" b="1" dirty="0"/>
              <a:t> </a:t>
            </a:r>
            <a:r>
              <a:rPr lang="en-US" b="1" dirty="0" err="1" smtClean="0"/>
              <a:t>требования</a:t>
            </a:r>
            <a:r>
              <a:rPr lang="ru-RU" b="1" dirty="0" smtClean="0"/>
              <a:t> к платформе</a:t>
            </a:r>
            <a:r>
              <a:rPr lang="en-US" b="1" dirty="0" smtClean="0"/>
              <a:t>:</a:t>
            </a:r>
            <a:endParaRPr lang="en-US" b="1" dirty="0"/>
          </a:p>
          <a:p>
            <a:pPr algn="just"/>
            <a:r>
              <a:rPr lang="ru-RU" dirty="0" smtClean="0"/>
              <a:t>1. Личный кабинет для преподавателя, с возможностью заполнения преподавательского профиля</a:t>
            </a:r>
            <a:r>
              <a:rPr lang="en-GB" dirty="0" smtClean="0"/>
              <a:t>:</a:t>
            </a:r>
            <a:r>
              <a:rPr lang="ru-RU" dirty="0" smtClean="0"/>
              <a:t> указания предметов, преподавательского опыта по каждому из предметов в отдельности, цены за занятия по каждому предмету и срока ее действия, подтверждающий документов.</a:t>
            </a:r>
          </a:p>
          <a:p>
            <a:pPr algn="just"/>
            <a:r>
              <a:rPr lang="ru-RU" dirty="0" smtClean="0"/>
              <a:t>2. Личный кабинет для студента, с возможностью заполнения профиля.</a:t>
            </a:r>
          </a:p>
          <a:p>
            <a:pPr algn="just"/>
            <a:r>
              <a:rPr lang="ru-RU" dirty="0" smtClean="0"/>
              <a:t>3 .Возможность </a:t>
            </a:r>
            <a:r>
              <a:rPr lang="ru-RU" dirty="0"/>
              <a:t>быстрого поиска преподавателей по интересующим </a:t>
            </a:r>
            <a:r>
              <a:rPr lang="ru-RU" dirty="0" smtClean="0"/>
              <a:t>предметам, уровню знаний, цене, времени урока.</a:t>
            </a:r>
            <a:endParaRPr lang="ru-RU" dirty="0"/>
          </a:p>
          <a:p>
            <a:pPr algn="just"/>
            <a:r>
              <a:rPr lang="ru-RU" dirty="0" smtClean="0"/>
              <a:t>4. </a:t>
            </a:r>
            <a:r>
              <a:rPr lang="ru-RU" dirty="0"/>
              <a:t>Удобная система фильтрации и сортировки результатов поиска.</a:t>
            </a:r>
          </a:p>
          <a:p>
            <a:pPr algn="just"/>
            <a:r>
              <a:rPr lang="ru-RU" dirty="0" smtClean="0"/>
              <a:t>5. Доступ к онлайн-расписанию занятий преподавателей </a:t>
            </a:r>
            <a:r>
              <a:rPr lang="ru-RU" dirty="0"/>
              <a:t>с возможностью выбора </a:t>
            </a:r>
            <a:r>
              <a:rPr lang="ru-RU" dirty="0" smtClean="0"/>
              <a:t>времени занятия.</a:t>
            </a:r>
            <a:endParaRPr lang="ru-RU" dirty="0"/>
          </a:p>
          <a:p>
            <a:pPr algn="just"/>
            <a:r>
              <a:rPr lang="ru-RU" dirty="0" smtClean="0"/>
              <a:t>6. </a:t>
            </a:r>
            <a:r>
              <a:rPr lang="ru-RU" dirty="0"/>
              <a:t>Возможность просмотра профиля </a:t>
            </a:r>
            <a:r>
              <a:rPr lang="ru-RU" dirty="0" smtClean="0"/>
              <a:t>преподавателя.</a:t>
            </a:r>
          </a:p>
          <a:p>
            <a:pPr algn="just"/>
            <a:r>
              <a:rPr lang="ru-RU" dirty="0" smtClean="0"/>
              <a:t>7. Возможность оставления отзыва на преподавателя и проставления рейтинговой оценки.</a:t>
            </a:r>
            <a:endParaRPr lang="ru-RU" dirty="0"/>
          </a:p>
          <a:p>
            <a:pPr algn="just"/>
            <a:r>
              <a:rPr lang="ru-RU" dirty="0" smtClean="0"/>
              <a:t>8. Онлайн-чат для преподавателя и студента.</a:t>
            </a:r>
          </a:p>
          <a:p>
            <a:pPr algn="just"/>
            <a:r>
              <a:rPr lang="ru-RU" dirty="0" smtClean="0"/>
              <a:t>9. Доступ к видео-конференции.</a:t>
            </a:r>
          </a:p>
          <a:p>
            <a:pPr algn="just"/>
            <a:r>
              <a:rPr lang="ru-RU" dirty="0" smtClean="0"/>
              <a:t>10. Оплата урока и возврат средств для студента.</a:t>
            </a:r>
          </a:p>
          <a:p>
            <a:pPr algn="just"/>
            <a:r>
              <a:rPr lang="ru-RU" dirty="0" smtClean="0"/>
              <a:t>11. Доступ к счету на платформе и вывод средств для преподавателя.</a:t>
            </a:r>
            <a:endParaRPr lang="ru-RU" dirty="0"/>
          </a:p>
          <a:p>
            <a:pPr algn="just"/>
            <a:r>
              <a:rPr lang="ru-RU" dirty="0" smtClean="0"/>
              <a:t>12. </a:t>
            </a:r>
            <a:r>
              <a:rPr lang="ru-RU" dirty="0"/>
              <a:t>Опция обратной связи </a:t>
            </a:r>
            <a:r>
              <a:rPr lang="ru-RU" dirty="0" smtClean="0"/>
              <a:t>с администратором для </a:t>
            </a:r>
            <a:r>
              <a:rPr lang="ru-RU" dirty="0"/>
              <a:t>улучшения качества обучения на платформе.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Бизнес-правила</a:t>
            </a:r>
            <a:endParaRPr lang="en-U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05691" y="1419497"/>
            <a:ext cx="101454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Бизнес-правила</a:t>
            </a:r>
            <a:r>
              <a:rPr lang="en-GB" b="1" dirty="0" smtClean="0"/>
              <a:t>:</a:t>
            </a:r>
            <a:endParaRPr lang="en-US" b="1" dirty="0"/>
          </a:p>
          <a:p>
            <a:pPr algn="just"/>
            <a:r>
              <a:rPr lang="en-US" dirty="0" smtClean="0"/>
              <a:t>Br1</a:t>
            </a:r>
            <a:r>
              <a:rPr lang="en-GB" dirty="0" smtClean="0"/>
              <a:t>: </a:t>
            </a:r>
            <a:r>
              <a:rPr lang="ru-RU" dirty="0" smtClean="0"/>
              <a:t>Студент оплачивает урок не позднее чем за сутки до его начала.</a:t>
            </a:r>
          </a:p>
          <a:p>
            <a:pPr algn="just"/>
            <a:r>
              <a:rPr lang="en-GB" dirty="0" smtClean="0"/>
              <a:t>Br2: </a:t>
            </a:r>
            <a:r>
              <a:rPr lang="ru-RU" dirty="0" smtClean="0"/>
              <a:t>Студент может отменить или перенести урок без штрафных санкций не позднее чем за 8 часов до его занятия. </a:t>
            </a:r>
          </a:p>
          <a:p>
            <a:pPr algn="just"/>
            <a:r>
              <a:rPr lang="en-GB" dirty="0" smtClean="0"/>
              <a:t>Br3: </a:t>
            </a:r>
            <a:r>
              <a:rPr lang="ru-RU" dirty="0" smtClean="0"/>
              <a:t>При отмене занятия в период от 8 до 2 часов до начала занятия система возвращает 50% стоимости предоплаченного урока.</a:t>
            </a:r>
          </a:p>
          <a:p>
            <a:pPr algn="just"/>
            <a:r>
              <a:rPr lang="en-GB" dirty="0" smtClean="0"/>
              <a:t>Br4</a:t>
            </a:r>
            <a:r>
              <a:rPr lang="en-US" dirty="0" smtClean="0"/>
              <a:t>: </a:t>
            </a:r>
            <a:r>
              <a:rPr lang="ru-RU" dirty="0"/>
              <a:t> </a:t>
            </a:r>
            <a:r>
              <a:rPr lang="ru-RU" dirty="0" smtClean="0"/>
              <a:t>При отмене занятия в период менее 2 часов до проведения занятия система возвращает 30% стоимости предоплаченного урока.</a:t>
            </a:r>
          </a:p>
          <a:p>
            <a:pPr algn="just"/>
            <a:r>
              <a:rPr lang="en-GB" dirty="0" smtClean="0"/>
              <a:t>Br5</a:t>
            </a:r>
            <a:r>
              <a:rPr lang="en-US" dirty="0" smtClean="0"/>
              <a:t>: </a:t>
            </a:r>
            <a:r>
              <a:rPr lang="ru-RU" dirty="0" smtClean="0"/>
              <a:t>Если пользователь не явился на урок система не возвращает деньги.</a:t>
            </a:r>
          </a:p>
          <a:p>
            <a:pPr algn="just"/>
            <a:r>
              <a:rPr lang="en-GB" dirty="0" smtClean="0"/>
              <a:t>Br6: </a:t>
            </a:r>
            <a:r>
              <a:rPr lang="ru-RU" dirty="0" smtClean="0"/>
              <a:t>Преподаватель может формировать расписание на срок +10 дней от текущего.</a:t>
            </a:r>
          </a:p>
          <a:p>
            <a:pPr algn="just"/>
            <a:r>
              <a:rPr lang="en-GB" dirty="0" smtClean="0"/>
              <a:t>Br7: </a:t>
            </a:r>
            <a:r>
              <a:rPr lang="ru-RU" dirty="0" smtClean="0"/>
              <a:t>Преподаватель может перенести не более 10 занятий в месяц.</a:t>
            </a:r>
          </a:p>
          <a:p>
            <a:pPr algn="just"/>
            <a:r>
              <a:rPr lang="en-GB" dirty="0" smtClean="0"/>
              <a:t>Br8: </a:t>
            </a:r>
            <a:r>
              <a:rPr lang="ru-RU" dirty="0" smtClean="0"/>
              <a:t>Студент может перенести не более 2 занятий в месяц.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USE-CASE </a:t>
            </a:r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диаграмма</a:t>
            </a:r>
            <a:endParaRPr lang="en-U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1144588"/>
            <a:ext cx="7910972" cy="55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Архитектурные решения</a:t>
            </a:r>
            <a:r>
              <a:rPr lang="en-GB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C4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</a:t>
            </a:r>
            <a:endParaRPr lang="en-U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37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Slide title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34253427-EFD1-6E43-AFAF-052371FB986E}"/>
              </a:ext>
            </a:extLst>
          </p:cNvPr>
          <p:cNvSpPr>
            <a:spLocks/>
          </p:cNvSpPr>
          <p:nvPr/>
        </p:nvSpPr>
        <p:spPr bwMode="auto">
          <a:xfrm>
            <a:off x="5481340" y="2205357"/>
            <a:ext cx="1199467" cy="1042233"/>
          </a:xfrm>
          <a:custGeom>
            <a:avLst/>
            <a:gdLst>
              <a:gd name="T0" fmla="*/ 0 w 267"/>
              <a:gd name="T1" fmla="*/ 232 h 232"/>
              <a:gd name="T2" fmla="*/ 135 w 267"/>
              <a:gd name="T3" fmla="*/ 0 h 232"/>
              <a:gd name="T4" fmla="*/ 267 w 267"/>
              <a:gd name="T5" fmla="*/ 232 h 232"/>
              <a:gd name="T6" fmla="*/ 0 w 267"/>
              <a:gd name="T7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" h="232">
                <a:moveTo>
                  <a:pt x="0" y="232"/>
                </a:moveTo>
                <a:lnTo>
                  <a:pt x="135" y="0"/>
                </a:lnTo>
                <a:lnTo>
                  <a:pt x="267" y="232"/>
                </a:lnTo>
                <a:lnTo>
                  <a:pt x="0" y="232"/>
                </a:lnTo>
                <a:close/>
              </a:path>
            </a:pathLst>
          </a:custGeom>
          <a:solidFill>
            <a:schemeClr val="accent1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Add title</a:t>
            </a:r>
            <a:endParaRPr lang="zh-CN" altLang="en-US" sz="14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F8B45CE9-9445-1140-997E-16D8262D8437}"/>
              </a:ext>
            </a:extLst>
          </p:cNvPr>
          <p:cNvSpPr>
            <a:spLocks/>
          </p:cNvSpPr>
          <p:nvPr/>
        </p:nvSpPr>
        <p:spPr bwMode="auto">
          <a:xfrm>
            <a:off x="5068039" y="3467719"/>
            <a:ext cx="2026066" cy="489671"/>
          </a:xfrm>
          <a:custGeom>
            <a:avLst/>
            <a:gdLst>
              <a:gd name="T0" fmla="*/ 0 w 451"/>
              <a:gd name="T1" fmla="*/ 109 h 109"/>
              <a:gd name="T2" fmla="*/ 64 w 451"/>
              <a:gd name="T3" fmla="*/ 0 h 109"/>
              <a:gd name="T4" fmla="*/ 387 w 451"/>
              <a:gd name="T5" fmla="*/ 0 h 109"/>
              <a:gd name="T6" fmla="*/ 451 w 451"/>
              <a:gd name="T7" fmla="*/ 109 h 109"/>
              <a:gd name="T8" fmla="*/ 0 w 451"/>
              <a:gd name="T9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109">
                <a:moveTo>
                  <a:pt x="0" y="109"/>
                </a:moveTo>
                <a:lnTo>
                  <a:pt x="64" y="0"/>
                </a:lnTo>
                <a:lnTo>
                  <a:pt x="387" y="0"/>
                </a:lnTo>
                <a:lnTo>
                  <a:pt x="451" y="109"/>
                </a:lnTo>
                <a:lnTo>
                  <a:pt x="0" y="109"/>
                </a:lnTo>
                <a:close/>
              </a:path>
            </a:pathLst>
          </a:custGeom>
          <a:solidFill>
            <a:schemeClr val="accent2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Add title</a:t>
            </a:r>
            <a:endParaRPr lang="zh-CN" altLang="en-US" sz="16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0F9AA6C4-8DF3-3A40-AF39-6C9D57957940}"/>
              </a:ext>
            </a:extLst>
          </p:cNvPr>
          <p:cNvSpPr>
            <a:spLocks/>
          </p:cNvSpPr>
          <p:nvPr/>
        </p:nvSpPr>
        <p:spPr bwMode="auto">
          <a:xfrm>
            <a:off x="4663726" y="4182005"/>
            <a:ext cx="2843679" cy="485178"/>
          </a:xfrm>
          <a:custGeom>
            <a:avLst/>
            <a:gdLst>
              <a:gd name="T0" fmla="*/ 0 w 633"/>
              <a:gd name="T1" fmla="*/ 108 h 108"/>
              <a:gd name="T2" fmla="*/ 62 w 633"/>
              <a:gd name="T3" fmla="*/ 0 h 108"/>
              <a:gd name="T4" fmla="*/ 570 w 633"/>
              <a:gd name="T5" fmla="*/ 0 h 108"/>
              <a:gd name="T6" fmla="*/ 633 w 633"/>
              <a:gd name="T7" fmla="*/ 108 h 108"/>
              <a:gd name="T8" fmla="*/ 0 w 6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108">
                <a:moveTo>
                  <a:pt x="0" y="108"/>
                </a:moveTo>
                <a:lnTo>
                  <a:pt x="62" y="0"/>
                </a:lnTo>
                <a:lnTo>
                  <a:pt x="570" y="0"/>
                </a:lnTo>
                <a:lnTo>
                  <a:pt x="633" y="108"/>
                </a:lnTo>
                <a:lnTo>
                  <a:pt x="0" y="108"/>
                </a:lnTo>
                <a:close/>
              </a:path>
            </a:pathLst>
          </a:custGeom>
          <a:solidFill>
            <a:schemeClr val="accent1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Add title</a:t>
            </a:r>
            <a:endParaRPr lang="zh-CN" altLang="en-US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779E0FA4-476E-4748-828E-888EEF69081C}"/>
              </a:ext>
            </a:extLst>
          </p:cNvPr>
          <p:cNvSpPr>
            <a:spLocks/>
          </p:cNvSpPr>
          <p:nvPr/>
        </p:nvSpPr>
        <p:spPr bwMode="auto">
          <a:xfrm>
            <a:off x="4039283" y="4891802"/>
            <a:ext cx="4097053" cy="862538"/>
          </a:xfrm>
          <a:custGeom>
            <a:avLst/>
            <a:gdLst>
              <a:gd name="T0" fmla="*/ 0 w 912"/>
              <a:gd name="T1" fmla="*/ 192 h 192"/>
              <a:gd name="T2" fmla="*/ 111 w 912"/>
              <a:gd name="T3" fmla="*/ 0 h 192"/>
              <a:gd name="T4" fmla="*/ 801 w 912"/>
              <a:gd name="T5" fmla="*/ 0 h 192"/>
              <a:gd name="T6" fmla="*/ 912 w 912"/>
              <a:gd name="T7" fmla="*/ 192 h 192"/>
              <a:gd name="T8" fmla="*/ 0 w 912"/>
              <a:gd name="T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2" h="192">
                <a:moveTo>
                  <a:pt x="0" y="192"/>
                </a:moveTo>
                <a:lnTo>
                  <a:pt x="111" y="0"/>
                </a:lnTo>
                <a:lnTo>
                  <a:pt x="801" y="0"/>
                </a:lnTo>
                <a:lnTo>
                  <a:pt x="912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accent2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Add title</a:t>
            </a:r>
            <a:endParaRPr lang="zh-CN" altLang="en-US" sz="20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887C9421-1E38-E449-833B-544C7EC7AE5D}"/>
              </a:ext>
            </a:extLst>
          </p:cNvPr>
          <p:cNvSpPr>
            <a:spLocks/>
          </p:cNvSpPr>
          <p:nvPr/>
        </p:nvSpPr>
        <p:spPr bwMode="auto">
          <a:xfrm>
            <a:off x="5481339" y="3247589"/>
            <a:ext cx="1325254" cy="220128"/>
          </a:xfrm>
          <a:custGeom>
            <a:avLst/>
            <a:gdLst>
              <a:gd name="T0" fmla="*/ 0 w 295"/>
              <a:gd name="T1" fmla="*/ 0 h 49"/>
              <a:gd name="T2" fmla="*/ 206 w 295"/>
              <a:gd name="T3" fmla="*/ 0 h 49"/>
              <a:gd name="T4" fmla="*/ 295 w 295"/>
              <a:gd name="T5" fmla="*/ 49 h 49"/>
              <a:gd name="T6" fmla="*/ 90 w 295"/>
              <a:gd name="T7" fmla="*/ 49 h 49"/>
              <a:gd name="T8" fmla="*/ 0 w 295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49">
                <a:moveTo>
                  <a:pt x="0" y="0"/>
                </a:moveTo>
                <a:lnTo>
                  <a:pt x="206" y="0"/>
                </a:lnTo>
                <a:lnTo>
                  <a:pt x="295" y="49"/>
                </a:lnTo>
                <a:lnTo>
                  <a:pt x="90" y="4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4CE898C7-D520-A14C-9E71-37495CA9297B}"/>
              </a:ext>
            </a:extLst>
          </p:cNvPr>
          <p:cNvSpPr>
            <a:spLocks/>
          </p:cNvSpPr>
          <p:nvPr/>
        </p:nvSpPr>
        <p:spPr bwMode="auto">
          <a:xfrm>
            <a:off x="5068039" y="3957387"/>
            <a:ext cx="2156344" cy="224619"/>
          </a:xfrm>
          <a:custGeom>
            <a:avLst/>
            <a:gdLst>
              <a:gd name="T0" fmla="*/ 0 w 480"/>
              <a:gd name="T1" fmla="*/ 0 h 50"/>
              <a:gd name="T2" fmla="*/ 333 w 480"/>
              <a:gd name="T3" fmla="*/ 0 h 50"/>
              <a:gd name="T4" fmla="*/ 480 w 480"/>
              <a:gd name="T5" fmla="*/ 50 h 50"/>
              <a:gd name="T6" fmla="*/ 146 w 480"/>
              <a:gd name="T7" fmla="*/ 50 h 50"/>
              <a:gd name="T8" fmla="*/ 0 w 480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50">
                <a:moveTo>
                  <a:pt x="0" y="0"/>
                </a:moveTo>
                <a:lnTo>
                  <a:pt x="333" y="0"/>
                </a:lnTo>
                <a:lnTo>
                  <a:pt x="480" y="50"/>
                </a:lnTo>
                <a:lnTo>
                  <a:pt x="146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9" name="Freeform 12">
            <a:extLst>
              <a:ext uri="{FF2B5EF4-FFF2-40B4-BE49-F238E27FC236}">
                <a16:creationId xmlns:a16="http://schemas.microsoft.com/office/drawing/2014/main" id="{3F59445E-C967-5147-82EA-D8A1BC3C5D23}"/>
              </a:ext>
            </a:extLst>
          </p:cNvPr>
          <p:cNvSpPr>
            <a:spLocks/>
          </p:cNvSpPr>
          <p:nvPr/>
        </p:nvSpPr>
        <p:spPr bwMode="auto">
          <a:xfrm>
            <a:off x="4663726" y="4667184"/>
            <a:ext cx="2973957" cy="224619"/>
          </a:xfrm>
          <a:custGeom>
            <a:avLst/>
            <a:gdLst>
              <a:gd name="T0" fmla="*/ 0 w 662"/>
              <a:gd name="T1" fmla="*/ 0 h 50"/>
              <a:gd name="T2" fmla="*/ 461 w 662"/>
              <a:gd name="T3" fmla="*/ 0 h 50"/>
              <a:gd name="T4" fmla="*/ 662 w 662"/>
              <a:gd name="T5" fmla="*/ 50 h 50"/>
              <a:gd name="T6" fmla="*/ 201 w 662"/>
              <a:gd name="T7" fmla="*/ 50 h 50"/>
              <a:gd name="T8" fmla="*/ 0 w 662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50">
                <a:moveTo>
                  <a:pt x="0" y="0"/>
                </a:moveTo>
                <a:lnTo>
                  <a:pt x="461" y="0"/>
                </a:lnTo>
                <a:lnTo>
                  <a:pt x="662" y="50"/>
                </a:lnTo>
                <a:lnTo>
                  <a:pt x="201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0" name="Oval 13">
            <a:extLst>
              <a:ext uri="{FF2B5EF4-FFF2-40B4-BE49-F238E27FC236}">
                <a16:creationId xmlns:a16="http://schemas.microsoft.com/office/drawing/2014/main" id="{D63688FA-5873-B447-8D1F-5CDF3B19D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008" y="2243457"/>
            <a:ext cx="489671" cy="489671"/>
          </a:xfrm>
          <a:prstGeom prst="ellipse">
            <a:avLst/>
          </a:prstGeom>
          <a:solidFill>
            <a:schemeClr val="accent1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1" name="Oval 14">
            <a:extLst>
              <a:ext uri="{FF2B5EF4-FFF2-40B4-BE49-F238E27FC236}">
                <a16:creationId xmlns:a16="http://schemas.microsoft.com/office/drawing/2014/main" id="{1565EF96-D39F-F240-AFF8-91F806F77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008" y="3505819"/>
            <a:ext cx="489671" cy="480687"/>
          </a:xfrm>
          <a:prstGeom prst="ellipse">
            <a:avLst/>
          </a:prstGeom>
          <a:solidFill>
            <a:schemeClr val="accent2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2" name="Oval 15">
            <a:extLst>
              <a:ext uri="{FF2B5EF4-FFF2-40B4-BE49-F238E27FC236}">
                <a16:creationId xmlns:a16="http://schemas.microsoft.com/office/drawing/2014/main" id="{A1891355-814D-E149-AF08-64582717A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008" y="4759192"/>
            <a:ext cx="489671" cy="489671"/>
          </a:xfrm>
          <a:prstGeom prst="ellipse">
            <a:avLst/>
          </a:prstGeom>
          <a:solidFill>
            <a:schemeClr val="accent3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3" name="Oval 16">
            <a:extLst>
              <a:ext uri="{FF2B5EF4-FFF2-40B4-BE49-F238E27FC236}">
                <a16:creationId xmlns:a16="http://schemas.microsoft.com/office/drawing/2014/main" id="{DFEB96DF-B4E8-0541-ADD6-82025D057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782" y="2243457"/>
            <a:ext cx="485177" cy="489671"/>
          </a:xfrm>
          <a:prstGeom prst="ellipse">
            <a:avLst/>
          </a:prstGeom>
          <a:solidFill>
            <a:schemeClr val="accent1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4" name="Oval 17">
            <a:extLst>
              <a:ext uri="{FF2B5EF4-FFF2-40B4-BE49-F238E27FC236}">
                <a16:creationId xmlns:a16="http://schemas.microsoft.com/office/drawing/2014/main" id="{BCB8FD3F-B1CF-7749-8430-D963472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782" y="3505819"/>
            <a:ext cx="485177" cy="480687"/>
          </a:xfrm>
          <a:prstGeom prst="ellipse">
            <a:avLst/>
          </a:prstGeom>
          <a:solidFill>
            <a:schemeClr val="accent4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5" name="Oval 18">
            <a:extLst>
              <a:ext uri="{FF2B5EF4-FFF2-40B4-BE49-F238E27FC236}">
                <a16:creationId xmlns:a16="http://schemas.microsoft.com/office/drawing/2014/main" id="{A4FCA197-1756-F049-99EB-53058FA0D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782" y="4759192"/>
            <a:ext cx="485177" cy="489671"/>
          </a:xfrm>
          <a:prstGeom prst="ellipse">
            <a:avLst/>
          </a:prstGeom>
          <a:solidFill>
            <a:schemeClr val="accent3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8FA6643D-C238-4042-A31E-C8A03241B00E}"/>
              </a:ext>
            </a:extLst>
          </p:cNvPr>
          <p:cNvSpPr>
            <a:spLocks noEditPoints="1"/>
          </p:cNvSpPr>
          <p:nvPr/>
        </p:nvSpPr>
        <p:spPr bwMode="auto">
          <a:xfrm>
            <a:off x="10601141" y="3583934"/>
            <a:ext cx="324456" cy="324454"/>
          </a:xfrm>
          <a:custGeom>
            <a:avLst/>
            <a:gdLst>
              <a:gd name="T0" fmla="*/ 0 w 140"/>
              <a:gd name="T1" fmla="*/ 70 h 140"/>
              <a:gd name="T2" fmla="*/ 140 w 140"/>
              <a:gd name="T3" fmla="*/ 70 h 140"/>
              <a:gd name="T4" fmla="*/ 70 w 140"/>
              <a:gd name="T5" fmla="*/ 130 h 140"/>
              <a:gd name="T6" fmla="*/ 70 w 140"/>
              <a:gd name="T7" fmla="*/ 10 h 140"/>
              <a:gd name="T8" fmla="*/ 70 w 140"/>
              <a:gd name="T9" fmla="*/ 130 h 140"/>
              <a:gd name="T10" fmla="*/ 97 w 140"/>
              <a:gd name="T11" fmla="*/ 48 h 140"/>
              <a:gd name="T12" fmla="*/ 90 w 140"/>
              <a:gd name="T13" fmla="*/ 58 h 140"/>
              <a:gd name="T14" fmla="*/ 70 w 140"/>
              <a:gd name="T15" fmla="*/ 15 h 140"/>
              <a:gd name="T16" fmla="*/ 70 w 140"/>
              <a:gd name="T17" fmla="*/ 125 h 140"/>
              <a:gd name="T18" fmla="*/ 70 w 140"/>
              <a:gd name="T19" fmla="*/ 15 h 140"/>
              <a:gd name="T20" fmla="*/ 70 w 140"/>
              <a:gd name="T21" fmla="*/ 16 h 140"/>
              <a:gd name="T22" fmla="*/ 72 w 140"/>
              <a:gd name="T23" fmla="*/ 26 h 140"/>
              <a:gd name="T24" fmla="*/ 68 w 140"/>
              <a:gd name="T25" fmla="*/ 26 h 140"/>
              <a:gd name="T26" fmla="*/ 79 w 140"/>
              <a:gd name="T27" fmla="*/ 45 h 140"/>
              <a:gd name="T28" fmla="*/ 73 w 140"/>
              <a:gd name="T29" fmla="*/ 45 h 140"/>
              <a:gd name="T30" fmla="*/ 67 w 140"/>
              <a:gd name="T31" fmla="*/ 49 h 140"/>
              <a:gd name="T32" fmla="*/ 76 w 140"/>
              <a:gd name="T33" fmla="*/ 40 h 140"/>
              <a:gd name="T34" fmla="*/ 84 w 140"/>
              <a:gd name="T35" fmla="*/ 48 h 140"/>
              <a:gd name="T36" fmla="*/ 80 w 140"/>
              <a:gd name="T37" fmla="*/ 55 h 140"/>
              <a:gd name="T38" fmla="*/ 73 w 140"/>
              <a:gd name="T39" fmla="*/ 60 h 140"/>
              <a:gd name="T40" fmla="*/ 84 w 140"/>
              <a:gd name="T41" fmla="*/ 61 h 140"/>
              <a:gd name="T42" fmla="*/ 67 w 140"/>
              <a:gd name="T43" fmla="*/ 65 h 140"/>
              <a:gd name="T44" fmla="*/ 72 w 140"/>
              <a:gd name="T45" fmla="*/ 55 h 140"/>
              <a:gd name="T46" fmla="*/ 79 w 140"/>
              <a:gd name="T47" fmla="*/ 50 h 140"/>
              <a:gd name="T48" fmla="*/ 79 w 140"/>
              <a:gd name="T49" fmla="*/ 45 h 140"/>
              <a:gd name="T50" fmla="*/ 44 w 140"/>
              <a:gd name="T51" fmla="*/ 37 h 140"/>
              <a:gd name="T52" fmla="*/ 57 w 140"/>
              <a:gd name="T53" fmla="*/ 54 h 140"/>
              <a:gd name="T54" fmla="*/ 36 w 140"/>
              <a:gd name="T55" fmla="*/ 43 h 140"/>
              <a:gd name="T56" fmla="*/ 26 w 140"/>
              <a:gd name="T57" fmla="*/ 72 h 140"/>
              <a:gd name="T58" fmla="*/ 17 w 140"/>
              <a:gd name="T59" fmla="*/ 70 h 140"/>
              <a:gd name="T60" fmla="*/ 26 w 140"/>
              <a:gd name="T61" fmla="*/ 68 h 140"/>
              <a:gd name="T62" fmla="*/ 26 w 140"/>
              <a:gd name="T63" fmla="*/ 72 h 140"/>
              <a:gd name="T64" fmla="*/ 70 w 140"/>
              <a:gd name="T65" fmla="*/ 124 h 140"/>
              <a:gd name="T66" fmla="*/ 68 w 140"/>
              <a:gd name="T67" fmla="*/ 114 h 140"/>
              <a:gd name="T68" fmla="*/ 72 w 140"/>
              <a:gd name="T69" fmla="*/ 114 h 140"/>
              <a:gd name="T70" fmla="*/ 70 w 140"/>
              <a:gd name="T71" fmla="*/ 107 h 140"/>
              <a:gd name="T72" fmla="*/ 31 w 140"/>
              <a:gd name="T73" fmla="*/ 56 h 140"/>
              <a:gd name="T74" fmla="*/ 49 w 140"/>
              <a:gd name="T75" fmla="*/ 61 h 140"/>
              <a:gd name="T76" fmla="*/ 49 w 140"/>
              <a:gd name="T77" fmla="*/ 68 h 140"/>
              <a:gd name="T78" fmla="*/ 73 w 140"/>
              <a:gd name="T79" fmla="*/ 90 h 140"/>
              <a:gd name="T80" fmla="*/ 70 w 140"/>
              <a:gd name="T81" fmla="*/ 107 h 140"/>
              <a:gd name="T82" fmla="*/ 75 w 140"/>
              <a:gd name="T83" fmla="*/ 89 h 140"/>
              <a:gd name="T84" fmla="*/ 83 w 140"/>
              <a:gd name="T85" fmla="*/ 83 h 140"/>
              <a:gd name="T86" fmla="*/ 96 w 140"/>
              <a:gd name="T87" fmla="*/ 99 h 140"/>
              <a:gd name="T88" fmla="*/ 104 w 140"/>
              <a:gd name="T89" fmla="*/ 62 h 140"/>
              <a:gd name="T90" fmla="*/ 101 w 140"/>
              <a:gd name="T91" fmla="*/ 66 h 140"/>
              <a:gd name="T92" fmla="*/ 97 w 140"/>
              <a:gd name="T93" fmla="*/ 62 h 140"/>
              <a:gd name="T94" fmla="*/ 86 w 140"/>
              <a:gd name="T95" fmla="*/ 57 h 140"/>
              <a:gd name="T96" fmla="*/ 101 w 140"/>
              <a:gd name="T97" fmla="*/ 40 h 140"/>
              <a:gd name="T98" fmla="*/ 104 w 140"/>
              <a:gd name="T99" fmla="*/ 58 h 140"/>
              <a:gd name="T100" fmla="*/ 122 w 140"/>
              <a:gd name="T101" fmla="*/ 72 h 140"/>
              <a:gd name="T102" fmla="*/ 112 w 140"/>
              <a:gd name="T103" fmla="*/ 70 h 140"/>
              <a:gd name="T104" fmla="*/ 122 w 140"/>
              <a:gd name="T105" fmla="*/ 68 h 140"/>
              <a:gd name="T106" fmla="*/ 122 w 140"/>
              <a:gd name="T107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140">
                <a:moveTo>
                  <a:pt x="70" y="0"/>
                </a:moveTo>
                <a:cubicBezTo>
                  <a:pt x="32" y="0"/>
                  <a:pt x="0" y="31"/>
                  <a:pt x="0" y="70"/>
                </a:cubicBezTo>
                <a:cubicBezTo>
                  <a:pt x="0" y="109"/>
                  <a:pt x="32" y="140"/>
                  <a:pt x="70" y="140"/>
                </a:cubicBezTo>
                <a:cubicBezTo>
                  <a:pt x="109" y="140"/>
                  <a:pt x="140" y="109"/>
                  <a:pt x="140" y="70"/>
                </a:cubicBezTo>
                <a:cubicBezTo>
                  <a:pt x="140" y="31"/>
                  <a:pt x="109" y="0"/>
                  <a:pt x="70" y="0"/>
                </a:cubicBezTo>
                <a:close/>
                <a:moveTo>
                  <a:pt x="70" y="130"/>
                </a:moveTo>
                <a:cubicBezTo>
                  <a:pt x="37" y="130"/>
                  <a:pt x="11" y="103"/>
                  <a:pt x="11" y="70"/>
                </a:cubicBezTo>
                <a:cubicBezTo>
                  <a:pt x="11" y="37"/>
                  <a:pt x="37" y="10"/>
                  <a:pt x="70" y="10"/>
                </a:cubicBezTo>
                <a:cubicBezTo>
                  <a:pt x="103" y="10"/>
                  <a:pt x="130" y="37"/>
                  <a:pt x="130" y="70"/>
                </a:cubicBezTo>
                <a:cubicBezTo>
                  <a:pt x="130" y="103"/>
                  <a:pt x="103" y="130"/>
                  <a:pt x="70" y="130"/>
                </a:cubicBezTo>
                <a:close/>
                <a:moveTo>
                  <a:pt x="96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7" y="58"/>
                  <a:pt x="97" y="58"/>
                  <a:pt x="97" y="58"/>
                </a:cubicBezTo>
                <a:cubicBezTo>
                  <a:pt x="90" y="58"/>
                  <a:pt x="90" y="58"/>
                  <a:pt x="90" y="58"/>
                </a:cubicBezTo>
                <a:lnTo>
                  <a:pt x="96" y="48"/>
                </a:lnTo>
                <a:close/>
                <a:moveTo>
                  <a:pt x="70" y="15"/>
                </a:moveTo>
                <a:cubicBezTo>
                  <a:pt x="40" y="15"/>
                  <a:pt x="15" y="40"/>
                  <a:pt x="15" y="70"/>
                </a:cubicBezTo>
                <a:cubicBezTo>
                  <a:pt x="15" y="100"/>
                  <a:pt x="40" y="125"/>
                  <a:pt x="70" y="125"/>
                </a:cubicBezTo>
                <a:cubicBezTo>
                  <a:pt x="101" y="125"/>
                  <a:pt x="125" y="100"/>
                  <a:pt x="125" y="70"/>
                </a:cubicBezTo>
                <a:cubicBezTo>
                  <a:pt x="125" y="40"/>
                  <a:pt x="101" y="15"/>
                  <a:pt x="70" y="15"/>
                </a:cubicBezTo>
                <a:close/>
                <a:moveTo>
                  <a:pt x="68" y="19"/>
                </a:moveTo>
                <a:cubicBezTo>
                  <a:pt x="68" y="17"/>
                  <a:pt x="69" y="16"/>
                  <a:pt x="70" y="16"/>
                </a:cubicBezTo>
                <a:cubicBezTo>
                  <a:pt x="71" y="16"/>
                  <a:pt x="72" y="17"/>
                  <a:pt x="72" y="19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7"/>
                  <a:pt x="71" y="28"/>
                  <a:pt x="70" y="28"/>
                </a:cubicBezTo>
                <a:cubicBezTo>
                  <a:pt x="69" y="28"/>
                  <a:pt x="68" y="27"/>
                  <a:pt x="68" y="26"/>
                </a:cubicBezTo>
                <a:lnTo>
                  <a:pt x="68" y="19"/>
                </a:lnTo>
                <a:close/>
                <a:moveTo>
                  <a:pt x="79" y="45"/>
                </a:moveTo>
                <a:cubicBezTo>
                  <a:pt x="78" y="44"/>
                  <a:pt x="77" y="44"/>
                  <a:pt x="76" y="44"/>
                </a:cubicBezTo>
                <a:cubicBezTo>
                  <a:pt x="75" y="44"/>
                  <a:pt x="74" y="44"/>
                  <a:pt x="73" y="45"/>
                </a:cubicBezTo>
                <a:cubicBezTo>
                  <a:pt x="72" y="46"/>
                  <a:pt x="72" y="47"/>
                  <a:pt x="72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7" y="46"/>
                  <a:pt x="68" y="44"/>
                  <a:pt x="69" y="43"/>
                </a:cubicBezTo>
                <a:cubicBezTo>
                  <a:pt x="71" y="41"/>
                  <a:pt x="73" y="40"/>
                  <a:pt x="76" y="40"/>
                </a:cubicBezTo>
                <a:cubicBezTo>
                  <a:pt x="79" y="40"/>
                  <a:pt x="81" y="41"/>
                  <a:pt x="82" y="42"/>
                </a:cubicBezTo>
                <a:cubicBezTo>
                  <a:pt x="84" y="44"/>
                  <a:pt x="84" y="46"/>
                  <a:pt x="84" y="48"/>
                </a:cubicBezTo>
                <a:cubicBezTo>
                  <a:pt x="84" y="50"/>
                  <a:pt x="84" y="51"/>
                  <a:pt x="83" y="52"/>
                </a:cubicBezTo>
                <a:cubicBezTo>
                  <a:pt x="82" y="53"/>
                  <a:pt x="81" y="54"/>
                  <a:pt x="80" y="55"/>
                </a:cubicBezTo>
                <a:cubicBezTo>
                  <a:pt x="75" y="59"/>
                  <a:pt x="75" y="59"/>
                  <a:pt x="75" y="59"/>
                </a:cubicBezTo>
                <a:cubicBezTo>
                  <a:pt x="74" y="59"/>
                  <a:pt x="74" y="59"/>
                  <a:pt x="73" y="60"/>
                </a:cubicBezTo>
                <a:cubicBezTo>
                  <a:pt x="73" y="60"/>
                  <a:pt x="73" y="61"/>
                  <a:pt x="73" y="61"/>
                </a:cubicBezTo>
                <a:cubicBezTo>
                  <a:pt x="84" y="61"/>
                  <a:pt x="84" y="61"/>
                  <a:pt x="84" y="61"/>
                </a:cubicBezTo>
                <a:cubicBezTo>
                  <a:pt x="84" y="65"/>
                  <a:pt x="84" y="65"/>
                  <a:pt x="84" y="65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4"/>
                  <a:pt x="67" y="62"/>
                  <a:pt x="68" y="60"/>
                </a:cubicBezTo>
                <a:cubicBezTo>
                  <a:pt x="68" y="58"/>
                  <a:pt x="70" y="57"/>
                  <a:pt x="72" y="55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1"/>
                  <a:pt x="78" y="51"/>
                  <a:pt x="79" y="50"/>
                </a:cubicBezTo>
                <a:cubicBezTo>
                  <a:pt x="79" y="50"/>
                  <a:pt x="80" y="49"/>
                  <a:pt x="80" y="48"/>
                </a:cubicBezTo>
                <a:cubicBezTo>
                  <a:pt x="80" y="47"/>
                  <a:pt x="79" y="46"/>
                  <a:pt x="79" y="45"/>
                </a:cubicBezTo>
                <a:close/>
                <a:moveTo>
                  <a:pt x="36" y="43"/>
                </a:moveTo>
                <a:cubicBezTo>
                  <a:pt x="39" y="41"/>
                  <a:pt x="42" y="37"/>
                  <a:pt x="44" y="37"/>
                </a:cubicBezTo>
                <a:cubicBezTo>
                  <a:pt x="47" y="41"/>
                  <a:pt x="51" y="45"/>
                  <a:pt x="54" y="50"/>
                </a:cubicBezTo>
                <a:cubicBezTo>
                  <a:pt x="56" y="51"/>
                  <a:pt x="57" y="52"/>
                  <a:pt x="57" y="54"/>
                </a:cubicBezTo>
                <a:cubicBezTo>
                  <a:pt x="57" y="56"/>
                  <a:pt x="53" y="58"/>
                  <a:pt x="51" y="60"/>
                </a:cubicBezTo>
                <a:cubicBezTo>
                  <a:pt x="46" y="54"/>
                  <a:pt x="41" y="49"/>
                  <a:pt x="36" y="43"/>
                </a:cubicBezTo>
                <a:cubicBezTo>
                  <a:pt x="36" y="43"/>
                  <a:pt x="36" y="43"/>
                  <a:pt x="36" y="43"/>
                </a:cubicBezTo>
                <a:close/>
                <a:moveTo>
                  <a:pt x="26" y="72"/>
                </a:moveTo>
                <a:cubicBezTo>
                  <a:pt x="19" y="72"/>
                  <a:pt x="19" y="72"/>
                  <a:pt x="19" y="72"/>
                </a:cubicBezTo>
                <a:cubicBezTo>
                  <a:pt x="18" y="72"/>
                  <a:pt x="17" y="71"/>
                  <a:pt x="17" y="70"/>
                </a:cubicBezTo>
                <a:cubicBezTo>
                  <a:pt x="17" y="69"/>
                  <a:pt x="18" y="68"/>
                  <a:pt x="19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7" y="68"/>
                  <a:pt x="28" y="69"/>
                  <a:pt x="28" y="70"/>
                </a:cubicBezTo>
                <a:cubicBezTo>
                  <a:pt x="28" y="71"/>
                  <a:pt x="27" y="72"/>
                  <a:pt x="26" y="72"/>
                </a:cubicBezTo>
                <a:close/>
                <a:moveTo>
                  <a:pt x="72" y="121"/>
                </a:moveTo>
                <a:cubicBezTo>
                  <a:pt x="72" y="123"/>
                  <a:pt x="71" y="124"/>
                  <a:pt x="70" y="124"/>
                </a:cubicBezTo>
                <a:cubicBezTo>
                  <a:pt x="69" y="124"/>
                  <a:pt x="68" y="123"/>
                  <a:pt x="68" y="121"/>
                </a:cubicBezTo>
                <a:cubicBezTo>
                  <a:pt x="68" y="114"/>
                  <a:pt x="68" y="114"/>
                  <a:pt x="68" y="114"/>
                </a:cubicBezTo>
                <a:cubicBezTo>
                  <a:pt x="68" y="113"/>
                  <a:pt x="69" y="112"/>
                  <a:pt x="70" y="112"/>
                </a:cubicBezTo>
                <a:cubicBezTo>
                  <a:pt x="71" y="112"/>
                  <a:pt x="72" y="113"/>
                  <a:pt x="72" y="114"/>
                </a:cubicBezTo>
                <a:lnTo>
                  <a:pt x="72" y="121"/>
                </a:lnTo>
                <a:close/>
                <a:moveTo>
                  <a:pt x="70" y="107"/>
                </a:moveTo>
                <a:cubicBezTo>
                  <a:pt x="65" y="105"/>
                  <a:pt x="59" y="102"/>
                  <a:pt x="46" y="87"/>
                </a:cubicBezTo>
                <a:cubicBezTo>
                  <a:pt x="33" y="71"/>
                  <a:pt x="31" y="60"/>
                  <a:pt x="31" y="56"/>
                </a:cubicBezTo>
                <a:cubicBezTo>
                  <a:pt x="31" y="52"/>
                  <a:pt x="32" y="48"/>
                  <a:pt x="34" y="44"/>
                </a:cubicBezTo>
                <a:cubicBezTo>
                  <a:pt x="39" y="50"/>
                  <a:pt x="44" y="56"/>
                  <a:pt x="49" y="61"/>
                </a:cubicBezTo>
                <a:cubicBezTo>
                  <a:pt x="49" y="62"/>
                  <a:pt x="48" y="63"/>
                  <a:pt x="48" y="64"/>
                </a:cubicBezTo>
                <a:cubicBezTo>
                  <a:pt x="48" y="64"/>
                  <a:pt x="49" y="67"/>
                  <a:pt x="49" y="68"/>
                </a:cubicBezTo>
                <a:cubicBezTo>
                  <a:pt x="52" y="74"/>
                  <a:pt x="59" y="82"/>
                  <a:pt x="65" y="87"/>
                </a:cubicBezTo>
                <a:cubicBezTo>
                  <a:pt x="68" y="89"/>
                  <a:pt x="71" y="92"/>
                  <a:pt x="73" y="90"/>
                </a:cubicBezTo>
                <a:cubicBezTo>
                  <a:pt x="78" y="96"/>
                  <a:pt x="83" y="102"/>
                  <a:pt x="88" y="108"/>
                </a:cubicBezTo>
                <a:cubicBezTo>
                  <a:pt x="82" y="109"/>
                  <a:pt x="76" y="109"/>
                  <a:pt x="70" y="107"/>
                </a:cubicBezTo>
                <a:close/>
                <a:moveTo>
                  <a:pt x="90" y="106"/>
                </a:moveTo>
                <a:cubicBezTo>
                  <a:pt x="85" y="100"/>
                  <a:pt x="80" y="94"/>
                  <a:pt x="75" y="89"/>
                </a:cubicBezTo>
                <a:cubicBezTo>
                  <a:pt x="75" y="88"/>
                  <a:pt x="75" y="88"/>
                  <a:pt x="75" y="88"/>
                </a:cubicBezTo>
                <a:cubicBezTo>
                  <a:pt x="78" y="86"/>
                  <a:pt x="81" y="82"/>
                  <a:pt x="83" y="83"/>
                </a:cubicBezTo>
                <a:cubicBezTo>
                  <a:pt x="84" y="83"/>
                  <a:pt x="85" y="86"/>
                  <a:pt x="86" y="87"/>
                </a:cubicBezTo>
                <a:cubicBezTo>
                  <a:pt x="89" y="90"/>
                  <a:pt x="94" y="95"/>
                  <a:pt x="96" y="99"/>
                </a:cubicBezTo>
                <a:cubicBezTo>
                  <a:pt x="97" y="101"/>
                  <a:pt x="93" y="104"/>
                  <a:pt x="90" y="106"/>
                </a:cubicBezTo>
                <a:close/>
                <a:moveTo>
                  <a:pt x="104" y="62"/>
                </a:moveTo>
                <a:cubicBezTo>
                  <a:pt x="101" y="62"/>
                  <a:pt x="101" y="62"/>
                  <a:pt x="101" y="62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7" y="62"/>
                  <a:pt x="97" y="62"/>
                  <a:pt x="97" y="62"/>
                </a:cubicBezTo>
                <a:cubicBezTo>
                  <a:pt x="86" y="62"/>
                  <a:pt x="86" y="62"/>
                  <a:pt x="86" y="62"/>
                </a:cubicBezTo>
                <a:cubicBezTo>
                  <a:pt x="86" y="57"/>
                  <a:pt x="86" y="57"/>
                  <a:pt x="86" y="57"/>
                </a:cubicBezTo>
                <a:cubicBezTo>
                  <a:pt x="96" y="40"/>
                  <a:pt x="96" y="40"/>
                  <a:pt x="96" y="40"/>
                </a:cubicBezTo>
                <a:cubicBezTo>
                  <a:pt x="101" y="40"/>
                  <a:pt x="101" y="40"/>
                  <a:pt x="101" y="40"/>
                </a:cubicBezTo>
                <a:cubicBezTo>
                  <a:pt x="101" y="58"/>
                  <a:pt x="101" y="58"/>
                  <a:pt x="101" y="58"/>
                </a:cubicBezTo>
                <a:cubicBezTo>
                  <a:pt x="104" y="58"/>
                  <a:pt x="104" y="58"/>
                  <a:pt x="104" y="58"/>
                </a:cubicBezTo>
                <a:lnTo>
                  <a:pt x="104" y="62"/>
                </a:lnTo>
                <a:close/>
                <a:moveTo>
                  <a:pt x="122" y="72"/>
                </a:moveTo>
                <a:cubicBezTo>
                  <a:pt x="114" y="72"/>
                  <a:pt x="114" y="72"/>
                  <a:pt x="114" y="72"/>
                </a:cubicBezTo>
                <a:cubicBezTo>
                  <a:pt x="113" y="72"/>
                  <a:pt x="112" y="71"/>
                  <a:pt x="112" y="70"/>
                </a:cubicBezTo>
                <a:cubicBezTo>
                  <a:pt x="112" y="69"/>
                  <a:pt x="113" y="68"/>
                  <a:pt x="114" y="68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23" y="68"/>
                  <a:pt x="124" y="69"/>
                  <a:pt x="124" y="70"/>
                </a:cubicBezTo>
                <a:cubicBezTo>
                  <a:pt x="124" y="71"/>
                  <a:pt x="123" y="72"/>
                  <a:pt x="122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03FB148F-A780-EA40-9D2F-4BB4713BB6E8}"/>
              </a:ext>
            </a:extLst>
          </p:cNvPr>
          <p:cNvSpPr>
            <a:spLocks noEditPoints="1"/>
          </p:cNvSpPr>
          <p:nvPr/>
        </p:nvSpPr>
        <p:spPr bwMode="auto">
          <a:xfrm>
            <a:off x="1239409" y="3611951"/>
            <a:ext cx="324456" cy="277404"/>
          </a:xfrm>
          <a:custGeom>
            <a:avLst/>
            <a:gdLst>
              <a:gd name="T0" fmla="*/ 0 w 140"/>
              <a:gd name="T1" fmla="*/ 113 h 120"/>
              <a:gd name="T2" fmla="*/ 15 w 140"/>
              <a:gd name="T3" fmla="*/ 99 h 120"/>
              <a:gd name="T4" fmla="*/ 27 w 140"/>
              <a:gd name="T5" fmla="*/ 0 h 120"/>
              <a:gd name="T6" fmla="*/ 42 w 140"/>
              <a:gd name="T7" fmla="*/ 0 h 120"/>
              <a:gd name="T8" fmla="*/ 42 w 140"/>
              <a:gd name="T9" fmla="*/ 0 h 120"/>
              <a:gd name="T10" fmla="*/ 67 w 140"/>
              <a:gd name="T11" fmla="*/ 99 h 120"/>
              <a:gd name="T12" fmla="*/ 73 w 140"/>
              <a:gd name="T13" fmla="*/ 99 h 120"/>
              <a:gd name="T14" fmla="*/ 97 w 140"/>
              <a:gd name="T15" fmla="*/ 99 h 120"/>
              <a:gd name="T16" fmla="*/ 107 w 140"/>
              <a:gd name="T17" fmla="*/ 0 h 120"/>
              <a:gd name="T18" fmla="*/ 107 w 140"/>
              <a:gd name="T19" fmla="*/ 0 h 120"/>
              <a:gd name="T20" fmla="*/ 119 w 140"/>
              <a:gd name="T21" fmla="*/ 99 h 120"/>
              <a:gd name="T22" fmla="*/ 128 w 140"/>
              <a:gd name="T23" fmla="*/ 0 h 120"/>
              <a:gd name="T24" fmla="*/ 135 w 140"/>
              <a:gd name="T25" fmla="*/ 113 h 120"/>
              <a:gd name="T26" fmla="*/ 51 w 140"/>
              <a:gd name="T27" fmla="*/ 0 h 120"/>
              <a:gd name="T28" fmla="*/ 51 w 140"/>
              <a:gd name="T29" fmla="*/ 0 h 120"/>
              <a:gd name="T30" fmla="*/ 28 w 140"/>
              <a:gd name="T31" fmla="*/ 118 h 120"/>
              <a:gd name="T32" fmla="*/ 14 w 140"/>
              <a:gd name="T33" fmla="*/ 120 h 120"/>
              <a:gd name="T34" fmla="*/ 27 w 140"/>
              <a:gd name="T35" fmla="*/ 105 h 120"/>
              <a:gd name="T36" fmla="*/ 28 w 140"/>
              <a:gd name="T37" fmla="*/ 113 h 120"/>
              <a:gd name="T38" fmla="*/ 23 w 140"/>
              <a:gd name="T39" fmla="*/ 109 h 120"/>
              <a:gd name="T40" fmla="*/ 19 w 140"/>
              <a:gd name="T41" fmla="*/ 110 h 120"/>
              <a:gd name="T42" fmla="*/ 19 w 140"/>
              <a:gd name="T43" fmla="*/ 113 h 120"/>
              <a:gd name="T44" fmla="*/ 24 w 140"/>
              <a:gd name="T45" fmla="*/ 115 h 120"/>
              <a:gd name="T46" fmla="*/ 40 w 140"/>
              <a:gd name="T47" fmla="*/ 118 h 120"/>
              <a:gd name="T48" fmla="*/ 34 w 140"/>
              <a:gd name="T49" fmla="*/ 120 h 120"/>
              <a:gd name="T50" fmla="*/ 40 w 140"/>
              <a:gd name="T51" fmla="*/ 104 h 120"/>
              <a:gd name="T52" fmla="*/ 36 w 140"/>
              <a:gd name="T53" fmla="*/ 114 h 120"/>
              <a:gd name="T54" fmla="*/ 57 w 140"/>
              <a:gd name="T55" fmla="*/ 120 h 120"/>
              <a:gd name="T56" fmla="*/ 53 w 140"/>
              <a:gd name="T57" fmla="*/ 113 h 120"/>
              <a:gd name="T58" fmla="*/ 47 w 140"/>
              <a:gd name="T59" fmla="*/ 120 h 120"/>
              <a:gd name="T60" fmla="*/ 59 w 140"/>
              <a:gd name="T61" fmla="*/ 105 h 120"/>
              <a:gd name="T62" fmla="*/ 59 w 140"/>
              <a:gd name="T63" fmla="*/ 112 h 120"/>
              <a:gd name="T64" fmla="*/ 60 w 140"/>
              <a:gd name="T65" fmla="*/ 115 h 120"/>
              <a:gd name="T66" fmla="*/ 54 w 140"/>
              <a:gd name="T67" fmla="*/ 107 h 120"/>
              <a:gd name="T68" fmla="*/ 55 w 140"/>
              <a:gd name="T69" fmla="*/ 110 h 120"/>
              <a:gd name="T70" fmla="*/ 71 w 140"/>
              <a:gd name="T71" fmla="*/ 116 h 120"/>
              <a:gd name="T72" fmla="*/ 71 w 140"/>
              <a:gd name="T73" fmla="*/ 108 h 120"/>
              <a:gd name="T74" fmla="*/ 78 w 140"/>
              <a:gd name="T75" fmla="*/ 109 h 120"/>
              <a:gd name="T76" fmla="*/ 63 w 140"/>
              <a:gd name="T77" fmla="*/ 112 h 120"/>
              <a:gd name="T78" fmla="*/ 71 w 140"/>
              <a:gd name="T79" fmla="*/ 120 h 120"/>
              <a:gd name="T80" fmla="*/ 78 w 140"/>
              <a:gd name="T81" fmla="*/ 115 h 120"/>
              <a:gd name="T82" fmla="*/ 96 w 140"/>
              <a:gd name="T83" fmla="*/ 112 h 120"/>
              <a:gd name="T84" fmla="*/ 88 w 140"/>
              <a:gd name="T85" fmla="*/ 120 h 120"/>
              <a:gd name="T86" fmla="*/ 80 w 140"/>
              <a:gd name="T87" fmla="*/ 112 h 120"/>
              <a:gd name="T88" fmla="*/ 91 w 140"/>
              <a:gd name="T89" fmla="*/ 112 h 120"/>
              <a:gd name="T90" fmla="*/ 84 w 140"/>
              <a:gd name="T91" fmla="*/ 112 h 120"/>
              <a:gd name="T92" fmla="*/ 91 w 140"/>
              <a:gd name="T93" fmla="*/ 112 h 120"/>
              <a:gd name="T94" fmla="*/ 110 w 140"/>
              <a:gd name="T95" fmla="*/ 118 h 120"/>
              <a:gd name="T96" fmla="*/ 98 w 140"/>
              <a:gd name="T97" fmla="*/ 120 h 120"/>
              <a:gd name="T98" fmla="*/ 109 w 140"/>
              <a:gd name="T99" fmla="*/ 105 h 120"/>
              <a:gd name="T100" fmla="*/ 107 w 140"/>
              <a:gd name="T101" fmla="*/ 109 h 120"/>
              <a:gd name="T102" fmla="*/ 104 w 140"/>
              <a:gd name="T103" fmla="*/ 116 h 120"/>
              <a:gd name="T104" fmla="*/ 120 w 140"/>
              <a:gd name="T105" fmla="*/ 113 h 120"/>
              <a:gd name="T106" fmla="*/ 120 w 140"/>
              <a:gd name="T107" fmla="*/ 108 h 120"/>
              <a:gd name="T108" fmla="*/ 115 w 140"/>
              <a:gd name="T109" fmla="*/ 118 h 120"/>
              <a:gd name="T110" fmla="*/ 128 w 140"/>
              <a:gd name="T111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0" h="120">
                <a:moveTo>
                  <a:pt x="0" y="0"/>
                </a:moveTo>
                <a:cubicBezTo>
                  <a:pt x="7" y="0"/>
                  <a:pt x="7" y="0"/>
                  <a:pt x="7" y="0"/>
                </a:cubicBezTo>
                <a:cubicBezTo>
                  <a:pt x="7" y="113"/>
                  <a:pt x="7" y="113"/>
                  <a:pt x="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0"/>
                </a:lnTo>
                <a:close/>
                <a:moveTo>
                  <a:pt x="21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9"/>
                  <a:pt x="15" y="99"/>
                  <a:pt x="15" y="99"/>
                </a:cubicBezTo>
                <a:cubicBezTo>
                  <a:pt x="21" y="99"/>
                  <a:pt x="21" y="99"/>
                  <a:pt x="21" y="99"/>
                </a:cubicBezTo>
                <a:lnTo>
                  <a:pt x="21" y="0"/>
                </a:lnTo>
                <a:close/>
                <a:moveTo>
                  <a:pt x="31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99"/>
                  <a:pt x="27" y="99"/>
                  <a:pt x="27" y="99"/>
                </a:cubicBezTo>
                <a:cubicBezTo>
                  <a:pt x="31" y="99"/>
                  <a:pt x="31" y="99"/>
                  <a:pt x="31" y="99"/>
                </a:cubicBezTo>
                <a:lnTo>
                  <a:pt x="31" y="0"/>
                </a:lnTo>
                <a:close/>
                <a:moveTo>
                  <a:pt x="42" y="0"/>
                </a:moveTo>
                <a:cubicBezTo>
                  <a:pt x="37" y="0"/>
                  <a:pt x="37" y="0"/>
                  <a:pt x="37" y="0"/>
                </a:cubicBezTo>
                <a:cubicBezTo>
                  <a:pt x="37" y="99"/>
                  <a:pt x="37" y="99"/>
                  <a:pt x="37" y="99"/>
                </a:cubicBezTo>
                <a:cubicBezTo>
                  <a:pt x="42" y="99"/>
                  <a:pt x="42" y="99"/>
                  <a:pt x="42" y="99"/>
                </a:cubicBezTo>
                <a:lnTo>
                  <a:pt x="42" y="0"/>
                </a:lnTo>
                <a:close/>
                <a:moveTo>
                  <a:pt x="67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99"/>
                  <a:pt x="61" y="99"/>
                  <a:pt x="61" y="99"/>
                </a:cubicBezTo>
                <a:cubicBezTo>
                  <a:pt x="67" y="99"/>
                  <a:pt x="67" y="99"/>
                  <a:pt x="67" y="99"/>
                </a:cubicBezTo>
                <a:lnTo>
                  <a:pt x="67" y="0"/>
                </a:lnTo>
                <a:close/>
                <a:moveTo>
                  <a:pt x="77" y="0"/>
                </a:moveTo>
                <a:cubicBezTo>
                  <a:pt x="73" y="0"/>
                  <a:pt x="73" y="0"/>
                  <a:pt x="73" y="0"/>
                </a:cubicBezTo>
                <a:cubicBezTo>
                  <a:pt x="73" y="99"/>
                  <a:pt x="73" y="99"/>
                  <a:pt x="73" y="99"/>
                </a:cubicBezTo>
                <a:cubicBezTo>
                  <a:pt x="77" y="99"/>
                  <a:pt x="77" y="99"/>
                  <a:pt x="77" y="99"/>
                </a:cubicBezTo>
                <a:lnTo>
                  <a:pt x="77" y="0"/>
                </a:lnTo>
                <a:close/>
                <a:moveTo>
                  <a:pt x="88" y="99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0"/>
                  <a:pt x="97" y="0"/>
                  <a:pt x="97" y="0"/>
                </a:cubicBezTo>
                <a:cubicBezTo>
                  <a:pt x="88" y="0"/>
                  <a:pt x="88" y="0"/>
                  <a:pt x="88" y="0"/>
                </a:cubicBezTo>
                <a:lnTo>
                  <a:pt x="88" y="99"/>
                </a:lnTo>
                <a:close/>
                <a:moveTo>
                  <a:pt x="107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7" y="99"/>
                  <a:pt x="107" y="99"/>
                  <a:pt x="107" y="99"/>
                </a:cubicBezTo>
                <a:lnTo>
                  <a:pt x="107" y="0"/>
                </a:lnTo>
                <a:close/>
                <a:moveTo>
                  <a:pt x="119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9" y="99"/>
                  <a:pt x="119" y="99"/>
                  <a:pt x="119" y="99"/>
                </a:cubicBezTo>
                <a:lnTo>
                  <a:pt x="119" y="0"/>
                </a:lnTo>
                <a:close/>
                <a:moveTo>
                  <a:pt x="124" y="99"/>
                </a:moveTo>
                <a:cubicBezTo>
                  <a:pt x="128" y="99"/>
                  <a:pt x="128" y="99"/>
                  <a:pt x="128" y="99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4" y="0"/>
                  <a:pt x="124" y="0"/>
                </a:cubicBezTo>
                <a:lnTo>
                  <a:pt x="124" y="99"/>
                </a:lnTo>
                <a:close/>
                <a:moveTo>
                  <a:pt x="135" y="0"/>
                </a:moveTo>
                <a:cubicBezTo>
                  <a:pt x="135" y="113"/>
                  <a:pt x="135" y="113"/>
                  <a:pt x="135" y="113"/>
                </a:cubicBezTo>
                <a:cubicBezTo>
                  <a:pt x="140" y="113"/>
                  <a:pt x="140" y="113"/>
                  <a:pt x="140" y="113"/>
                </a:cubicBezTo>
                <a:cubicBezTo>
                  <a:pt x="140" y="0"/>
                  <a:pt x="140" y="0"/>
                  <a:pt x="140" y="0"/>
                </a:cubicBezTo>
                <a:lnTo>
                  <a:pt x="135" y="0"/>
                </a:lnTo>
                <a:close/>
                <a:moveTo>
                  <a:pt x="51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99"/>
                  <a:pt x="49" y="99"/>
                  <a:pt x="49" y="99"/>
                </a:cubicBezTo>
                <a:cubicBezTo>
                  <a:pt x="51" y="99"/>
                  <a:pt x="51" y="99"/>
                  <a:pt x="51" y="99"/>
                </a:cubicBezTo>
                <a:lnTo>
                  <a:pt x="51" y="0"/>
                </a:lnTo>
                <a:close/>
                <a:moveTo>
                  <a:pt x="28" y="113"/>
                </a:moveTo>
                <a:cubicBezTo>
                  <a:pt x="28" y="113"/>
                  <a:pt x="28" y="114"/>
                  <a:pt x="28" y="115"/>
                </a:cubicBezTo>
                <a:cubicBezTo>
                  <a:pt x="28" y="116"/>
                  <a:pt x="28" y="117"/>
                  <a:pt x="28" y="117"/>
                </a:cubicBezTo>
                <a:cubicBezTo>
                  <a:pt x="28" y="118"/>
                  <a:pt x="28" y="118"/>
                  <a:pt x="28" y="118"/>
                </a:cubicBezTo>
                <a:cubicBezTo>
                  <a:pt x="27" y="118"/>
                  <a:pt x="27" y="119"/>
                  <a:pt x="26" y="119"/>
                </a:cubicBezTo>
                <a:cubicBezTo>
                  <a:pt x="26" y="119"/>
                  <a:pt x="25" y="119"/>
                  <a:pt x="25" y="119"/>
                </a:cubicBezTo>
                <a:cubicBezTo>
                  <a:pt x="24" y="120"/>
                  <a:pt x="23" y="120"/>
                  <a:pt x="22" y="120"/>
                </a:cubicBezTo>
                <a:cubicBezTo>
                  <a:pt x="14" y="120"/>
                  <a:pt x="14" y="120"/>
                  <a:pt x="14" y="120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5" y="104"/>
                  <a:pt x="26" y="105"/>
                  <a:pt x="27" y="105"/>
                </a:cubicBezTo>
                <a:cubicBezTo>
                  <a:pt x="27" y="106"/>
                  <a:pt x="28" y="107"/>
                  <a:pt x="28" y="108"/>
                </a:cubicBezTo>
                <a:cubicBezTo>
                  <a:pt x="28" y="109"/>
                  <a:pt x="27" y="110"/>
                  <a:pt x="27" y="110"/>
                </a:cubicBezTo>
                <a:cubicBezTo>
                  <a:pt x="27" y="111"/>
                  <a:pt x="26" y="111"/>
                  <a:pt x="25" y="111"/>
                </a:cubicBezTo>
                <a:cubicBezTo>
                  <a:pt x="26" y="112"/>
                  <a:pt x="27" y="112"/>
                  <a:pt x="28" y="113"/>
                </a:cubicBezTo>
                <a:close/>
                <a:moveTo>
                  <a:pt x="19" y="110"/>
                </a:moveTo>
                <a:cubicBezTo>
                  <a:pt x="21" y="110"/>
                  <a:pt x="21" y="110"/>
                  <a:pt x="21" y="110"/>
                </a:cubicBezTo>
                <a:cubicBezTo>
                  <a:pt x="22" y="110"/>
                  <a:pt x="22" y="110"/>
                  <a:pt x="23" y="110"/>
                </a:cubicBezTo>
                <a:cubicBezTo>
                  <a:pt x="23" y="110"/>
                  <a:pt x="23" y="109"/>
                  <a:pt x="23" y="109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107"/>
                  <a:pt x="22" y="107"/>
                  <a:pt x="21" y="107"/>
                </a:cubicBezTo>
                <a:cubicBezTo>
                  <a:pt x="19" y="107"/>
                  <a:pt x="19" y="107"/>
                  <a:pt x="19" y="107"/>
                </a:cubicBezTo>
                <a:lnTo>
                  <a:pt x="19" y="110"/>
                </a:lnTo>
                <a:close/>
                <a:moveTo>
                  <a:pt x="24" y="115"/>
                </a:moveTo>
                <a:cubicBezTo>
                  <a:pt x="24" y="114"/>
                  <a:pt x="24" y="114"/>
                  <a:pt x="23" y="114"/>
                </a:cubicBezTo>
                <a:cubicBezTo>
                  <a:pt x="23" y="113"/>
                  <a:pt x="22" y="113"/>
                  <a:pt x="21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2" y="116"/>
                  <a:pt x="23" y="116"/>
                  <a:pt x="23" y="116"/>
                </a:cubicBezTo>
                <a:cubicBezTo>
                  <a:pt x="24" y="116"/>
                  <a:pt x="24" y="115"/>
                  <a:pt x="24" y="115"/>
                </a:cubicBezTo>
                <a:close/>
                <a:moveTo>
                  <a:pt x="45" y="118"/>
                </a:moveTo>
                <a:cubicBezTo>
                  <a:pt x="46" y="120"/>
                  <a:pt x="46" y="120"/>
                  <a:pt x="46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40" y="104"/>
                  <a:pt x="40" y="104"/>
                  <a:pt x="40" y="104"/>
                </a:cubicBezTo>
                <a:lnTo>
                  <a:pt x="45" y="118"/>
                </a:lnTo>
                <a:close/>
                <a:moveTo>
                  <a:pt x="39" y="114"/>
                </a:moveTo>
                <a:cubicBezTo>
                  <a:pt x="37" y="108"/>
                  <a:pt x="37" y="108"/>
                  <a:pt x="37" y="108"/>
                </a:cubicBezTo>
                <a:cubicBezTo>
                  <a:pt x="36" y="114"/>
                  <a:pt x="36" y="114"/>
                  <a:pt x="36" y="114"/>
                </a:cubicBezTo>
                <a:lnTo>
                  <a:pt x="39" y="114"/>
                </a:lnTo>
                <a:close/>
                <a:moveTo>
                  <a:pt x="62" y="118"/>
                </a:moveTo>
                <a:cubicBezTo>
                  <a:pt x="62" y="120"/>
                  <a:pt x="62" y="120"/>
                  <a:pt x="62" y="120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3" y="114"/>
                  <a:pt x="53" y="113"/>
                  <a:pt x="53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7" y="104"/>
                  <a:pt x="58" y="104"/>
                  <a:pt x="59" y="105"/>
                </a:cubicBezTo>
                <a:cubicBezTo>
                  <a:pt x="59" y="105"/>
                  <a:pt x="60" y="105"/>
                  <a:pt x="61" y="106"/>
                </a:cubicBezTo>
                <a:cubicBezTo>
                  <a:pt x="61" y="107"/>
                  <a:pt x="61" y="108"/>
                  <a:pt x="61" y="109"/>
                </a:cubicBezTo>
                <a:cubicBezTo>
                  <a:pt x="61" y="109"/>
                  <a:pt x="61" y="110"/>
                  <a:pt x="61" y="111"/>
                </a:cubicBezTo>
                <a:cubicBezTo>
                  <a:pt x="60" y="111"/>
                  <a:pt x="60" y="112"/>
                  <a:pt x="59" y="112"/>
                </a:cubicBezTo>
                <a:cubicBezTo>
                  <a:pt x="59" y="112"/>
                  <a:pt x="58" y="113"/>
                  <a:pt x="57" y="113"/>
                </a:cubicBezTo>
                <a:cubicBezTo>
                  <a:pt x="58" y="113"/>
                  <a:pt x="58" y="113"/>
                  <a:pt x="59" y="113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0" y="115"/>
                  <a:pt x="60" y="115"/>
                  <a:pt x="60" y="115"/>
                </a:cubicBezTo>
                <a:lnTo>
                  <a:pt x="62" y="118"/>
                </a:lnTo>
                <a:close/>
                <a:moveTo>
                  <a:pt x="56" y="109"/>
                </a:moveTo>
                <a:cubicBezTo>
                  <a:pt x="56" y="108"/>
                  <a:pt x="56" y="108"/>
                  <a:pt x="56" y="108"/>
                </a:cubicBezTo>
                <a:cubicBezTo>
                  <a:pt x="56" y="108"/>
                  <a:pt x="55" y="107"/>
                  <a:pt x="54" y="107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10"/>
                  <a:pt x="55" y="110"/>
                  <a:pt x="55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0"/>
                  <a:pt x="56" y="109"/>
                  <a:pt x="56" y="109"/>
                </a:cubicBezTo>
                <a:close/>
                <a:moveTo>
                  <a:pt x="73" y="116"/>
                </a:moveTo>
                <a:cubicBezTo>
                  <a:pt x="72" y="116"/>
                  <a:pt x="72" y="116"/>
                  <a:pt x="71" y="116"/>
                </a:cubicBezTo>
                <a:cubicBezTo>
                  <a:pt x="70" y="116"/>
                  <a:pt x="69" y="116"/>
                  <a:pt x="69" y="115"/>
                </a:cubicBezTo>
                <a:cubicBezTo>
                  <a:pt x="68" y="115"/>
                  <a:pt x="68" y="114"/>
                  <a:pt x="68" y="112"/>
                </a:cubicBezTo>
                <a:cubicBezTo>
                  <a:pt x="68" y="111"/>
                  <a:pt x="68" y="109"/>
                  <a:pt x="68" y="109"/>
                </a:cubicBezTo>
                <a:cubicBezTo>
                  <a:pt x="69" y="108"/>
                  <a:pt x="70" y="108"/>
                  <a:pt x="71" y="108"/>
                </a:cubicBezTo>
                <a:cubicBezTo>
                  <a:pt x="71" y="108"/>
                  <a:pt x="72" y="108"/>
                  <a:pt x="72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4" y="109"/>
                  <a:pt x="74" y="110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7" y="107"/>
                  <a:pt x="77" y="106"/>
                  <a:pt x="75" y="105"/>
                </a:cubicBezTo>
                <a:cubicBezTo>
                  <a:pt x="74" y="104"/>
                  <a:pt x="73" y="104"/>
                  <a:pt x="71" y="104"/>
                </a:cubicBezTo>
                <a:cubicBezTo>
                  <a:pt x="68" y="104"/>
                  <a:pt x="66" y="105"/>
                  <a:pt x="65" y="106"/>
                </a:cubicBezTo>
                <a:cubicBezTo>
                  <a:pt x="64" y="107"/>
                  <a:pt x="63" y="109"/>
                  <a:pt x="63" y="112"/>
                </a:cubicBezTo>
                <a:cubicBezTo>
                  <a:pt x="63" y="114"/>
                  <a:pt x="63" y="115"/>
                  <a:pt x="64" y="117"/>
                </a:cubicBezTo>
                <a:cubicBezTo>
                  <a:pt x="64" y="117"/>
                  <a:pt x="65" y="117"/>
                  <a:pt x="65" y="118"/>
                </a:cubicBezTo>
                <a:cubicBezTo>
                  <a:pt x="66" y="118"/>
                  <a:pt x="66" y="119"/>
                  <a:pt x="67" y="119"/>
                </a:cubicBezTo>
                <a:cubicBezTo>
                  <a:pt x="68" y="120"/>
                  <a:pt x="69" y="120"/>
                  <a:pt x="71" y="120"/>
                </a:cubicBezTo>
                <a:cubicBezTo>
                  <a:pt x="72" y="120"/>
                  <a:pt x="74" y="120"/>
                  <a:pt x="74" y="119"/>
                </a:cubicBezTo>
                <a:cubicBezTo>
                  <a:pt x="75" y="119"/>
                  <a:pt x="76" y="118"/>
                  <a:pt x="76" y="118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7" y="117"/>
                  <a:pt x="78" y="116"/>
                  <a:pt x="78" y="115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4" y="114"/>
                  <a:pt x="73" y="115"/>
                  <a:pt x="73" y="116"/>
                </a:cubicBezTo>
                <a:close/>
                <a:moveTo>
                  <a:pt x="94" y="106"/>
                </a:moveTo>
                <a:cubicBezTo>
                  <a:pt x="95" y="107"/>
                  <a:pt x="96" y="109"/>
                  <a:pt x="96" y="112"/>
                </a:cubicBezTo>
                <a:cubicBezTo>
                  <a:pt x="96" y="114"/>
                  <a:pt x="95" y="115"/>
                  <a:pt x="95" y="116"/>
                </a:cubicBezTo>
                <a:cubicBezTo>
                  <a:pt x="94" y="117"/>
                  <a:pt x="94" y="117"/>
                  <a:pt x="94" y="118"/>
                </a:cubicBezTo>
                <a:cubicBezTo>
                  <a:pt x="93" y="118"/>
                  <a:pt x="93" y="119"/>
                  <a:pt x="92" y="119"/>
                </a:cubicBezTo>
                <a:cubicBezTo>
                  <a:pt x="91" y="120"/>
                  <a:pt x="90" y="120"/>
                  <a:pt x="88" y="120"/>
                </a:cubicBezTo>
                <a:cubicBezTo>
                  <a:pt x="86" y="120"/>
                  <a:pt x="85" y="120"/>
                  <a:pt x="84" y="119"/>
                </a:cubicBezTo>
                <a:cubicBezTo>
                  <a:pt x="83" y="119"/>
                  <a:pt x="82" y="118"/>
                  <a:pt x="82" y="118"/>
                </a:cubicBezTo>
                <a:cubicBezTo>
                  <a:pt x="81" y="117"/>
                  <a:pt x="81" y="117"/>
                  <a:pt x="81" y="116"/>
                </a:cubicBezTo>
                <a:cubicBezTo>
                  <a:pt x="80" y="115"/>
                  <a:pt x="80" y="114"/>
                  <a:pt x="80" y="112"/>
                </a:cubicBezTo>
                <a:cubicBezTo>
                  <a:pt x="80" y="109"/>
                  <a:pt x="80" y="107"/>
                  <a:pt x="82" y="106"/>
                </a:cubicBezTo>
                <a:cubicBezTo>
                  <a:pt x="83" y="105"/>
                  <a:pt x="85" y="104"/>
                  <a:pt x="88" y="104"/>
                </a:cubicBezTo>
                <a:cubicBezTo>
                  <a:pt x="90" y="104"/>
                  <a:pt x="92" y="105"/>
                  <a:pt x="94" y="106"/>
                </a:cubicBezTo>
                <a:close/>
                <a:moveTo>
                  <a:pt x="91" y="112"/>
                </a:moveTo>
                <a:cubicBezTo>
                  <a:pt x="91" y="110"/>
                  <a:pt x="91" y="109"/>
                  <a:pt x="90" y="109"/>
                </a:cubicBezTo>
                <a:cubicBezTo>
                  <a:pt x="89" y="108"/>
                  <a:pt x="89" y="108"/>
                  <a:pt x="88" y="108"/>
                </a:cubicBezTo>
                <a:cubicBezTo>
                  <a:pt x="87" y="108"/>
                  <a:pt x="86" y="108"/>
                  <a:pt x="85" y="109"/>
                </a:cubicBezTo>
                <a:cubicBezTo>
                  <a:pt x="85" y="109"/>
                  <a:pt x="84" y="110"/>
                  <a:pt x="84" y="112"/>
                </a:cubicBezTo>
                <a:cubicBezTo>
                  <a:pt x="84" y="114"/>
                  <a:pt x="85" y="115"/>
                  <a:pt x="85" y="115"/>
                </a:cubicBezTo>
                <a:cubicBezTo>
                  <a:pt x="86" y="116"/>
                  <a:pt x="87" y="116"/>
                  <a:pt x="88" y="116"/>
                </a:cubicBezTo>
                <a:cubicBezTo>
                  <a:pt x="89" y="116"/>
                  <a:pt x="89" y="116"/>
                  <a:pt x="90" y="115"/>
                </a:cubicBezTo>
                <a:cubicBezTo>
                  <a:pt x="91" y="115"/>
                  <a:pt x="91" y="113"/>
                  <a:pt x="91" y="112"/>
                </a:cubicBezTo>
                <a:close/>
                <a:moveTo>
                  <a:pt x="112" y="109"/>
                </a:moveTo>
                <a:cubicBezTo>
                  <a:pt x="112" y="110"/>
                  <a:pt x="112" y="111"/>
                  <a:pt x="112" y="112"/>
                </a:cubicBezTo>
                <a:cubicBezTo>
                  <a:pt x="112" y="114"/>
                  <a:pt x="112" y="115"/>
                  <a:pt x="112" y="116"/>
                </a:cubicBezTo>
                <a:cubicBezTo>
                  <a:pt x="112" y="117"/>
                  <a:pt x="111" y="117"/>
                  <a:pt x="110" y="118"/>
                </a:cubicBezTo>
                <a:cubicBezTo>
                  <a:pt x="110" y="118"/>
                  <a:pt x="110" y="118"/>
                  <a:pt x="110" y="118"/>
                </a:cubicBezTo>
                <a:cubicBezTo>
                  <a:pt x="110" y="119"/>
                  <a:pt x="109" y="119"/>
                  <a:pt x="108" y="119"/>
                </a:cubicBezTo>
                <a:cubicBezTo>
                  <a:pt x="107" y="119"/>
                  <a:pt x="106" y="120"/>
                  <a:pt x="105" y="120"/>
                </a:cubicBezTo>
                <a:cubicBezTo>
                  <a:pt x="98" y="120"/>
                  <a:pt x="98" y="120"/>
                  <a:pt x="98" y="120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105" y="104"/>
                  <a:pt x="105" y="104"/>
                  <a:pt x="105" y="104"/>
                </a:cubicBezTo>
                <a:cubicBezTo>
                  <a:pt x="107" y="104"/>
                  <a:pt x="108" y="104"/>
                  <a:pt x="109" y="105"/>
                </a:cubicBezTo>
                <a:cubicBezTo>
                  <a:pt x="110" y="105"/>
                  <a:pt x="110" y="106"/>
                  <a:pt x="111" y="106"/>
                </a:cubicBezTo>
                <a:cubicBezTo>
                  <a:pt x="111" y="107"/>
                  <a:pt x="112" y="108"/>
                  <a:pt x="112" y="109"/>
                </a:cubicBezTo>
                <a:close/>
                <a:moveTo>
                  <a:pt x="108" y="112"/>
                </a:moveTo>
                <a:cubicBezTo>
                  <a:pt x="108" y="110"/>
                  <a:pt x="107" y="109"/>
                  <a:pt x="107" y="109"/>
                </a:cubicBezTo>
                <a:cubicBezTo>
                  <a:pt x="106" y="108"/>
                  <a:pt x="105" y="108"/>
                  <a:pt x="104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6"/>
                  <a:pt x="106" y="116"/>
                  <a:pt x="106" y="116"/>
                </a:cubicBezTo>
                <a:cubicBezTo>
                  <a:pt x="107" y="116"/>
                  <a:pt x="107" y="115"/>
                  <a:pt x="107" y="115"/>
                </a:cubicBezTo>
                <a:cubicBezTo>
                  <a:pt x="108" y="114"/>
                  <a:pt x="108" y="113"/>
                  <a:pt x="108" y="112"/>
                </a:cubicBezTo>
                <a:close/>
                <a:moveTo>
                  <a:pt x="120" y="113"/>
                </a:moveTo>
                <a:cubicBezTo>
                  <a:pt x="127" y="113"/>
                  <a:pt x="127" y="113"/>
                  <a:pt x="127" y="113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15" y="104"/>
                  <a:pt x="115" y="104"/>
                  <a:pt x="115" y="104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0" y="116"/>
                  <a:pt x="120" y="116"/>
                  <a:pt x="120" y="116"/>
                </a:cubicBezTo>
                <a:lnTo>
                  <a:pt x="120" y="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8" name="Freeform 8">
            <a:extLst>
              <a:ext uri="{FF2B5EF4-FFF2-40B4-BE49-F238E27FC236}">
                <a16:creationId xmlns:a16="http://schemas.microsoft.com/office/drawing/2014/main" id="{66BAEE3E-CA8D-084E-92F1-8ED17C076A4D}"/>
              </a:ext>
            </a:extLst>
          </p:cNvPr>
          <p:cNvSpPr>
            <a:spLocks noEditPoints="1"/>
          </p:cNvSpPr>
          <p:nvPr/>
        </p:nvSpPr>
        <p:spPr bwMode="auto">
          <a:xfrm>
            <a:off x="10652288" y="4840819"/>
            <a:ext cx="307790" cy="326414"/>
          </a:xfrm>
          <a:custGeom>
            <a:avLst/>
            <a:gdLst>
              <a:gd name="T0" fmla="*/ 71 w 133"/>
              <a:gd name="T1" fmla="*/ 114 h 141"/>
              <a:gd name="T2" fmla="*/ 13 w 133"/>
              <a:gd name="T3" fmla="*/ 113 h 141"/>
              <a:gd name="T4" fmla="*/ 9 w 133"/>
              <a:gd name="T5" fmla="*/ 15 h 141"/>
              <a:gd name="T6" fmla="*/ 78 w 133"/>
              <a:gd name="T7" fmla="*/ 11 h 141"/>
              <a:gd name="T8" fmla="*/ 82 w 133"/>
              <a:gd name="T9" fmla="*/ 87 h 141"/>
              <a:gd name="T10" fmla="*/ 89 w 133"/>
              <a:gd name="T11" fmla="*/ 86 h 141"/>
              <a:gd name="T12" fmla="*/ 91 w 133"/>
              <a:gd name="T13" fmla="*/ 13 h 141"/>
              <a:gd name="T14" fmla="*/ 13 w 133"/>
              <a:gd name="T15" fmla="*/ 0 h 141"/>
              <a:gd name="T16" fmla="*/ 0 w 133"/>
              <a:gd name="T17" fmla="*/ 120 h 141"/>
              <a:gd name="T18" fmla="*/ 62 w 133"/>
              <a:gd name="T19" fmla="*/ 133 h 141"/>
              <a:gd name="T20" fmla="*/ 70 w 133"/>
              <a:gd name="T21" fmla="*/ 114 h 141"/>
              <a:gd name="T22" fmla="*/ 52 w 133"/>
              <a:gd name="T23" fmla="*/ 4 h 141"/>
              <a:gd name="T24" fmla="*/ 52 w 133"/>
              <a:gd name="T25" fmla="*/ 6 h 141"/>
              <a:gd name="T26" fmla="*/ 38 w 133"/>
              <a:gd name="T27" fmla="*/ 5 h 141"/>
              <a:gd name="T28" fmla="*/ 46 w 133"/>
              <a:gd name="T29" fmla="*/ 129 h 141"/>
              <a:gd name="T30" fmla="*/ 46 w 133"/>
              <a:gd name="T31" fmla="*/ 117 h 141"/>
              <a:gd name="T32" fmla="*/ 46 w 133"/>
              <a:gd name="T33" fmla="*/ 129 h 141"/>
              <a:gd name="T34" fmla="*/ 63 w 133"/>
              <a:gd name="T35" fmla="*/ 71 h 141"/>
              <a:gd name="T36" fmla="*/ 68 w 133"/>
              <a:gd name="T37" fmla="*/ 49 h 141"/>
              <a:gd name="T38" fmla="*/ 27 w 133"/>
              <a:gd name="T39" fmla="*/ 69 h 141"/>
              <a:gd name="T40" fmla="*/ 57 w 133"/>
              <a:gd name="T41" fmla="*/ 54 h 141"/>
              <a:gd name="T42" fmla="*/ 61 w 133"/>
              <a:gd name="T43" fmla="*/ 54 h 141"/>
              <a:gd name="T44" fmla="*/ 59 w 133"/>
              <a:gd name="T45" fmla="*/ 66 h 141"/>
              <a:gd name="T46" fmla="*/ 57 w 133"/>
              <a:gd name="T47" fmla="*/ 54 h 141"/>
              <a:gd name="T48" fmla="*/ 50 w 133"/>
              <a:gd name="T49" fmla="*/ 52 h 141"/>
              <a:gd name="T50" fmla="*/ 52 w 133"/>
              <a:gd name="T51" fmla="*/ 64 h 141"/>
              <a:gd name="T52" fmla="*/ 48 w 133"/>
              <a:gd name="T53" fmla="*/ 64 h 141"/>
              <a:gd name="T54" fmla="*/ 39 w 133"/>
              <a:gd name="T55" fmla="*/ 54 h 141"/>
              <a:gd name="T56" fmla="*/ 43 w 133"/>
              <a:gd name="T57" fmla="*/ 54 h 141"/>
              <a:gd name="T58" fmla="*/ 41 w 133"/>
              <a:gd name="T59" fmla="*/ 66 h 141"/>
              <a:gd name="T60" fmla="*/ 39 w 133"/>
              <a:gd name="T61" fmla="*/ 54 h 141"/>
              <a:gd name="T62" fmla="*/ 32 w 133"/>
              <a:gd name="T63" fmla="*/ 52 h 141"/>
              <a:gd name="T64" fmla="*/ 34 w 133"/>
              <a:gd name="T65" fmla="*/ 64 h 141"/>
              <a:gd name="T66" fmla="*/ 30 w 133"/>
              <a:gd name="T67" fmla="*/ 64 h 141"/>
              <a:gd name="T68" fmla="*/ 68 w 133"/>
              <a:gd name="T69" fmla="*/ 48 h 141"/>
              <a:gd name="T70" fmla="*/ 19 w 133"/>
              <a:gd name="T71" fmla="*/ 44 h 141"/>
              <a:gd name="T72" fmla="*/ 28 w 133"/>
              <a:gd name="T73" fmla="*/ 40 h 141"/>
              <a:gd name="T74" fmla="*/ 38 w 133"/>
              <a:gd name="T75" fmla="*/ 28 h 141"/>
              <a:gd name="T76" fmla="*/ 41 w 133"/>
              <a:gd name="T77" fmla="*/ 31 h 141"/>
              <a:gd name="T78" fmla="*/ 30 w 133"/>
              <a:gd name="T79" fmla="*/ 40 h 141"/>
              <a:gd name="T80" fmla="*/ 52 w 133"/>
              <a:gd name="T81" fmla="*/ 32 h 141"/>
              <a:gd name="T82" fmla="*/ 50 w 133"/>
              <a:gd name="T83" fmla="*/ 28 h 141"/>
              <a:gd name="T84" fmla="*/ 53 w 133"/>
              <a:gd name="T85" fmla="*/ 31 h 141"/>
              <a:gd name="T86" fmla="*/ 68 w 133"/>
              <a:gd name="T87" fmla="*/ 40 h 141"/>
              <a:gd name="T88" fmla="*/ 68 w 133"/>
              <a:gd name="T89" fmla="*/ 48 h 141"/>
              <a:gd name="T90" fmla="*/ 128 w 133"/>
              <a:gd name="T91" fmla="*/ 127 h 141"/>
              <a:gd name="T92" fmla="*/ 102 w 133"/>
              <a:gd name="T93" fmla="*/ 138 h 141"/>
              <a:gd name="T94" fmla="*/ 97 w 133"/>
              <a:gd name="T95" fmla="*/ 139 h 141"/>
              <a:gd name="T96" fmla="*/ 64 w 133"/>
              <a:gd name="T97" fmla="*/ 124 h 141"/>
              <a:gd name="T98" fmla="*/ 84 w 133"/>
              <a:gd name="T99" fmla="*/ 123 h 141"/>
              <a:gd name="T100" fmla="*/ 81 w 133"/>
              <a:gd name="T101" fmla="*/ 119 h 141"/>
              <a:gd name="T102" fmla="*/ 62 w 133"/>
              <a:gd name="T103" fmla="*/ 79 h 141"/>
              <a:gd name="T104" fmla="*/ 83 w 133"/>
              <a:gd name="T105" fmla="*/ 101 h 141"/>
              <a:gd name="T106" fmla="*/ 93 w 133"/>
              <a:gd name="T107" fmla="*/ 94 h 141"/>
              <a:gd name="T108" fmla="*/ 95 w 133"/>
              <a:gd name="T109" fmla="*/ 88 h 141"/>
              <a:gd name="T110" fmla="*/ 105 w 133"/>
              <a:gd name="T111" fmla="*/ 92 h 141"/>
              <a:gd name="T112" fmla="*/ 115 w 133"/>
              <a:gd name="T113" fmla="*/ 86 h 141"/>
              <a:gd name="T114" fmla="*/ 125 w 133"/>
              <a:gd name="T115" fmla="*/ 101 h 141"/>
              <a:gd name="T116" fmla="*/ 130 w 133"/>
              <a:gd name="T117" fmla="*/ 12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3" h="141">
                <a:moveTo>
                  <a:pt x="70" y="114"/>
                </a:moveTo>
                <a:cubicBezTo>
                  <a:pt x="70" y="114"/>
                  <a:pt x="70" y="114"/>
                  <a:pt x="71" y="114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9" y="111"/>
                  <a:pt x="9" y="109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3"/>
                  <a:pt x="11" y="11"/>
                  <a:pt x="13" y="11"/>
                </a:cubicBezTo>
                <a:cubicBezTo>
                  <a:pt x="78" y="11"/>
                  <a:pt x="78" y="11"/>
                  <a:pt x="78" y="11"/>
                </a:cubicBezTo>
                <a:cubicBezTo>
                  <a:pt x="80" y="11"/>
                  <a:pt x="82" y="13"/>
                  <a:pt x="82" y="15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6"/>
                  <a:pt x="85" y="86"/>
                  <a:pt x="87" y="86"/>
                </a:cubicBezTo>
                <a:cubicBezTo>
                  <a:pt x="88" y="86"/>
                  <a:pt x="89" y="86"/>
                  <a:pt x="89" y="86"/>
                </a:cubicBezTo>
                <a:cubicBezTo>
                  <a:pt x="90" y="85"/>
                  <a:pt x="90" y="84"/>
                  <a:pt x="91" y="8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6"/>
                  <a:pt x="85" y="0"/>
                  <a:pt x="78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7"/>
                  <a:pt x="6" y="133"/>
                  <a:pt x="13" y="133"/>
                </a:cubicBezTo>
                <a:cubicBezTo>
                  <a:pt x="62" y="133"/>
                  <a:pt x="62" y="133"/>
                  <a:pt x="62" y="133"/>
                </a:cubicBezTo>
                <a:cubicBezTo>
                  <a:pt x="59" y="131"/>
                  <a:pt x="58" y="127"/>
                  <a:pt x="59" y="123"/>
                </a:cubicBezTo>
                <a:cubicBezTo>
                  <a:pt x="60" y="118"/>
                  <a:pt x="64" y="114"/>
                  <a:pt x="70" y="114"/>
                </a:cubicBezTo>
                <a:close/>
                <a:moveTo>
                  <a:pt x="39" y="4"/>
                </a:moveTo>
                <a:cubicBezTo>
                  <a:pt x="52" y="4"/>
                  <a:pt x="52" y="4"/>
                  <a:pt x="52" y="4"/>
                </a:cubicBezTo>
                <a:cubicBezTo>
                  <a:pt x="53" y="4"/>
                  <a:pt x="53" y="4"/>
                  <a:pt x="53" y="5"/>
                </a:cubicBezTo>
                <a:cubicBezTo>
                  <a:pt x="53" y="6"/>
                  <a:pt x="53" y="6"/>
                  <a:pt x="52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8" y="6"/>
                  <a:pt x="38" y="6"/>
                  <a:pt x="38" y="5"/>
                </a:cubicBezTo>
                <a:cubicBezTo>
                  <a:pt x="38" y="4"/>
                  <a:pt x="38" y="4"/>
                  <a:pt x="39" y="4"/>
                </a:cubicBezTo>
                <a:close/>
                <a:moveTo>
                  <a:pt x="46" y="129"/>
                </a:moveTo>
                <a:cubicBezTo>
                  <a:pt x="42" y="129"/>
                  <a:pt x="39" y="126"/>
                  <a:pt x="39" y="123"/>
                </a:cubicBezTo>
                <a:cubicBezTo>
                  <a:pt x="39" y="120"/>
                  <a:pt x="42" y="117"/>
                  <a:pt x="46" y="117"/>
                </a:cubicBezTo>
                <a:cubicBezTo>
                  <a:pt x="49" y="117"/>
                  <a:pt x="52" y="120"/>
                  <a:pt x="52" y="123"/>
                </a:cubicBezTo>
                <a:cubicBezTo>
                  <a:pt x="52" y="126"/>
                  <a:pt x="49" y="129"/>
                  <a:pt x="46" y="129"/>
                </a:cubicBezTo>
                <a:close/>
                <a:moveTo>
                  <a:pt x="28" y="71"/>
                </a:moveTo>
                <a:cubicBezTo>
                  <a:pt x="63" y="71"/>
                  <a:pt x="63" y="71"/>
                  <a:pt x="63" y="71"/>
                </a:cubicBezTo>
                <a:cubicBezTo>
                  <a:pt x="63" y="71"/>
                  <a:pt x="64" y="70"/>
                  <a:pt x="64" y="69"/>
                </a:cubicBezTo>
                <a:cubicBezTo>
                  <a:pt x="68" y="49"/>
                  <a:pt x="68" y="49"/>
                  <a:pt x="68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7" y="69"/>
                  <a:pt x="27" y="69"/>
                  <a:pt x="27" y="69"/>
                </a:cubicBezTo>
                <a:cubicBezTo>
                  <a:pt x="27" y="70"/>
                  <a:pt x="28" y="71"/>
                  <a:pt x="28" y="71"/>
                </a:cubicBezTo>
                <a:close/>
                <a:moveTo>
                  <a:pt x="57" y="54"/>
                </a:moveTo>
                <a:cubicBezTo>
                  <a:pt x="57" y="53"/>
                  <a:pt x="58" y="52"/>
                  <a:pt x="59" y="52"/>
                </a:cubicBezTo>
                <a:cubicBezTo>
                  <a:pt x="60" y="52"/>
                  <a:pt x="61" y="53"/>
                  <a:pt x="61" y="54"/>
                </a:cubicBezTo>
                <a:cubicBezTo>
                  <a:pt x="61" y="64"/>
                  <a:pt x="61" y="64"/>
                  <a:pt x="61" y="64"/>
                </a:cubicBezTo>
                <a:cubicBezTo>
                  <a:pt x="61" y="65"/>
                  <a:pt x="60" y="66"/>
                  <a:pt x="59" y="66"/>
                </a:cubicBezTo>
                <a:cubicBezTo>
                  <a:pt x="58" y="66"/>
                  <a:pt x="57" y="65"/>
                  <a:pt x="57" y="64"/>
                </a:cubicBezTo>
                <a:lnTo>
                  <a:pt x="57" y="54"/>
                </a:lnTo>
                <a:close/>
                <a:moveTo>
                  <a:pt x="48" y="54"/>
                </a:moveTo>
                <a:cubicBezTo>
                  <a:pt x="48" y="53"/>
                  <a:pt x="49" y="52"/>
                  <a:pt x="50" y="52"/>
                </a:cubicBezTo>
                <a:cubicBezTo>
                  <a:pt x="51" y="52"/>
                  <a:pt x="52" y="53"/>
                  <a:pt x="52" y="54"/>
                </a:cubicBezTo>
                <a:cubicBezTo>
                  <a:pt x="52" y="64"/>
                  <a:pt x="52" y="64"/>
                  <a:pt x="52" y="64"/>
                </a:cubicBezTo>
                <a:cubicBezTo>
                  <a:pt x="52" y="65"/>
                  <a:pt x="51" y="66"/>
                  <a:pt x="50" y="66"/>
                </a:cubicBezTo>
                <a:cubicBezTo>
                  <a:pt x="49" y="66"/>
                  <a:pt x="48" y="65"/>
                  <a:pt x="48" y="64"/>
                </a:cubicBezTo>
                <a:lnTo>
                  <a:pt x="48" y="54"/>
                </a:lnTo>
                <a:close/>
                <a:moveTo>
                  <a:pt x="39" y="54"/>
                </a:moveTo>
                <a:cubicBezTo>
                  <a:pt x="39" y="53"/>
                  <a:pt x="40" y="52"/>
                  <a:pt x="41" y="52"/>
                </a:cubicBezTo>
                <a:cubicBezTo>
                  <a:pt x="42" y="52"/>
                  <a:pt x="43" y="53"/>
                  <a:pt x="43" y="54"/>
                </a:cubicBezTo>
                <a:cubicBezTo>
                  <a:pt x="43" y="64"/>
                  <a:pt x="43" y="64"/>
                  <a:pt x="43" y="64"/>
                </a:cubicBezTo>
                <a:cubicBezTo>
                  <a:pt x="43" y="65"/>
                  <a:pt x="42" y="66"/>
                  <a:pt x="41" y="66"/>
                </a:cubicBezTo>
                <a:cubicBezTo>
                  <a:pt x="40" y="66"/>
                  <a:pt x="39" y="65"/>
                  <a:pt x="39" y="64"/>
                </a:cubicBezTo>
                <a:lnTo>
                  <a:pt x="39" y="54"/>
                </a:lnTo>
                <a:close/>
                <a:moveTo>
                  <a:pt x="30" y="54"/>
                </a:moveTo>
                <a:cubicBezTo>
                  <a:pt x="30" y="53"/>
                  <a:pt x="31" y="52"/>
                  <a:pt x="32" y="52"/>
                </a:cubicBezTo>
                <a:cubicBezTo>
                  <a:pt x="33" y="52"/>
                  <a:pt x="34" y="53"/>
                  <a:pt x="34" y="54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65"/>
                  <a:pt x="33" y="66"/>
                  <a:pt x="32" y="66"/>
                </a:cubicBezTo>
                <a:cubicBezTo>
                  <a:pt x="31" y="66"/>
                  <a:pt x="30" y="65"/>
                  <a:pt x="30" y="64"/>
                </a:cubicBezTo>
                <a:lnTo>
                  <a:pt x="30" y="54"/>
                </a:lnTo>
                <a:close/>
                <a:moveTo>
                  <a:pt x="68" y="48"/>
                </a:moveTo>
                <a:cubicBezTo>
                  <a:pt x="23" y="48"/>
                  <a:pt x="23" y="48"/>
                  <a:pt x="23" y="48"/>
                </a:cubicBezTo>
                <a:cubicBezTo>
                  <a:pt x="21" y="48"/>
                  <a:pt x="19" y="46"/>
                  <a:pt x="19" y="44"/>
                </a:cubicBezTo>
                <a:cubicBezTo>
                  <a:pt x="19" y="42"/>
                  <a:pt x="21" y="40"/>
                  <a:pt x="23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38" y="31"/>
                  <a:pt x="38" y="31"/>
                  <a:pt x="38" y="31"/>
                </a:cubicBezTo>
                <a:cubicBezTo>
                  <a:pt x="37" y="30"/>
                  <a:pt x="37" y="29"/>
                  <a:pt x="38" y="28"/>
                </a:cubicBezTo>
                <a:cubicBezTo>
                  <a:pt x="39" y="27"/>
                  <a:pt x="40" y="27"/>
                  <a:pt x="41" y="28"/>
                </a:cubicBezTo>
                <a:cubicBezTo>
                  <a:pt x="42" y="29"/>
                  <a:pt x="42" y="31"/>
                  <a:pt x="41" y="31"/>
                </a:cubicBezTo>
                <a:cubicBezTo>
                  <a:pt x="41" y="32"/>
                  <a:pt x="40" y="32"/>
                  <a:pt x="39" y="32"/>
                </a:cubicBezTo>
                <a:cubicBezTo>
                  <a:pt x="30" y="40"/>
                  <a:pt x="30" y="40"/>
                  <a:pt x="30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52" y="32"/>
                  <a:pt x="52" y="32"/>
                  <a:pt x="52" y="32"/>
                </a:cubicBezTo>
                <a:cubicBezTo>
                  <a:pt x="51" y="32"/>
                  <a:pt x="50" y="32"/>
                  <a:pt x="50" y="31"/>
                </a:cubicBezTo>
                <a:cubicBezTo>
                  <a:pt x="49" y="31"/>
                  <a:pt x="49" y="29"/>
                  <a:pt x="50" y="28"/>
                </a:cubicBezTo>
                <a:cubicBezTo>
                  <a:pt x="51" y="27"/>
                  <a:pt x="52" y="27"/>
                  <a:pt x="53" y="28"/>
                </a:cubicBezTo>
                <a:cubicBezTo>
                  <a:pt x="54" y="29"/>
                  <a:pt x="54" y="30"/>
                  <a:pt x="53" y="31"/>
                </a:cubicBezTo>
                <a:cubicBezTo>
                  <a:pt x="63" y="40"/>
                  <a:pt x="63" y="40"/>
                  <a:pt x="63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71" y="40"/>
                  <a:pt x="72" y="42"/>
                  <a:pt x="72" y="44"/>
                </a:cubicBezTo>
                <a:cubicBezTo>
                  <a:pt x="72" y="46"/>
                  <a:pt x="71" y="48"/>
                  <a:pt x="68" y="48"/>
                </a:cubicBezTo>
                <a:close/>
                <a:moveTo>
                  <a:pt x="130" y="120"/>
                </a:moveTo>
                <a:cubicBezTo>
                  <a:pt x="131" y="122"/>
                  <a:pt x="130" y="126"/>
                  <a:pt x="128" y="127"/>
                </a:cubicBezTo>
                <a:cubicBezTo>
                  <a:pt x="109" y="139"/>
                  <a:pt x="109" y="139"/>
                  <a:pt x="109" y="139"/>
                </a:cubicBezTo>
                <a:cubicBezTo>
                  <a:pt x="107" y="141"/>
                  <a:pt x="104" y="140"/>
                  <a:pt x="102" y="138"/>
                </a:cubicBezTo>
                <a:cubicBezTo>
                  <a:pt x="102" y="138"/>
                  <a:pt x="101" y="138"/>
                  <a:pt x="101" y="139"/>
                </a:cubicBezTo>
                <a:cubicBezTo>
                  <a:pt x="100" y="139"/>
                  <a:pt x="98" y="139"/>
                  <a:pt x="97" y="139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6" y="131"/>
                  <a:pt x="64" y="128"/>
                  <a:pt x="64" y="124"/>
                </a:cubicBezTo>
                <a:cubicBezTo>
                  <a:pt x="65" y="121"/>
                  <a:pt x="68" y="119"/>
                  <a:pt x="71" y="120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3" y="122"/>
                  <a:pt x="83" y="122"/>
                  <a:pt x="83" y="122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61" y="88"/>
                  <a:pt x="61" y="88"/>
                  <a:pt x="61" y="88"/>
                </a:cubicBezTo>
                <a:cubicBezTo>
                  <a:pt x="59" y="85"/>
                  <a:pt x="59" y="81"/>
                  <a:pt x="62" y="79"/>
                </a:cubicBezTo>
                <a:cubicBezTo>
                  <a:pt x="65" y="77"/>
                  <a:pt x="68" y="78"/>
                  <a:pt x="70" y="81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1" y="98"/>
                  <a:pt x="82" y="94"/>
                  <a:pt x="84" y="92"/>
                </a:cubicBezTo>
                <a:cubicBezTo>
                  <a:pt x="87" y="91"/>
                  <a:pt x="91" y="92"/>
                  <a:pt x="93" y="94"/>
                </a:cubicBezTo>
                <a:cubicBezTo>
                  <a:pt x="94" y="96"/>
                  <a:pt x="94" y="96"/>
                  <a:pt x="94" y="96"/>
                </a:cubicBezTo>
                <a:cubicBezTo>
                  <a:pt x="92" y="93"/>
                  <a:pt x="93" y="89"/>
                  <a:pt x="95" y="88"/>
                </a:cubicBezTo>
                <a:cubicBezTo>
                  <a:pt x="98" y="86"/>
                  <a:pt x="102" y="87"/>
                  <a:pt x="104" y="90"/>
                </a:cubicBezTo>
                <a:cubicBezTo>
                  <a:pt x="105" y="92"/>
                  <a:pt x="105" y="92"/>
                  <a:pt x="105" y="92"/>
                </a:cubicBezTo>
                <a:cubicBezTo>
                  <a:pt x="103" y="89"/>
                  <a:pt x="104" y="85"/>
                  <a:pt x="107" y="84"/>
                </a:cubicBezTo>
                <a:cubicBezTo>
                  <a:pt x="109" y="82"/>
                  <a:pt x="113" y="83"/>
                  <a:pt x="115" y="86"/>
                </a:cubicBezTo>
                <a:cubicBezTo>
                  <a:pt x="120" y="94"/>
                  <a:pt x="120" y="94"/>
                  <a:pt x="120" y="94"/>
                </a:cubicBezTo>
                <a:cubicBezTo>
                  <a:pt x="125" y="101"/>
                  <a:pt x="125" y="101"/>
                  <a:pt x="125" y="101"/>
                </a:cubicBezTo>
                <a:cubicBezTo>
                  <a:pt x="130" y="109"/>
                  <a:pt x="130" y="109"/>
                  <a:pt x="130" y="109"/>
                </a:cubicBezTo>
                <a:cubicBezTo>
                  <a:pt x="133" y="113"/>
                  <a:pt x="132" y="117"/>
                  <a:pt x="130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0D0F8598-C06C-9446-B69E-720F157E6FB4}"/>
              </a:ext>
            </a:extLst>
          </p:cNvPr>
          <p:cNvSpPr>
            <a:spLocks noEditPoints="1"/>
          </p:cNvSpPr>
          <p:nvPr/>
        </p:nvSpPr>
        <p:spPr bwMode="auto">
          <a:xfrm>
            <a:off x="1265001" y="4831507"/>
            <a:ext cx="263682" cy="345038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0" name="Freeform 26">
            <a:extLst>
              <a:ext uri="{FF2B5EF4-FFF2-40B4-BE49-F238E27FC236}">
                <a16:creationId xmlns:a16="http://schemas.microsoft.com/office/drawing/2014/main" id="{553411D6-665E-EF4B-B7C5-D16B162B6273}"/>
              </a:ext>
            </a:extLst>
          </p:cNvPr>
          <p:cNvSpPr>
            <a:spLocks noEditPoints="1"/>
          </p:cNvSpPr>
          <p:nvPr/>
        </p:nvSpPr>
        <p:spPr bwMode="auto">
          <a:xfrm>
            <a:off x="1260591" y="2324822"/>
            <a:ext cx="272502" cy="326414"/>
          </a:xfrm>
          <a:custGeom>
            <a:avLst/>
            <a:gdLst>
              <a:gd name="T0" fmla="*/ 11 w 118"/>
              <a:gd name="T1" fmla="*/ 90 h 141"/>
              <a:gd name="T2" fmla="*/ 13 w 118"/>
              <a:gd name="T3" fmla="*/ 121 h 141"/>
              <a:gd name="T4" fmla="*/ 13 w 118"/>
              <a:gd name="T5" fmla="*/ 61 h 141"/>
              <a:gd name="T6" fmla="*/ 16 w 118"/>
              <a:gd name="T7" fmla="*/ 130 h 141"/>
              <a:gd name="T8" fmla="*/ 13 w 118"/>
              <a:gd name="T9" fmla="*/ 110 h 141"/>
              <a:gd name="T10" fmla="*/ 101 w 118"/>
              <a:gd name="T11" fmla="*/ 112 h 141"/>
              <a:gd name="T12" fmla="*/ 101 w 118"/>
              <a:gd name="T13" fmla="*/ 55 h 141"/>
              <a:gd name="T14" fmla="*/ 107 w 118"/>
              <a:gd name="T15" fmla="*/ 127 h 141"/>
              <a:gd name="T16" fmla="*/ 0 w 118"/>
              <a:gd name="T17" fmla="*/ 127 h 141"/>
              <a:gd name="T18" fmla="*/ 73 w 118"/>
              <a:gd name="T19" fmla="*/ 3 h 141"/>
              <a:gd name="T20" fmla="*/ 114 w 118"/>
              <a:gd name="T21" fmla="*/ 62 h 141"/>
              <a:gd name="T22" fmla="*/ 69 w 118"/>
              <a:gd name="T23" fmla="*/ 48 h 141"/>
              <a:gd name="T24" fmla="*/ 47 w 118"/>
              <a:gd name="T25" fmla="*/ 48 h 141"/>
              <a:gd name="T26" fmla="*/ 53 w 118"/>
              <a:gd name="T27" fmla="*/ 40 h 141"/>
              <a:gd name="T28" fmla="*/ 60 w 118"/>
              <a:gd name="T29" fmla="*/ 47 h 141"/>
              <a:gd name="T30" fmla="*/ 78 w 118"/>
              <a:gd name="T31" fmla="*/ 28 h 141"/>
              <a:gd name="T32" fmla="*/ 75 w 118"/>
              <a:gd name="T33" fmla="*/ 25 h 141"/>
              <a:gd name="T34" fmla="*/ 74 w 118"/>
              <a:gd name="T35" fmla="*/ 25 h 141"/>
              <a:gd name="T36" fmla="*/ 71 w 118"/>
              <a:gd name="T37" fmla="*/ 25 h 141"/>
              <a:gd name="T38" fmla="*/ 69 w 118"/>
              <a:gd name="T39" fmla="*/ 27 h 141"/>
              <a:gd name="T40" fmla="*/ 68 w 118"/>
              <a:gd name="T41" fmla="*/ 30 h 141"/>
              <a:gd name="T42" fmla="*/ 68 w 118"/>
              <a:gd name="T43" fmla="*/ 32 h 141"/>
              <a:gd name="T44" fmla="*/ 69 w 118"/>
              <a:gd name="T45" fmla="*/ 34 h 141"/>
              <a:gd name="T46" fmla="*/ 71 w 118"/>
              <a:gd name="T47" fmla="*/ 35 h 141"/>
              <a:gd name="T48" fmla="*/ 72 w 118"/>
              <a:gd name="T49" fmla="*/ 35 h 141"/>
              <a:gd name="T50" fmla="*/ 74 w 118"/>
              <a:gd name="T51" fmla="*/ 35 h 141"/>
              <a:gd name="T52" fmla="*/ 75 w 118"/>
              <a:gd name="T53" fmla="*/ 35 h 141"/>
              <a:gd name="T54" fmla="*/ 77 w 118"/>
              <a:gd name="T55" fmla="*/ 34 h 141"/>
              <a:gd name="T56" fmla="*/ 78 w 118"/>
              <a:gd name="T57" fmla="*/ 32 h 141"/>
              <a:gd name="T58" fmla="*/ 93 w 118"/>
              <a:gd name="T59" fmla="*/ 45 h 141"/>
              <a:gd name="T60" fmla="*/ 64 w 118"/>
              <a:gd name="T61" fmla="*/ 6 h 141"/>
              <a:gd name="T62" fmla="*/ 63 w 118"/>
              <a:gd name="T63" fmla="*/ 12 h 141"/>
              <a:gd name="T64" fmla="*/ 72 w 118"/>
              <a:gd name="T65" fmla="*/ 11 h 141"/>
              <a:gd name="T66" fmla="*/ 92 w 118"/>
              <a:gd name="T67" fmla="*/ 41 h 141"/>
              <a:gd name="T68" fmla="*/ 93 w 118"/>
              <a:gd name="T69" fmla="*/ 45 h 141"/>
              <a:gd name="T70" fmla="*/ 111 w 118"/>
              <a:gd name="T71" fmla="*/ 105 h 141"/>
              <a:gd name="T72" fmla="*/ 97 w 118"/>
              <a:gd name="T73" fmla="*/ 128 h 141"/>
              <a:gd name="T74" fmla="*/ 78 w 118"/>
              <a:gd name="T75" fmla="*/ 130 h 141"/>
              <a:gd name="T76" fmla="*/ 11 w 118"/>
              <a:gd name="T77" fmla="*/ 79 h 141"/>
              <a:gd name="T78" fmla="*/ 100 w 118"/>
              <a:gd name="T79" fmla="*/ 126 h 141"/>
              <a:gd name="T80" fmla="*/ 64 w 118"/>
              <a:gd name="T81" fmla="*/ 59 h 141"/>
              <a:gd name="T82" fmla="*/ 78 w 118"/>
              <a:gd name="T83" fmla="*/ 59 h 141"/>
              <a:gd name="T84" fmla="*/ 61 w 118"/>
              <a:gd name="T85" fmla="*/ 130 h 141"/>
              <a:gd name="T86" fmla="*/ 75 w 118"/>
              <a:gd name="T87" fmla="*/ 61 h 141"/>
              <a:gd name="T88" fmla="*/ 101 w 118"/>
              <a:gd name="T89" fmla="*/ 76 h 141"/>
              <a:gd name="T90" fmla="*/ 103 w 118"/>
              <a:gd name="T91" fmla="*/ 65 h 141"/>
              <a:gd name="T92" fmla="*/ 23 w 118"/>
              <a:gd name="T93" fmla="*/ 61 h 141"/>
              <a:gd name="T94" fmla="*/ 23 w 118"/>
              <a:gd name="T95" fmla="*/ 61 h 141"/>
              <a:gd name="T96" fmla="*/ 27 w 118"/>
              <a:gd name="T97" fmla="*/ 128 h 141"/>
              <a:gd name="T98" fmla="*/ 30 w 118"/>
              <a:gd name="T99" fmla="*/ 128 h 141"/>
              <a:gd name="T100" fmla="*/ 36 w 118"/>
              <a:gd name="T101" fmla="*/ 61 h 141"/>
              <a:gd name="T102" fmla="*/ 54 w 118"/>
              <a:gd name="T103" fmla="*/ 61 h 141"/>
              <a:gd name="T104" fmla="*/ 47 w 118"/>
              <a:gd name="T105" fmla="*/ 128 h 141"/>
              <a:gd name="T106" fmla="*/ 84 w 118"/>
              <a:gd name="T107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8" h="141">
                <a:moveTo>
                  <a:pt x="11" y="93"/>
                </a:moveTo>
                <a:cubicBezTo>
                  <a:pt x="13" y="93"/>
                  <a:pt x="13" y="93"/>
                  <a:pt x="13" y="93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1" y="100"/>
                  <a:pt x="11" y="100"/>
                  <a:pt x="11" y="100"/>
                </a:cubicBezTo>
                <a:lnTo>
                  <a:pt x="11" y="93"/>
                </a:lnTo>
                <a:close/>
                <a:moveTo>
                  <a:pt x="11" y="90"/>
                </a:moveTo>
                <a:cubicBezTo>
                  <a:pt x="13" y="90"/>
                  <a:pt x="13" y="90"/>
                  <a:pt x="13" y="90"/>
                </a:cubicBezTo>
                <a:cubicBezTo>
                  <a:pt x="13" y="82"/>
                  <a:pt x="13" y="82"/>
                  <a:pt x="13" y="82"/>
                </a:cubicBezTo>
                <a:cubicBezTo>
                  <a:pt x="11" y="82"/>
                  <a:pt x="11" y="82"/>
                  <a:pt x="11" y="82"/>
                </a:cubicBezTo>
                <a:lnTo>
                  <a:pt x="11" y="90"/>
                </a:lnTo>
                <a:close/>
                <a:moveTo>
                  <a:pt x="11" y="121"/>
                </a:moveTo>
                <a:cubicBezTo>
                  <a:pt x="13" y="121"/>
                  <a:pt x="13" y="121"/>
                  <a:pt x="13" y="12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11" y="113"/>
                  <a:pt x="11" y="113"/>
                </a:cubicBezTo>
                <a:lnTo>
                  <a:pt x="11" y="121"/>
                </a:lnTo>
                <a:close/>
                <a:moveTo>
                  <a:pt x="13" y="65"/>
                </a:moveTo>
                <a:cubicBezTo>
                  <a:pt x="13" y="64"/>
                  <a:pt x="14" y="63"/>
                  <a:pt x="14" y="63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2"/>
                  <a:pt x="11" y="64"/>
                  <a:pt x="11" y="65"/>
                </a:cubicBezTo>
                <a:cubicBezTo>
                  <a:pt x="11" y="69"/>
                  <a:pt x="11" y="69"/>
                  <a:pt x="11" y="69"/>
                </a:cubicBezTo>
                <a:cubicBezTo>
                  <a:pt x="13" y="69"/>
                  <a:pt x="13" y="69"/>
                  <a:pt x="13" y="69"/>
                </a:cubicBezTo>
                <a:lnTo>
                  <a:pt x="13" y="65"/>
                </a:lnTo>
                <a:close/>
                <a:moveTo>
                  <a:pt x="11" y="124"/>
                </a:moveTo>
                <a:cubicBezTo>
                  <a:pt x="11" y="127"/>
                  <a:pt x="14" y="129"/>
                  <a:pt x="16" y="130"/>
                </a:cubicBezTo>
                <a:cubicBezTo>
                  <a:pt x="17" y="128"/>
                  <a:pt x="17" y="128"/>
                  <a:pt x="17" y="128"/>
                </a:cubicBezTo>
                <a:cubicBezTo>
                  <a:pt x="15" y="127"/>
                  <a:pt x="13" y="126"/>
                  <a:pt x="13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11" y="124"/>
                  <a:pt x="11" y="124"/>
                  <a:pt x="11" y="124"/>
                </a:cubicBezTo>
                <a:close/>
                <a:moveTo>
                  <a:pt x="11" y="110"/>
                </a:moveTo>
                <a:cubicBezTo>
                  <a:pt x="13" y="110"/>
                  <a:pt x="13" y="110"/>
                  <a:pt x="13" y="110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1" y="103"/>
                  <a:pt x="11" y="103"/>
                  <a:pt x="11" y="103"/>
                </a:cubicBezTo>
                <a:lnTo>
                  <a:pt x="11" y="110"/>
                </a:lnTo>
                <a:close/>
                <a:moveTo>
                  <a:pt x="103" y="116"/>
                </a:moveTo>
                <a:cubicBezTo>
                  <a:pt x="101" y="116"/>
                  <a:pt x="101" y="116"/>
                  <a:pt x="101" y="116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83" y="112"/>
                  <a:pt x="83" y="112"/>
                  <a:pt x="83" y="112"/>
                </a:cubicBezTo>
                <a:cubicBezTo>
                  <a:pt x="73" y="112"/>
                  <a:pt x="65" y="104"/>
                  <a:pt x="65" y="94"/>
                </a:cubicBezTo>
                <a:cubicBezTo>
                  <a:pt x="65" y="84"/>
                  <a:pt x="73" y="76"/>
                  <a:pt x="83" y="76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7" y="58"/>
                  <a:pt x="104" y="55"/>
                  <a:pt x="101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0" y="55"/>
                  <a:pt x="7" y="58"/>
                  <a:pt x="7" y="62"/>
                </a:cubicBezTo>
                <a:cubicBezTo>
                  <a:pt x="7" y="127"/>
                  <a:pt x="7" y="127"/>
                  <a:pt x="7" y="127"/>
                </a:cubicBezTo>
                <a:cubicBezTo>
                  <a:pt x="7" y="131"/>
                  <a:pt x="10" y="134"/>
                  <a:pt x="14" y="134"/>
                </a:cubicBezTo>
                <a:cubicBezTo>
                  <a:pt x="101" y="134"/>
                  <a:pt x="101" y="134"/>
                  <a:pt x="101" y="134"/>
                </a:cubicBezTo>
                <a:cubicBezTo>
                  <a:pt x="104" y="134"/>
                  <a:pt x="107" y="131"/>
                  <a:pt x="107" y="127"/>
                </a:cubicBezTo>
                <a:cubicBezTo>
                  <a:pt x="107" y="113"/>
                  <a:pt x="107" y="113"/>
                  <a:pt x="107" y="113"/>
                </a:cubicBezTo>
                <a:cubicBezTo>
                  <a:pt x="114" y="113"/>
                  <a:pt x="114" y="113"/>
                  <a:pt x="114" y="113"/>
                </a:cubicBezTo>
                <a:cubicBezTo>
                  <a:pt x="114" y="127"/>
                  <a:pt x="114" y="127"/>
                  <a:pt x="114" y="127"/>
                </a:cubicBezTo>
                <a:cubicBezTo>
                  <a:pt x="114" y="135"/>
                  <a:pt x="108" y="141"/>
                  <a:pt x="101" y="141"/>
                </a:cubicBezTo>
                <a:cubicBezTo>
                  <a:pt x="14" y="141"/>
                  <a:pt x="14" y="141"/>
                  <a:pt x="14" y="141"/>
                </a:cubicBezTo>
                <a:cubicBezTo>
                  <a:pt x="6" y="141"/>
                  <a:pt x="0" y="135"/>
                  <a:pt x="0" y="12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4"/>
                  <a:pt x="6" y="48"/>
                  <a:pt x="14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22" y="45"/>
                  <a:pt x="22" y="45"/>
                  <a:pt x="22" y="45"/>
                </a:cubicBezTo>
                <a:cubicBezTo>
                  <a:pt x="64" y="3"/>
                  <a:pt x="64" y="3"/>
                  <a:pt x="64" y="3"/>
                </a:cubicBezTo>
                <a:cubicBezTo>
                  <a:pt x="66" y="0"/>
                  <a:pt x="70" y="0"/>
                  <a:pt x="73" y="3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4" y="34"/>
                  <a:pt x="104" y="38"/>
                  <a:pt x="101" y="41"/>
                </a:cubicBezTo>
                <a:cubicBezTo>
                  <a:pt x="96" y="46"/>
                  <a:pt x="96" y="46"/>
                  <a:pt x="96" y="46"/>
                </a:cubicBezTo>
                <a:cubicBezTo>
                  <a:pt x="94" y="48"/>
                  <a:pt x="94" y="48"/>
                  <a:pt x="94" y="48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8" y="48"/>
                  <a:pt x="114" y="54"/>
                  <a:pt x="114" y="62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112"/>
                  <a:pt x="118" y="112"/>
                  <a:pt x="118" y="112"/>
                </a:cubicBezTo>
                <a:cubicBezTo>
                  <a:pt x="103" y="112"/>
                  <a:pt x="103" y="112"/>
                  <a:pt x="103" y="112"/>
                </a:cubicBezTo>
                <a:lnTo>
                  <a:pt x="103" y="116"/>
                </a:lnTo>
                <a:close/>
                <a:moveTo>
                  <a:pt x="69" y="48"/>
                </a:moveTo>
                <a:cubicBezTo>
                  <a:pt x="69" y="47"/>
                  <a:pt x="69" y="46"/>
                  <a:pt x="69" y="45"/>
                </a:cubicBezTo>
                <a:cubicBezTo>
                  <a:pt x="69" y="42"/>
                  <a:pt x="68" y="40"/>
                  <a:pt x="66" y="38"/>
                </a:cubicBezTo>
                <a:cubicBezTo>
                  <a:pt x="60" y="32"/>
                  <a:pt x="50" y="33"/>
                  <a:pt x="44" y="39"/>
                </a:cubicBezTo>
                <a:cubicBezTo>
                  <a:pt x="42" y="41"/>
                  <a:pt x="41" y="43"/>
                  <a:pt x="40" y="45"/>
                </a:cubicBezTo>
                <a:cubicBezTo>
                  <a:pt x="40" y="46"/>
                  <a:pt x="39" y="47"/>
                  <a:pt x="39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7"/>
                  <a:pt x="47" y="46"/>
                  <a:pt x="48" y="45"/>
                </a:cubicBezTo>
                <a:cubicBezTo>
                  <a:pt x="48" y="45"/>
                  <a:pt x="48" y="44"/>
                  <a:pt x="48" y="44"/>
                </a:cubicBezTo>
                <a:cubicBezTo>
                  <a:pt x="46" y="42"/>
                  <a:pt x="46" y="42"/>
                  <a:pt x="46" y="42"/>
                </a:cubicBezTo>
                <a:cubicBezTo>
                  <a:pt x="48" y="41"/>
                  <a:pt x="48" y="41"/>
                  <a:pt x="48" y="41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1"/>
                  <a:pt x="52" y="41"/>
                  <a:pt x="53" y="40"/>
                </a:cubicBezTo>
                <a:cubicBezTo>
                  <a:pt x="54" y="43"/>
                  <a:pt x="54" y="43"/>
                  <a:pt x="54" y="43"/>
                </a:cubicBezTo>
                <a:cubicBezTo>
                  <a:pt x="54" y="43"/>
                  <a:pt x="52" y="43"/>
                  <a:pt x="51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0" y="46"/>
                  <a:pt x="50" y="47"/>
                  <a:pt x="50" y="47"/>
                </a:cubicBezTo>
                <a:cubicBezTo>
                  <a:pt x="51" y="48"/>
                  <a:pt x="52" y="48"/>
                  <a:pt x="54" y="47"/>
                </a:cubicBezTo>
                <a:cubicBezTo>
                  <a:pt x="57" y="45"/>
                  <a:pt x="59" y="45"/>
                  <a:pt x="60" y="47"/>
                </a:cubicBezTo>
                <a:cubicBezTo>
                  <a:pt x="61" y="47"/>
                  <a:pt x="61" y="48"/>
                  <a:pt x="61" y="48"/>
                </a:cubicBezTo>
                <a:lnTo>
                  <a:pt x="69" y="48"/>
                </a:lnTo>
                <a:close/>
                <a:moveTo>
                  <a:pt x="79" y="30"/>
                </a:moveTo>
                <a:cubicBezTo>
                  <a:pt x="79" y="30"/>
                  <a:pt x="79" y="29"/>
                  <a:pt x="79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7"/>
                  <a:pt x="77" y="26"/>
                  <a:pt x="77" y="26"/>
                </a:cubicBezTo>
                <a:cubicBezTo>
                  <a:pt x="77" y="26"/>
                  <a:pt x="76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3" y="24"/>
                  <a:pt x="73" y="24"/>
                  <a:pt x="73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5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0" y="25"/>
                  <a:pt x="70" y="25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69" y="26"/>
                  <a:pt x="69" y="26"/>
                </a:cubicBezTo>
                <a:cubicBezTo>
                  <a:pt x="69" y="26"/>
                  <a:pt x="69" y="27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8" y="27"/>
                  <a:pt x="68" y="27"/>
                  <a:pt x="68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8"/>
                  <a:pt x="68" y="28"/>
                  <a:pt x="68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9"/>
                  <a:pt x="68" y="29"/>
                  <a:pt x="68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3"/>
                  <a:pt x="68" y="33"/>
                </a:cubicBezTo>
                <a:cubicBezTo>
                  <a:pt x="68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70" y="34"/>
                  <a:pt x="70" y="34"/>
                </a:cubicBezTo>
                <a:cubicBezTo>
                  <a:pt x="70" y="34"/>
                  <a:pt x="70" y="34"/>
                  <a:pt x="70" y="34"/>
                </a:cubicBezTo>
                <a:cubicBezTo>
                  <a:pt x="70" y="34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6"/>
                  <a:pt x="73" y="36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4"/>
                </a:cubicBezTo>
                <a:cubicBezTo>
                  <a:pt x="76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8" y="33"/>
                  <a:pt x="78" y="33"/>
                </a:cubicBezTo>
                <a:cubicBezTo>
                  <a:pt x="78" y="33"/>
                  <a:pt x="78" y="33"/>
                  <a:pt x="78" y="33"/>
                </a:cubicBezTo>
                <a:cubicBezTo>
                  <a:pt x="78" y="33"/>
                  <a:pt x="78" y="33"/>
                  <a:pt x="78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8" y="32"/>
                  <a:pt x="78" y="32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lose/>
                <a:moveTo>
                  <a:pt x="93" y="45"/>
                </a:moveTo>
                <a:cubicBezTo>
                  <a:pt x="99" y="39"/>
                  <a:pt x="99" y="39"/>
                  <a:pt x="99" y="39"/>
                </a:cubicBezTo>
                <a:cubicBezTo>
                  <a:pt x="99" y="39"/>
                  <a:pt x="99" y="39"/>
                  <a:pt x="99" y="39"/>
                </a:cubicBezTo>
                <a:cubicBezTo>
                  <a:pt x="100" y="38"/>
                  <a:pt x="100" y="35"/>
                  <a:pt x="99" y="34"/>
                </a:cubicBezTo>
                <a:cubicBezTo>
                  <a:pt x="71" y="6"/>
                  <a:pt x="71" y="6"/>
                  <a:pt x="71" y="6"/>
                </a:cubicBezTo>
                <a:cubicBezTo>
                  <a:pt x="69" y="4"/>
                  <a:pt x="67" y="4"/>
                  <a:pt x="65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26" y="45"/>
                  <a:pt x="26" y="45"/>
                  <a:pt x="26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0" y="45"/>
                  <a:pt x="30" y="45"/>
                  <a:pt x="30" y="45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4" y="12"/>
                  <a:pt x="64" y="12"/>
                </a:cubicBezTo>
                <a:cubicBezTo>
                  <a:pt x="64" y="12"/>
                  <a:pt x="64" y="13"/>
                  <a:pt x="64" y="13"/>
                </a:cubicBezTo>
                <a:cubicBezTo>
                  <a:pt x="66" y="14"/>
                  <a:pt x="69" y="14"/>
                  <a:pt x="71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3"/>
                  <a:pt x="93" y="33"/>
                  <a:pt x="93" y="33"/>
                </a:cubicBezTo>
                <a:cubicBezTo>
                  <a:pt x="92" y="33"/>
                  <a:pt x="92" y="33"/>
                  <a:pt x="92" y="34"/>
                </a:cubicBezTo>
                <a:cubicBezTo>
                  <a:pt x="90" y="35"/>
                  <a:pt x="90" y="38"/>
                  <a:pt x="91" y="40"/>
                </a:cubicBezTo>
                <a:cubicBezTo>
                  <a:pt x="92" y="40"/>
                  <a:pt x="92" y="40"/>
                  <a:pt x="92" y="41"/>
                </a:cubicBezTo>
                <a:cubicBezTo>
                  <a:pt x="92" y="41"/>
                  <a:pt x="93" y="41"/>
                  <a:pt x="93" y="41"/>
                </a:cubicBezTo>
                <a:cubicBezTo>
                  <a:pt x="93" y="41"/>
                  <a:pt x="93" y="41"/>
                  <a:pt x="92" y="41"/>
                </a:cubicBezTo>
                <a:cubicBezTo>
                  <a:pt x="89" y="45"/>
                  <a:pt x="89" y="45"/>
                  <a:pt x="89" y="45"/>
                </a:cubicBezTo>
                <a:cubicBezTo>
                  <a:pt x="86" y="48"/>
                  <a:pt x="86" y="48"/>
                  <a:pt x="86" y="48"/>
                </a:cubicBezTo>
                <a:cubicBezTo>
                  <a:pt x="90" y="48"/>
                  <a:pt x="90" y="48"/>
                  <a:pt x="90" y="48"/>
                </a:cubicBezTo>
                <a:lnTo>
                  <a:pt x="93" y="45"/>
                </a:lnTo>
                <a:close/>
                <a:moveTo>
                  <a:pt x="111" y="105"/>
                </a:moveTo>
                <a:cubicBezTo>
                  <a:pt x="111" y="84"/>
                  <a:pt x="111" y="84"/>
                  <a:pt x="111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77" y="84"/>
                  <a:pt x="72" y="88"/>
                  <a:pt x="72" y="94"/>
                </a:cubicBezTo>
                <a:cubicBezTo>
                  <a:pt x="72" y="100"/>
                  <a:pt x="77" y="105"/>
                  <a:pt x="83" y="105"/>
                </a:cubicBezTo>
                <a:lnTo>
                  <a:pt x="111" y="105"/>
                </a:lnTo>
                <a:close/>
                <a:moveTo>
                  <a:pt x="92" y="128"/>
                </a:moveTo>
                <a:cubicBezTo>
                  <a:pt x="92" y="130"/>
                  <a:pt x="92" y="130"/>
                  <a:pt x="92" y="130"/>
                </a:cubicBezTo>
                <a:cubicBezTo>
                  <a:pt x="97" y="130"/>
                  <a:pt x="97" y="130"/>
                  <a:pt x="97" y="130"/>
                </a:cubicBezTo>
                <a:cubicBezTo>
                  <a:pt x="98" y="130"/>
                  <a:pt x="99" y="130"/>
                  <a:pt x="99" y="129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98" y="128"/>
                  <a:pt x="97" y="128"/>
                  <a:pt x="97" y="128"/>
                </a:cubicBezTo>
                <a:lnTo>
                  <a:pt x="92" y="128"/>
                </a:lnTo>
                <a:close/>
                <a:moveTo>
                  <a:pt x="78" y="130"/>
                </a:moveTo>
                <a:cubicBezTo>
                  <a:pt x="78" y="128"/>
                  <a:pt x="78" y="128"/>
                  <a:pt x="78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71" y="130"/>
                  <a:pt x="71" y="130"/>
                  <a:pt x="71" y="130"/>
                </a:cubicBezTo>
                <a:lnTo>
                  <a:pt x="78" y="130"/>
                </a:lnTo>
                <a:close/>
                <a:moveTo>
                  <a:pt x="82" y="130"/>
                </a:moveTo>
                <a:cubicBezTo>
                  <a:pt x="89" y="130"/>
                  <a:pt x="89" y="130"/>
                  <a:pt x="89" y="130"/>
                </a:cubicBezTo>
                <a:cubicBezTo>
                  <a:pt x="89" y="128"/>
                  <a:pt x="89" y="128"/>
                  <a:pt x="89" y="128"/>
                </a:cubicBezTo>
                <a:cubicBezTo>
                  <a:pt x="82" y="128"/>
                  <a:pt x="82" y="128"/>
                  <a:pt x="82" y="128"/>
                </a:cubicBezTo>
                <a:lnTo>
                  <a:pt x="82" y="130"/>
                </a:lnTo>
                <a:close/>
                <a:moveTo>
                  <a:pt x="1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72"/>
                  <a:pt x="13" y="72"/>
                  <a:pt x="13" y="72"/>
                </a:cubicBezTo>
                <a:cubicBezTo>
                  <a:pt x="11" y="72"/>
                  <a:pt x="11" y="72"/>
                  <a:pt x="11" y="72"/>
                </a:cubicBezTo>
                <a:lnTo>
                  <a:pt x="11" y="79"/>
                </a:lnTo>
                <a:close/>
                <a:moveTo>
                  <a:pt x="101" y="124"/>
                </a:moveTo>
                <a:cubicBezTo>
                  <a:pt x="101" y="125"/>
                  <a:pt x="101" y="125"/>
                  <a:pt x="100" y="126"/>
                </a:cubicBezTo>
                <a:cubicBezTo>
                  <a:pt x="102" y="127"/>
                  <a:pt x="102" y="127"/>
                  <a:pt x="102" y="127"/>
                </a:cubicBez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1" y="119"/>
                  <a:pt x="101" y="119"/>
                  <a:pt x="101" y="119"/>
                </a:cubicBezTo>
                <a:lnTo>
                  <a:pt x="101" y="124"/>
                </a:lnTo>
                <a:close/>
                <a:moveTo>
                  <a:pt x="64" y="59"/>
                </a:moveTo>
                <a:cubicBezTo>
                  <a:pt x="57" y="59"/>
                  <a:pt x="57" y="59"/>
                  <a:pt x="57" y="59"/>
                </a:cubicBezTo>
                <a:cubicBezTo>
                  <a:pt x="57" y="61"/>
                  <a:pt x="57" y="61"/>
                  <a:pt x="57" y="61"/>
                </a:cubicBezTo>
                <a:cubicBezTo>
                  <a:pt x="64" y="61"/>
                  <a:pt x="64" y="61"/>
                  <a:pt x="64" y="61"/>
                </a:cubicBezTo>
                <a:lnTo>
                  <a:pt x="64" y="59"/>
                </a:lnTo>
                <a:close/>
                <a:moveTo>
                  <a:pt x="85" y="59"/>
                </a:moveTo>
                <a:cubicBezTo>
                  <a:pt x="78" y="59"/>
                  <a:pt x="78" y="59"/>
                  <a:pt x="78" y="59"/>
                </a:cubicBezTo>
                <a:cubicBezTo>
                  <a:pt x="78" y="61"/>
                  <a:pt x="78" y="61"/>
                  <a:pt x="78" y="61"/>
                </a:cubicBezTo>
                <a:cubicBezTo>
                  <a:pt x="85" y="61"/>
                  <a:pt x="85" y="61"/>
                  <a:pt x="85" y="61"/>
                </a:cubicBezTo>
                <a:lnTo>
                  <a:pt x="85" y="59"/>
                </a:lnTo>
                <a:close/>
                <a:moveTo>
                  <a:pt x="68" y="128"/>
                </a:moveTo>
                <a:cubicBezTo>
                  <a:pt x="61" y="128"/>
                  <a:pt x="61" y="128"/>
                  <a:pt x="61" y="128"/>
                </a:cubicBezTo>
                <a:cubicBezTo>
                  <a:pt x="61" y="130"/>
                  <a:pt x="61" y="130"/>
                  <a:pt x="61" y="130"/>
                </a:cubicBezTo>
                <a:cubicBezTo>
                  <a:pt x="68" y="130"/>
                  <a:pt x="68" y="130"/>
                  <a:pt x="68" y="130"/>
                </a:cubicBezTo>
                <a:lnTo>
                  <a:pt x="68" y="128"/>
                </a:lnTo>
                <a:close/>
                <a:moveTo>
                  <a:pt x="75" y="59"/>
                </a:moveTo>
                <a:cubicBezTo>
                  <a:pt x="67" y="59"/>
                  <a:pt x="67" y="59"/>
                  <a:pt x="67" y="59"/>
                </a:cubicBezTo>
                <a:cubicBezTo>
                  <a:pt x="67" y="61"/>
                  <a:pt x="67" y="61"/>
                  <a:pt x="67" y="61"/>
                </a:cubicBezTo>
                <a:cubicBezTo>
                  <a:pt x="75" y="61"/>
                  <a:pt x="75" y="61"/>
                  <a:pt x="75" y="61"/>
                </a:cubicBezTo>
                <a:lnTo>
                  <a:pt x="75" y="59"/>
                </a:lnTo>
                <a:close/>
                <a:moveTo>
                  <a:pt x="101" y="76"/>
                </a:moveTo>
                <a:cubicBezTo>
                  <a:pt x="103" y="76"/>
                  <a:pt x="103" y="76"/>
                  <a:pt x="103" y="76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76"/>
                </a:lnTo>
                <a:close/>
                <a:moveTo>
                  <a:pt x="88" y="59"/>
                </a:moveTo>
                <a:cubicBezTo>
                  <a:pt x="88" y="61"/>
                  <a:pt x="88" y="61"/>
                  <a:pt x="88" y="61"/>
                </a:cubicBezTo>
                <a:cubicBezTo>
                  <a:pt x="95" y="61"/>
                  <a:pt x="95" y="61"/>
                  <a:pt x="95" y="61"/>
                </a:cubicBezTo>
                <a:cubicBezTo>
                  <a:pt x="95" y="59"/>
                  <a:pt x="95" y="59"/>
                  <a:pt x="95" y="59"/>
                </a:cubicBezTo>
                <a:lnTo>
                  <a:pt x="88" y="59"/>
                </a:lnTo>
                <a:close/>
                <a:moveTo>
                  <a:pt x="103" y="65"/>
                </a:moveTo>
                <a:cubicBezTo>
                  <a:pt x="103" y="62"/>
                  <a:pt x="101" y="60"/>
                  <a:pt x="98" y="59"/>
                </a:cubicBezTo>
                <a:cubicBezTo>
                  <a:pt x="98" y="61"/>
                  <a:pt x="98" y="61"/>
                  <a:pt x="98" y="61"/>
                </a:cubicBezTo>
                <a:cubicBezTo>
                  <a:pt x="100" y="62"/>
                  <a:pt x="101" y="63"/>
                  <a:pt x="101" y="65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103" y="65"/>
                  <a:pt x="103" y="65"/>
                  <a:pt x="103" y="65"/>
                </a:cubicBezTo>
                <a:close/>
                <a:moveTo>
                  <a:pt x="23" y="61"/>
                </a:moveTo>
                <a:cubicBezTo>
                  <a:pt x="23" y="59"/>
                  <a:pt x="23" y="59"/>
                  <a:pt x="2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9"/>
                  <a:pt x="15" y="59"/>
                </a:cubicBezTo>
                <a:cubicBezTo>
                  <a:pt x="16" y="61"/>
                  <a:pt x="16" y="61"/>
                  <a:pt x="16" y="61"/>
                </a:cubicBezTo>
                <a:cubicBezTo>
                  <a:pt x="17" y="61"/>
                  <a:pt x="17" y="61"/>
                  <a:pt x="18" y="61"/>
                </a:cubicBezTo>
                <a:lnTo>
                  <a:pt x="23" y="61"/>
                </a:lnTo>
                <a:close/>
                <a:moveTo>
                  <a:pt x="33" y="59"/>
                </a:moveTo>
                <a:cubicBezTo>
                  <a:pt x="26" y="59"/>
                  <a:pt x="26" y="59"/>
                  <a:pt x="26" y="59"/>
                </a:cubicBezTo>
                <a:cubicBezTo>
                  <a:pt x="26" y="61"/>
                  <a:pt x="26" y="61"/>
                  <a:pt x="26" y="61"/>
                </a:cubicBezTo>
                <a:cubicBezTo>
                  <a:pt x="33" y="61"/>
                  <a:pt x="33" y="61"/>
                  <a:pt x="33" y="61"/>
                </a:cubicBezTo>
                <a:lnTo>
                  <a:pt x="33" y="59"/>
                </a:lnTo>
                <a:close/>
                <a:moveTo>
                  <a:pt x="27" y="128"/>
                </a:moveTo>
                <a:cubicBezTo>
                  <a:pt x="20" y="128"/>
                  <a:pt x="20" y="128"/>
                  <a:pt x="20" y="128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7" y="130"/>
                  <a:pt x="27" y="130"/>
                  <a:pt x="27" y="130"/>
                </a:cubicBezTo>
                <a:lnTo>
                  <a:pt x="27" y="128"/>
                </a:lnTo>
                <a:close/>
                <a:moveTo>
                  <a:pt x="37" y="128"/>
                </a:moveTo>
                <a:cubicBezTo>
                  <a:pt x="30" y="128"/>
                  <a:pt x="30" y="128"/>
                  <a:pt x="30" y="128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7" y="130"/>
                  <a:pt x="37" y="130"/>
                  <a:pt x="37" y="130"/>
                </a:cubicBezTo>
                <a:lnTo>
                  <a:pt x="37" y="128"/>
                </a:lnTo>
                <a:close/>
                <a:moveTo>
                  <a:pt x="44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61"/>
                  <a:pt x="36" y="61"/>
                  <a:pt x="36" y="61"/>
                </a:cubicBezTo>
                <a:cubicBezTo>
                  <a:pt x="44" y="61"/>
                  <a:pt x="44" y="61"/>
                  <a:pt x="44" y="61"/>
                </a:cubicBezTo>
                <a:lnTo>
                  <a:pt x="44" y="59"/>
                </a:lnTo>
                <a:close/>
                <a:moveTo>
                  <a:pt x="54" y="59"/>
                </a:moveTo>
                <a:cubicBezTo>
                  <a:pt x="47" y="59"/>
                  <a:pt x="47" y="59"/>
                  <a:pt x="47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54" y="61"/>
                  <a:pt x="54" y="61"/>
                  <a:pt x="54" y="61"/>
                </a:cubicBezTo>
                <a:lnTo>
                  <a:pt x="54" y="59"/>
                </a:lnTo>
                <a:close/>
                <a:moveTo>
                  <a:pt x="47" y="128"/>
                </a:moveTo>
                <a:cubicBezTo>
                  <a:pt x="40" y="128"/>
                  <a:pt x="40" y="128"/>
                  <a:pt x="40" y="128"/>
                </a:cubicBezTo>
                <a:cubicBezTo>
                  <a:pt x="40" y="130"/>
                  <a:pt x="40" y="130"/>
                  <a:pt x="40" y="130"/>
                </a:cubicBezTo>
                <a:cubicBezTo>
                  <a:pt x="47" y="130"/>
                  <a:pt x="47" y="130"/>
                  <a:pt x="47" y="130"/>
                </a:cubicBezTo>
                <a:lnTo>
                  <a:pt x="47" y="128"/>
                </a:lnTo>
                <a:close/>
                <a:moveTo>
                  <a:pt x="58" y="128"/>
                </a:moveTo>
                <a:cubicBezTo>
                  <a:pt x="51" y="128"/>
                  <a:pt x="51" y="128"/>
                  <a:pt x="51" y="128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58" y="130"/>
                  <a:pt x="58" y="130"/>
                  <a:pt x="58" y="130"/>
                </a:cubicBezTo>
                <a:lnTo>
                  <a:pt x="58" y="128"/>
                </a:lnTo>
                <a:close/>
                <a:moveTo>
                  <a:pt x="84" y="88"/>
                </a:moveTo>
                <a:cubicBezTo>
                  <a:pt x="81" y="88"/>
                  <a:pt x="78" y="91"/>
                  <a:pt x="78" y="94"/>
                </a:cubicBezTo>
                <a:cubicBezTo>
                  <a:pt x="78" y="98"/>
                  <a:pt x="81" y="100"/>
                  <a:pt x="84" y="100"/>
                </a:cubicBezTo>
                <a:cubicBezTo>
                  <a:pt x="88" y="100"/>
                  <a:pt x="91" y="98"/>
                  <a:pt x="91" y="94"/>
                </a:cubicBezTo>
                <a:cubicBezTo>
                  <a:pt x="91" y="91"/>
                  <a:pt x="88" y="88"/>
                  <a:pt x="84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1" name="Freeform 30">
            <a:extLst>
              <a:ext uri="{FF2B5EF4-FFF2-40B4-BE49-F238E27FC236}">
                <a16:creationId xmlns:a16="http://schemas.microsoft.com/office/drawing/2014/main" id="{2AE85B7A-7321-3849-B88D-AF0956C2F643}"/>
              </a:ext>
            </a:extLst>
          </p:cNvPr>
          <p:cNvSpPr>
            <a:spLocks noEditPoints="1"/>
          </p:cNvSpPr>
          <p:nvPr/>
        </p:nvSpPr>
        <p:spPr bwMode="auto">
          <a:xfrm>
            <a:off x="10601141" y="2370174"/>
            <a:ext cx="324456" cy="236234"/>
          </a:xfrm>
          <a:custGeom>
            <a:avLst/>
            <a:gdLst>
              <a:gd name="T0" fmla="*/ 9 w 140"/>
              <a:gd name="T1" fmla="*/ 0 h 102"/>
              <a:gd name="T2" fmla="*/ 0 w 140"/>
              <a:gd name="T3" fmla="*/ 93 h 102"/>
              <a:gd name="T4" fmla="*/ 131 w 140"/>
              <a:gd name="T5" fmla="*/ 102 h 102"/>
              <a:gd name="T6" fmla="*/ 140 w 140"/>
              <a:gd name="T7" fmla="*/ 9 h 102"/>
              <a:gd name="T8" fmla="*/ 136 w 140"/>
              <a:gd name="T9" fmla="*/ 93 h 102"/>
              <a:gd name="T10" fmla="*/ 9 w 140"/>
              <a:gd name="T11" fmla="*/ 98 h 102"/>
              <a:gd name="T12" fmla="*/ 4 w 140"/>
              <a:gd name="T13" fmla="*/ 9 h 102"/>
              <a:gd name="T14" fmla="*/ 131 w 140"/>
              <a:gd name="T15" fmla="*/ 4 h 102"/>
              <a:gd name="T16" fmla="*/ 136 w 140"/>
              <a:gd name="T17" fmla="*/ 93 h 102"/>
              <a:gd name="T18" fmla="*/ 129 w 140"/>
              <a:gd name="T19" fmla="*/ 11 h 102"/>
              <a:gd name="T20" fmla="*/ 11 w 140"/>
              <a:gd name="T21" fmla="*/ 32 h 102"/>
              <a:gd name="T22" fmla="*/ 11 w 140"/>
              <a:gd name="T23" fmla="*/ 70 h 102"/>
              <a:gd name="T24" fmla="*/ 129 w 140"/>
              <a:gd name="T25" fmla="*/ 91 h 102"/>
              <a:gd name="T26" fmla="*/ 11 w 140"/>
              <a:gd name="T27" fmla="*/ 70 h 102"/>
              <a:gd name="T28" fmla="*/ 51 w 140"/>
              <a:gd name="T29" fmla="*/ 65 h 102"/>
              <a:gd name="T30" fmla="*/ 62 w 140"/>
              <a:gd name="T31" fmla="*/ 37 h 102"/>
              <a:gd name="T32" fmla="*/ 49 w 140"/>
              <a:gd name="T33" fmla="*/ 37 h 102"/>
              <a:gd name="T34" fmla="*/ 39 w 140"/>
              <a:gd name="T35" fmla="*/ 65 h 102"/>
              <a:gd name="T36" fmla="*/ 28 w 140"/>
              <a:gd name="T37" fmla="*/ 37 h 102"/>
              <a:gd name="T38" fmla="*/ 38 w 140"/>
              <a:gd name="T39" fmla="*/ 58 h 102"/>
              <a:gd name="T40" fmla="*/ 95 w 140"/>
              <a:gd name="T41" fmla="*/ 59 h 102"/>
              <a:gd name="T42" fmla="*/ 106 w 140"/>
              <a:gd name="T43" fmla="*/ 65 h 102"/>
              <a:gd name="T44" fmla="*/ 107 w 140"/>
              <a:gd name="T45" fmla="*/ 37 h 102"/>
              <a:gd name="T46" fmla="*/ 86 w 140"/>
              <a:gd name="T47" fmla="*/ 65 h 102"/>
              <a:gd name="T48" fmla="*/ 95 w 140"/>
              <a:gd name="T49" fmla="*/ 59 h 102"/>
              <a:gd name="T50" fmla="*/ 105 w 140"/>
              <a:gd name="T51" fmla="*/ 54 h 102"/>
              <a:gd name="T52" fmla="*/ 103 w 140"/>
              <a:gd name="T53" fmla="*/ 43 h 102"/>
              <a:gd name="T54" fmla="*/ 79 w 140"/>
              <a:gd name="T55" fmla="*/ 57 h 102"/>
              <a:gd name="T56" fmla="*/ 74 w 140"/>
              <a:gd name="T57" fmla="*/ 53 h 102"/>
              <a:gd name="T58" fmla="*/ 67 w 140"/>
              <a:gd name="T59" fmla="*/ 48 h 102"/>
              <a:gd name="T60" fmla="*/ 69 w 140"/>
              <a:gd name="T61" fmla="*/ 39 h 102"/>
              <a:gd name="T62" fmla="*/ 83 w 140"/>
              <a:gd name="T63" fmla="*/ 39 h 102"/>
              <a:gd name="T64" fmla="*/ 81 w 140"/>
              <a:gd name="T65" fmla="*/ 45 h 102"/>
              <a:gd name="T66" fmla="*/ 76 w 140"/>
              <a:gd name="T67" fmla="*/ 41 h 102"/>
              <a:gd name="T68" fmla="*/ 72 w 140"/>
              <a:gd name="T69" fmla="*/ 44 h 102"/>
              <a:gd name="T70" fmla="*/ 77 w 140"/>
              <a:gd name="T71" fmla="*/ 48 h 102"/>
              <a:gd name="T72" fmla="*/ 84 w 140"/>
              <a:gd name="T73" fmla="*/ 56 h 102"/>
              <a:gd name="T74" fmla="*/ 74 w 140"/>
              <a:gd name="T75" fmla="*/ 65 h 102"/>
              <a:gd name="T76" fmla="*/ 64 w 140"/>
              <a:gd name="T77" fmla="*/ 61 h 102"/>
              <a:gd name="T78" fmla="*/ 68 w 140"/>
              <a:gd name="T79" fmla="*/ 56 h 102"/>
              <a:gd name="T80" fmla="*/ 74 w 140"/>
              <a:gd name="T81" fmla="*/ 6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" h="102">
                <a:moveTo>
                  <a:pt x="131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8"/>
                  <a:pt x="4" y="102"/>
                  <a:pt x="9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6" y="102"/>
                  <a:pt x="140" y="98"/>
                  <a:pt x="140" y="93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4"/>
                  <a:pt x="136" y="0"/>
                  <a:pt x="131" y="0"/>
                </a:cubicBezTo>
                <a:close/>
                <a:moveTo>
                  <a:pt x="136" y="93"/>
                </a:moveTo>
                <a:cubicBezTo>
                  <a:pt x="136" y="96"/>
                  <a:pt x="134" y="98"/>
                  <a:pt x="131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6" y="98"/>
                  <a:pt x="4" y="96"/>
                  <a:pt x="4" y="93"/>
                </a:cubicBezTo>
                <a:cubicBezTo>
                  <a:pt x="4" y="9"/>
                  <a:pt x="4" y="9"/>
                  <a:pt x="4" y="9"/>
                </a:cubicBezTo>
                <a:cubicBezTo>
                  <a:pt x="4" y="6"/>
                  <a:pt x="6" y="4"/>
                  <a:pt x="9" y="4"/>
                </a:cubicBezTo>
                <a:cubicBezTo>
                  <a:pt x="131" y="4"/>
                  <a:pt x="131" y="4"/>
                  <a:pt x="131" y="4"/>
                </a:cubicBezTo>
                <a:cubicBezTo>
                  <a:pt x="134" y="4"/>
                  <a:pt x="136" y="6"/>
                  <a:pt x="136" y="9"/>
                </a:cubicBezTo>
                <a:lnTo>
                  <a:pt x="136" y="93"/>
                </a:lnTo>
                <a:close/>
                <a:moveTo>
                  <a:pt x="11" y="11"/>
                </a:moveTo>
                <a:cubicBezTo>
                  <a:pt x="129" y="11"/>
                  <a:pt x="129" y="11"/>
                  <a:pt x="129" y="11"/>
                </a:cubicBezTo>
                <a:cubicBezTo>
                  <a:pt x="129" y="32"/>
                  <a:pt x="129" y="32"/>
                  <a:pt x="129" y="32"/>
                </a:cubicBezTo>
                <a:cubicBezTo>
                  <a:pt x="11" y="32"/>
                  <a:pt x="11" y="32"/>
                  <a:pt x="11" y="32"/>
                </a:cubicBezTo>
                <a:lnTo>
                  <a:pt x="11" y="11"/>
                </a:lnTo>
                <a:close/>
                <a:moveTo>
                  <a:pt x="11" y="70"/>
                </a:moveTo>
                <a:cubicBezTo>
                  <a:pt x="129" y="70"/>
                  <a:pt x="129" y="70"/>
                  <a:pt x="129" y="70"/>
                </a:cubicBezTo>
                <a:cubicBezTo>
                  <a:pt x="129" y="91"/>
                  <a:pt x="129" y="91"/>
                  <a:pt x="129" y="91"/>
                </a:cubicBezTo>
                <a:cubicBezTo>
                  <a:pt x="11" y="91"/>
                  <a:pt x="11" y="91"/>
                  <a:pt x="11" y="91"/>
                </a:cubicBezTo>
                <a:lnTo>
                  <a:pt x="11" y="70"/>
                </a:lnTo>
                <a:close/>
                <a:moveTo>
                  <a:pt x="57" y="65"/>
                </a:moveTo>
                <a:cubicBezTo>
                  <a:pt x="51" y="65"/>
                  <a:pt x="51" y="65"/>
                  <a:pt x="51" y="65"/>
                </a:cubicBezTo>
                <a:cubicBezTo>
                  <a:pt x="57" y="37"/>
                  <a:pt x="57" y="37"/>
                  <a:pt x="57" y="37"/>
                </a:cubicBezTo>
                <a:cubicBezTo>
                  <a:pt x="62" y="37"/>
                  <a:pt x="62" y="37"/>
                  <a:pt x="62" y="37"/>
                </a:cubicBezTo>
                <a:lnTo>
                  <a:pt x="57" y="65"/>
                </a:lnTo>
                <a:close/>
                <a:moveTo>
                  <a:pt x="49" y="37"/>
                </a:moveTo>
                <a:cubicBezTo>
                  <a:pt x="55" y="37"/>
                  <a:pt x="55" y="37"/>
                  <a:pt x="55" y="37"/>
                </a:cubicBezTo>
                <a:cubicBezTo>
                  <a:pt x="39" y="65"/>
                  <a:pt x="39" y="65"/>
                  <a:pt x="39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28" y="37"/>
                  <a:pt x="28" y="37"/>
                  <a:pt x="28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8" y="58"/>
                  <a:pt x="38" y="58"/>
                  <a:pt x="38" y="58"/>
                </a:cubicBezTo>
                <a:lnTo>
                  <a:pt x="49" y="37"/>
                </a:lnTo>
                <a:close/>
                <a:moveTo>
                  <a:pt x="95" y="59"/>
                </a:moveTo>
                <a:cubicBezTo>
                  <a:pt x="106" y="59"/>
                  <a:pt x="106" y="59"/>
                  <a:pt x="106" y="59"/>
                </a:cubicBezTo>
                <a:cubicBezTo>
                  <a:pt x="106" y="65"/>
                  <a:pt x="106" y="65"/>
                  <a:pt x="106" y="65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86" y="65"/>
                  <a:pt x="86" y="65"/>
                  <a:pt x="86" y="65"/>
                </a:cubicBezTo>
                <a:cubicBezTo>
                  <a:pt x="91" y="65"/>
                  <a:pt x="91" y="65"/>
                  <a:pt x="91" y="65"/>
                </a:cubicBezTo>
                <a:lnTo>
                  <a:pt x="95" y="59"/>
                </a:lnTo>
                <a:close/>
                <a:moveTo>
                  <a:pt x="103" y="43"/>
                </a:moveTo>
                <a:cubicBezTo>
                  <a:pt x="105" y="54"/>
                  <a:pt x="105" y="54"/>
                  <a:pt x="105" y="54"/>
                </a:cubicBezTo>
                <a:cubicBezTo>
                  <a:pt x="97" y="54"/>
                  <a:pt x="97" y="54"/>
                  <a:pt x="97" y="54"/>
                </a:cubicBezTo>
                <a:lnTo>
                  <a:pt x="103" y="43"/>
                </a:lnTo>
                <a:close/>
                <a:moveTo>
                  <a:pt x="78" y="59"/>
                </a:moveTo>
                <a:cubicBezTo>
                  <a:pt x="78" y="59"/>
                  <a:pt x="79" y="58"/>
                  <a:pt x="79" y="57"/>
                </a:cubicBezTo>
                <a:cubicBezTo>
                  <a:pt x="79" y="56"/>
                  <a:pt x="79" y="56"/>
                  <a:pt x="78" y="55"/>
                </a:cubicBezTo>
                <a:cubicBezTo>
                  <a:pt x="77" y="55"/>
                  <a:pt x="76" y="54"/>
                  <a:pt x="74" y="53"/>
                </a:cubicBezTo>
                <a:cubicBezTo>
                  <a:pt x="72" y="52"/>
                  <a:pt x="70" y="51"/>
                  <a:pt x="69" y="51"/>
                </a:cubicBezTo>
                <a:cubicBezTo>
                  <a:pt x="68" y="50"/>
                  <a:pt x="68" y="49"/>
                  <a:pt x="67" y="48"/>
                </a:cubicBezTo>
                <a:cubicBezTo>
                  <a:pt x="66" y="47"/>
                  <a:pt x="66" y="46"/>
                  <a:pt x="66" y="45"/>
                </a:cubicBezTo>
                <a:cubicBezTo>
                  <a:pt x="66" y="43"/>
                  <a:pt x="67" y="41"/>
                  <a:pt x="69" y="39"/>
                </a:cubicBezTo>
                <a:cubicBezTo>
                  <a:pt x="70" y="38"/>
                  <a:pt x="73" y="37"/>
                  <a:pt x="76" y="37"/>
                </a:cubicBezTo>
                <a:cubicBezTo>
                  <a:pt x="79" y="37"/>
                  <a:pt x="82" y="38"/>
                  <a:pt x="83" y="39"/>
                </a:cubicBezTo>
                <a:cubicBezTo>
                  <a:pt x="85" y="41"/>
                  <a:pt x="86" y="43"/>
                  <a:pt x="86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44"/>
                  <a:pt x="80" y="43"/>
                  <a:pt x="79" y="42"/>
                </a:cubicBezTo>
                <a:cubicBezTo>
                  <a:pt x="79" y="42"/>
                  <a:pt x="77" y="41"/>
                  <a:pt x="76" y="41"/>
                </a:cubicBezTo>
                <a:cubicBezTo>
                  <a:pt x="74" y="41"/>
                  <a:pt x="73" y="42"/>
                  <a:pt x="73" y="42"/>
                </a:cubicBezTo>
                <a:cubicBezTo>
                  <a:pt x="72" y="43"/>
                  <a:pt x="72" y="43"/>
                  <a:pt x="72" y="44"/>
                </a:cubicBezTo>
                <a:cubicBezTo>
                  <a:pt x="72" y="45"/>
                  <a:pt x="72" y="46"/>
                  <a:pt x="72" y="46"/>
                </a:cubicBezTo>
                <a:cubicBezTo>
                  <a:pt x="73" y="47"/>
                  <a:pt x="74" y="47"/>
                  <a:pt x="77" y="48"/>
                </a:cubicBezTo>
                <a:cubicBezTo>
                  <a:pt x="80" y="50"/>
                  <a:pt x="82" y="51"/>
                  <a:pt x="83" y="52"/>
                </a:cubicBezTo>
                <a:cubicBezTo>
                  <a:pt x="84" y="53"/>
                  <a:pt x="84" y="54"/>
                  <a:pt x="84" y="56"/>
                </a:cubicBezTo>
                <a:cubicBezTo>
                  <a:pt x="84" y="59"/>
                  <a:pt x="84" y="61"/>
                  <a:pt x="82" y="63"/>
                </a:cubicBezTo>
                <a:cubicBezTo>
                  <a:pt x="80" y="64"/>
                  <a:pt x="77" y="65"/>
                  <a:pt x="74" y="65"/>
                </a:cubicBezTo>
                <a:cubicBezTo>
                  <a:pt x="71" y="65"/>
                  <a:pt x="69" y="65"/>
                  <a:pt x="67" y="64"/>
                </a:cubicBezTo>
                <a:cubicBezTo>
                  <a:pt x="66" y="63"/>
                  <a:pt x="64" y="62"/>
                  <a:pt x="64" y="61"/>
                </a:cubicBezTo>
                <a:cubicBezTo>
                  <a:pt x="63" y="59"/>
                  <a:pt x="63" y="58"/>
                  <a:pt x="63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7"/>
                  <a:pt x="69" y="58"/>
                  <a:pt x="69" y="59"/>
                </a:cubicBezTo>
                <a:cubicBezTo>
                  <a:pt x="70" y="60"/>
                  <a:pt x="71" y="60"/>
                  <a:pt x="74" y="60"/>
                </a:cubicBezTo>
                <a:cubicBezTo>
                  <a:pt x="75" y="60"/>
                  <a:pt x="77" y="60"/>
                  <a:pt x="78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10C89B-0E65-4C4F-9E3C-C5DAAC9BFE66}"/>
              </a:ext>
            </a:extLst>
          </p:cNvPr>
          <p:cNvSpPr txBox="1"/>
          <p:nvPr/>
        </p:nvSpPr>
        <p:spPr>
          <a:xfrm>
            <a:off x="1749501" y="2240685"/>
            <a:ext cx="2952328" cy="626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content, content to match the title.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39E851-9979-EF49-8E3E-DFC06DC4E898}"/>
              </a:ext>
            </a:extLst>
          </p:cNvPr>
          <p:cNvSpPr txBox="1"/>
          <p:nvPr/>
        </p:nvSpPr>
        <p:spPr>
          <a:xfrm>
            <a:off x="1749501" y="3494063"/>
            <a:ext cx="2664296" cy="626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content, content to match the title.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518837-7C7D-1242-B6B4-2B2E5E7ADBCF}"/>
              </a:ext>
            </a:extLst>
          </p:cNvPr>
          <p:cNvSpPr txBox="1"/>
          <p:nvPr/>
        </p:nvSpPr>
        <p:spPr>
          <a:xfrm>
            <a:off x="1749501" y="4657778"/>
            <a:ext cx="2304256" cy="9052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content, content to match the title.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2A9912-1858-9D42-BE00-FEECE9D87FDF}"/>
              </a:ext>
            </a:extLst>
          </p:cNvPr>
          <p:cNvSpPr txBox="1"/>
          <p:nvPr/>
        </p:nvSpPr>
        <p:spPr>
          <a:xfrm>
            <a:off x="7442026" y="2240685"/>
            <a:ext cx="2952328" cy="626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content, content to match the title.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249123-3DB8-FA4A-9A0E-391329E8BA7B}"/>
              </a:ext>
            </a:extLst>
          </p:cNvPr>
          <p:cNvSpPr txBox="1"/>
          <p:nvPr/>
        </p:nvSpPr>
        <p:spPr>
          <a:xfrm>
            <a:off x="7730058" y="3494063"/>
            <a:ext cx="2664296" cy="6251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content, content to match the title.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5C06A6-FEED-7346-96B7-D9C0C813B717}"/>
              </a:ext>
            </a:extLst>
          </p:cNvPr>
          <p:cNvSpPr txBox="1"/>
          <p:nvPr/>
        </p:nvSpPr>
        <p:spPr>
          <a:xfrm>
            <a:off x="8090098" y="4657778"/>
            <a:ext cx="2304256" cy="9052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content, content to match the title.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1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77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2" grpId="0"/>
          <p:bldP spid="53" grpId="0"/>
          <p:bldP spid="54" grpId="0"/>
          <p:bldP spid="55" grpId="0"/>
          <p:bldP spid="56" grpId="0"/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77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2" grpId="0"/>
          <p:bldP spid="53" grpId="0"/>
          <p:bldP spid="54" grpId="0"/>
          <p:bldP spid="55" grpId="0"/>
          <p:bldP spid="56" grpId="0"/>
          <p:bldP spid="57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7F1E8C-CCA6-A04A-BE4C-390CB0637223}"/>
              </a:ext>
            </a:extLst>
          </p:cNvPr>
          <p:cNvGrpSpPr/>
          <p:nvPr/>
        </p:nvGrpSpPr>
        <p:grpSpPr>
          <a:xfrm>
            <a:off x="3527801" y="1784013"/>
            <a:ext cx="5387600" cy="2777714"/>
            <a:chOff x="3527801" y="2484657"/>
            <a:chExt cx="5387600" cy="2777714"/>
          </a:xfrm>
        </p:grpSpPr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17F7CA73-B8BA-4347-AB3E-97AD0F58A82D}"/>
                </a:ext>
              </a:extLst>
            </p:cNvPr>
            <p:cNvSpPr/>
            <p:nvPr/>
          </p:nvSpPr>
          <p:spPr>
            <a:xfrm rot="7160031" flipH="1">
              <a:off x="7145427" y="3464265"/>
              <a:ext cx="2749581" cy="790366"/>
            </a:xfrm>
            <a:prstGeom prst="homePlate">
              <a:avLst>
                <a:gd name="adj" fmla="val 6451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Round Diagonal Corner Rectangle 2">
              <a:extLst>
                <a:ext uri="{FF2B5EF4-FFF2-40B4-BE49-F238E27FC236}">
                  <a16:creationId xmlns:a16="http://schemas.microsoft.com/office/drawing/2014/main" id="{AAD68538-27B5-DE4F-A381-677119F0AEFA}"/>
                </a:ext>
              </a:extLst>
            </p:cNvPr>
            <p:cNvSpPr/>
            <p:nvPr/>
          </p:nvSpPr>
          <p:spPr>
            <a:xfrm rot="5400000">
              <a:off x="2892063" y="3761832"/>
              <a:ext cx="2125467" cy="853991"/>
            </a:xfrm>
            <a:prstGeom prst="round2DiagRect">
              <a:avLst>
                <a:gd name="adj1" fmla="val 3321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5A9DE337-FF03-7A40-A335-4A73F577294E}"/>
                </a:ext>
              </a:extLst>
            </p:cNvPr>
            <p:cNvSpPr/>
            <p:nvPr/>
          </p:nvSpPr>
          <p:spPr>
            <a:xfrm rot="5400000" flipH="1">
              <a:off x="3438139" y="3880910"/>
              <a:ext cx="2314306" cy="426997"/>
            </a:xfrm>
            <a:prstGeom prst="parallelogram">
              <a:avLst>
                <a:gd name="adj" fmla="val 21720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Round Diagonal Corner Rectangle 5">
              <a:extLst>
                <a:ext uri="{FF2B5EF4-FFF2-40B4-BE49-F238E27FC236}">
                  <a16:creationId xmlns:a16="http://schemas.microsoft.com/office/drawing/2014/main" id="{C931EF24-D658-F84F-BE78-48225041671C}"/>
                </a:ext>
              </a:extLst>
            </p:cNvPr>
            <p:cNvSpPr/>
            <p:nvPr/>
          </p:nvSpPr>
          <p:spPr>
            <a:xfrm rot="5400000">
              <a:off x="5246982" y="3572991"/>
              <a:ext cx="2503152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8" name="Round Diagonal Corner Rectangle 6">
              <a:extLst>
                <a:ext uri="{FF2B5EF4-FFF2-40B4-BE49-F238E27FC236}">
                  <a16:creationId xmlns:a16="http://schemas.microsoft.com/office/drawing/2014/main" id="{A02FBC65-27AE-2841-8143-12DE686F67B8}"/>
                </a:ext>
              </a:extLst>
            </p:cNvPr>
            <p:cNvSpPr/>
            <p:nvPr/>
          </p:nvSpPr>
          <p:spPr>
            <a:xfrm rot="5400000">
              <a:off x="6416421" y="3478569"/>
              <a:ext cx="2691992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401C0AA7-B114-3B47-A43D-1066958201C0}"/>
                </a:ext>
              </a:extLst>
            </p:cNvPr>
            <p:cNvSpPr/>
            <p:nvPr/>
          </p:nvSpPr>
          <p:spPr>
            <a:xfrm rot="5400000" flipH="1">
              <a:off x="5781179" y="3693378"/>
              <a:ext cx="2694618" cy="426997"/>
            </a:xfrm>
            <a:prstGeom prst="parallelogram">
              <a:avLst>
                <a:gd name="adj" fmla="val 25419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EAFC2D89-D68F-6F4B-8711-D3271EF8728F}"/>
                </a:ext>
              </a:extLst>
            </p:cNvPr>
            <p:cNvSpPr/>
            <p:nvPr/>
          </p:nvSpPr>
          <p:spPr>
            <a:xfrm rot="5400000" flipH="1">
              <a:off x="4606157" y="3791892"/>
              <a:ext cx="2513961" cy="426997"/>
            </a:xfrm>
            <a:prstGeom prst="parallelogram">
              <a:avLst>
                <a:gd name="adj" fmla="val 22141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61" name="Round Diagonal Corner Rectangle 4">
              <a:extLst>
                <a:ext uri="{FF2B5EF4-FFF2-40B4-BE49-F238E27FC236}">
                  <a16:creationId xmlns:a16="http://schemas.microsoft.com/office/drawing/2014/main" id="{EEF71901-723B-2F4A-A537-E8F8B544C460}"/>
                </a:ext>
              </a:extLst>
            </p:cNvPr>
            <p:cNvSpPr/>
            <p:nvPr/>
          </p:nvSpPr>
          <p:spPr>
            <a:xfrm rot="5400000">
              <a:off x="4078633" y="3667411"/>
              <a:ext cx="2314308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grpSp>
          <p:nvGrpSpPr>
            <p:cNvPr id="62" name="Group 75">
              <a:extLst>
                <a:ext uri="{FF2B5EF4-FFF2-40B4-BE49-F238E27FC236}">
                  <a16:creationId xmlns:a16="http://schemas.microsoft.com/office/drawing/2014/main" id="{DEE82281-4F85-C74D-B4D4-118E43985DE1}"/>
                </a:ext>
              </a:extLst>
            </p:cNvPr>
            <p:cNvGrpSpPr/>
            <p:nvPr/>
          </p:nvGrpSpPr>
          <p:grpSpPr>
            <a:xfrm>
              <a:off x="3717451" y="3392170"/>
              <a:ext cx="474691" cy="462672"/>
              <a:chOff x="4080141" y="798258"/>
              <a:chExt cx="328062" cy="3197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3" name="Freeform 76">
                <a:extLst>
                  <a:ext uri="{FF2B5EF4-FFF2-40B4-BE49-F238E27FC236}">
                    <a16:creationId xmlns:a16="http://schemas.microsoft.com/office/drawing/2014/main" id="{098BB2D1-DBE2-BF42-9295-14D96AB72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141" y="823174"/>
                <a:ext cx="294839" cy="294839"/>
              </a:xfrm>
              <a:custGeom>
                <a:avLst/>
                <a:gdLst/>
                <a:ahLst/>
                <a:cxnLst>
                  <a:cxn ang="0">
                    <a:pos x="141" y="141"/>
                  </a:cxn>
                  <a:cxn ang="0">
                    <a:pos x="284" y="141"/>
                  </a:cxn>
                  <a:cxn ang="0">
                    <a:pos x="284" y="141"/>
                  </a:cxn>
                  <a:cxn ang="0">
                    <a:pos x="283" y="156"/>
                  </a:cxn>
                  <a:cxn ang="0">
                    <a:pos x="281" y="170"/>
                  </a:cxn>
                  <a:cxn ang="0">
                    <a:pos x="277" y="185"/>
                  </a:cxn>
                  <a:cxn ang="0">
                    <a:pos x="274" y="197"/>
                  </a:cxn>
                  <a:cxn ang="0">
                    <a:pos x="266" y="210"/>
                  </a:cxn>
                  <a:cxn ang="0">
                    <a:pos x="259" y="221"/>
                  </a:cxn>
                  <a:cxn ang="0">
                    <a:pos x="252" y="232"/>
                  </a:cxn>
                  <a:cxn ang="0">
                    <a:pos x="243" y="243"/>
                  </a:cxn>
                  <a:cxn ang="0">
                    <a:pos x="232" y="252"/>
                  </a:cxn>
                  <a:cxn ang="0">
                    <a:pos x="221" y="259"/>
                  </a:cxn>
                  <a:cxn ang="0">
                    <a:pos x="210" y="266"/>
                  </a:cxn>
                  <a:cxn ang="0">
                    <a:pos x="197" y="273"/>
                  </a:cxn>
                  <a:cxn ang="0">
                    <a:pos x="185" y="277"/>
                  </a:cxn>
                  <a:cxn ang="0">
                    <a:pos x="170" y="281"/>
                  </a:cxn>
                  <a:cxn ang="0">
                    <a:pos x="156" y="283"/>
                  </a:cxn>
                  <a:cxn ang="0">
                    <a:pos x="141" y="284"/>
                  </a:cxn>
                  <a:cxn ang="0">
                    <a:pos x="141" y="284"/>
                  </a:cxn>
                  <a:cxn ang="0">
                    <a:pos x="127" y="283"/>
                  </a:cxn>
                  <a:cxn ang="0">
                    <a:pos x="112" y="281"/>
                  </a:cxn>
                  <a:cxn ang="0">
                    <a:pos x="100" y="277"/>
                  </a:cxn>
                  <a:cxn ang="0">
                    <a:pos x="87" y="273"/>
                  </a:cxn>
                  <a:cxn ang="0">
                    <a:pos x="74" y="266"/>
                  </a:cxn>
                  <a:cxn ang="0">
                    <a:pos x="62" y="259"/>
                  </a:cxn>
                  <a:cxn ang="0">
                    <a:pos x="51" y="252"/>
                  </a:cxn>
                  <a:cxn ang="0">
                    <a:pos x="42" y="243"/>
                  </a:cxn>
                  <a:cxn ang="0">
                    <a:pos x="33" y="232"/>
                  </a:cxn>
                  <a:cxn ang="0">
                    <a:pos x="23" y="221"/>
                  </a:cxn>
                  <a:cxn ang="0">
                    <a:pos x="16" y="210"/>
                  </a:cxn>
                  <a:cxn ang="0">
                    <a:pos x="11" y="197"/>
                  </a:cxn>
                  <a:cxn ang="0">
                    <a:pos x="5" y="185"/>
                  </a:cxn>
                  <a:cxn ang="0">
                    <a:pos x="2" y="170"/>
                  </a:cxn>
                  <a:cxn ang="0">
                    <a:pos x="0" y="156"/>
                  </a:cxn>
                  <a:cxn ang="0">
                    <a:pos x="0" y="141"/>
                  </a:cxn>
                  <a:cxn ang="0">
                    <a:pos x="0" y="141"/>
                  </a:cxn>
                  <a:cxn ang="0">
                    <a:pos x="0" y="127"/>
                  </a:cxn>
                  <a:cxn ang="0">
                    <a:pos x="2" y="114"/>
                  </a:cxn>
                  <a:cxn ang="0">
                    <a:pos x="5" y="99"/>
                  </a:cxn>
                  <a:cxn ang="0">
                    <a:pos x="11" y="87"/>
                  </a:cxn>
                  <a:cxn ang="0">
                    <a:pos x="16" y="74"/>
                  </a:cxn>
                  <a:cxn ang="0">
                    <a:pos x="23" y="63"/>
                  </a:cxn>
                  <a:cxn ang="0">
                    <a:pos x="33" y="52"/>
                  </a:cxn>
                  <a:cxn ang="0">
                    <a:pos x="42" y="41"/>
                  </a:cxn>
                  <a:cxn ang="0">
                    <a:pos x="51" y="32"/>
                  </a:cxn>
                  <a:cxn ang="0">
                    <a:pos x="62" y="23"/>
                  </a:cxn>
                  <a:cxn ang="0">
                    <a:pos x="74" y="16"/>
                  </a:cxn>
                  <a:cxn ang="0">
                    <a:pos x="87" y="11"/>
                  </a:cxn>
                  <a:cxn ang="0">
                    <a:pos x="100" y="7"/>
                  </a:cxn>
                  <a:cxn ang="0">
                    <a:pos x="112" y="3"/>
                  </a:cxn>
                  <a:cxn ang="0">
                    <a:pos x="127" y="0"/>
                  </a:cxn>
                  <a:cxn ang="0">
                    <a:pos x="141" y="0"/>
                  </a:cxn>
                  <a:cxn ang="0">
                    <a:pos x="141" y="141"/>
                  </a:cxn>
                </a:cxnLst>
                <a:rect l="0" t="0" r="r" b="b"/>
                <a:pathLst>
                  <a:path w="284" h="284">
                    <a:moveTo>
                      <a:pt x="141" y="141"/>
                    </a:moveTo>
                    <a:lnTo>
                      <a:pt x="284" y="141"/>
                    </a:lnTo>
                    <a:lnTo>
                      <a:pt x="284" y="141"/>
                    </a:lnTo>
                    <a:lnTo>
                      <a:pt x="283" y="156"/>
                    </a:lnTo>
                    <a:lnTo>
                      <a:pt x="281" y="170"/>
                    </a:lnTo>
                    <a:lnTo>
                      <a:pt x="277" y="185"/>
                    </a:lnTo>
                    <a:lnTo>
                      <a:pt x="274" y="197"/>
                    </a:lnTo>
                    <a:lnTo>
                      <a:pt x="266" y="210"/>
                    </a:lnTo>
                    <a:lnTo>
                      <a:pt x="259" y="221"/>
                    </a:lnTo>
                    <a:lnTo>
                      <a:pt x="252" y="232"/>
                    </a:lnTo>
                    <a:lnTo>
                      <a:pt x="243" y="243"/>
                    </a:lnTo>
                    <a:lnTo>
                      <a:pt x="232" y="252"/>
                    </a:lnTo>
                    <a:lnTo>
                      <a:pt x="221" y="259"/>
                    </a:lnTo>
                    <a:lnTo>
                      <a:pt x="210" y="266"/>
                    </a:lnTo>
                    <a:lnTo>
                      <a:pt x="197" y="273"/>
                    </a:lnTo>
                    <a:lnTo>
                      <a:pt x="185" y="277"/>
                    </a:lnTo>
                    <a:lnTo>
                      <a:pt x="170" y="281"/>
                    </a:lnTo>
                    <a:lnTo>
                      <a:pt x="156" y="283"/>
                    </a:lnTo>
                    <a:lnTo>
                      <a:pt x="141" y="284"/>
                    </a:lnTo>
                    <a:lnTo>
                      <a:pt x="141" y="284"/>
                    </a:lnTo>
                    <a:lnTo>
                      <a:pt x="127" y="283"/>
                    </a:lnTo>
                    <a:lnTo>
                      <a:pt x="112" y="281"/>
                    </a:lnTo>
                    <a:lnTo>
                      <a:pt x="100" y="277"/>
                    </a:lnTo>
                    <a:lnTo>
                      <a:pt x="87" y="273"/>
                    </a:lnTo>
                    <a:lnTo>
                      <a:pt x="74" y="266"/>
                    </a:lnTo>
                    <a:lnTo>
                      <a:pt x="62" y="259"/>
                    </a:lnTo>
                    <a:lnTo>
                      <a:pt x="51" y="252"/>
                    </a:lnTo>
                    <a:lnTo>
                      <a:pt x="42" y="243"/>
                    </a:lnTo>
                    <a:lnTo>
                      <a:pt x="33" y="232"/>
                    </a:lnTo>
                    <a:lnTo>
                      <a:pt x="23" y="221"/>
                    </a:lnTo>
                    <a:lnTo>
                      <a:pt x="16" y="210"/>
                    </a:lnTo>
                    <a:lnTo>
                      <a:pt x="11" y="197"/>
                    </a:lnTo>
                    <a:lnTo>
                      <a:pt x="5" y="185"/>
                    </a:lnTo>
                    <a:lnTo>
                      <a:pt x="2" y="170"/>
                    </a:lnTo>
                    <a:lnTo>
                      <a:pt x="0" y="15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0" y="127"/>
                    </a:lnTo>
                    <a:lnTo>
                      <a:pt x="2" y="114"/>
                    </a:lnTo>
                    <a:lnTo>
                      <a:pt x="5" y="99"/>
                    </a:lnTo>
                    <a:lnTo>
                      <a:pt x="11" y="87"/>
                    </a:lnTo>
                    <a:lnTo>
                      <a:pt x="16" y="74"/>
                    </a:lnTo>
                    <a:lnTo>
                      <a:pt x="23" y="63"/>
                    </a:lnTo>
                    <a:lnTo>
                      <a:pt x="33" y="52"/>
                    </a:lnTo>
                    <a:lnTo>
                      <a:pt x="42" y="41"/>
                    </a:lnTo>
                    <a:lnTo>
                      <a:pt x="51" y="32"/>
                    </a:lnTo>
                    <a:lnTo>
                      <a:pt x="62" y="23"/>
                    </a:lnTo>
                    <a:lnTo>
                      <a:pt x="74" y="16"/>
                    </a:lnTo>
                    <a:lnTo>
                      <a:pt x="87" y="11"/>
                    </a:lnTo>
                    <a:lnTo>
                      <a:pt x="100" y="7"/>
                    </a:lnTo>
                    <a:lnTo>
                      <a:pt x="112" y="3"/>
                    </a:lnTo>
                    <a:lnTo>
                      <a:pt x="127" y="0"/>
                    </a:lnTo>
                    <a:lnTo>
                      <a:pt x="141" y="0"/>
                    </a:lnTo>
                    <a:lnTo>
                      <a:pt x="141" y="14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74" name="Freeform 77">
                <a:extLst>
                  <a:ext uri="{FF2B5EF4-FFF2-40B4-BE49-F238E27FC236}">
                    <a16:creationId xmlns:a16="http://schemas.microsoft.com/office/drawing/2014/main" id="{013AAB2F-CEC4-264C-AC9E-F58F5183C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0783" y="798258"/>
                <a:ext cx="147420" cy="147420"/>
              </a:xfrm>
              <a:custGeom>
                <a:avLst/>
                <a:gdLst/>
                <a:ahLst/>
                <a:cxnLst>
                  <a:cxn ang="0">
                    <a:pos x="0" y="142"/>
                  </a:cxn>
                  <a:cxn ang="0">
                    <a:pos x="141" y="142"/>
                  </a:cxn>
                  <a:cxn ang="0">
                    <a:pos x="141" y="142"/>
                  </a:cxn>
                  <a:cxn ang="0">
                    <a:pos x="141" y="127"/>
                  </a:cxn>
                  <a:cxn ang="0">
                    <a:pos x="139" y="113"/>
                  </a:cxn>
                  <a:cxn ang="0">
                    <a:pos x="136" y="100"/>
                  </a:cxn>
                  <a:cxn ang="0">
                    <a:pos x="130" y="87"/>
                  </a:cxn>
                  <a:cxn ang="0">
                    <a:pos x="125" y="74"/>
                  </a:cxn>
                  <a:cxn ang="0">
                    <a:pos x="118" y="62"/>
                  </a:cxn>
                  <a:cxn ang="0">
                    <a:pos x="109" y="51"/>
                  </a:cxn>
                  <a:cxn ang="0">
                    <a:pos x="100" y="42"/>
                  </a:cxn>
                  <a:cxn ang="0">
                    <a:pos x="91" y="33"/>
                  </a:cxn>
                  <a:cxn ang="0">
                    <a:pos x="80" y="24"/>
                  </a:cxn>
                  <a:cxn ang="0">
                    <a:pos x="67" y="16"/>
                  </a:cxn>
                  <a:cxn ang="0">
                    <a:pos x="54" y="11"/>
                  </a:cxn>
                  <a:cxn ang="0">
                    <a:pos x="42" y="6"/>
                  </a:cxn>
                  <a:cxn ang="0">
                    <a:pos x="29" y="2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0" y="142"/>
                  </a:cxn>
                </a:cxnLst>
                <a:rect l="0" t="0" r="r" b="b"/>
                <a:pathLst>
                  <a:path w="141" h="142">
                    <a:moveTo>
                      <a:pt x="0" y="142"/>
                    </a:moveTo>
                    <a:lnTo>
                      <a:pt x="141" y="142"/>
                    </a:lnTo>
                    <a:lnTo>
                      <a:pt x="141" y="142"/>
                    </a:lnTo>
                    <a:lnTo>
                      <a:pt x="141" y="127"/>
                    </a:lnTo>
                    <a:lnTo>
                      <a:pt x="139" y="113"/>
                    </a:lnTo>
                    <a:lnTo>
                      <a:pt x="136" y="100"/>
                    </a:lnTo>
                    <a:lnTo>
                      <a:pt x="130" y="87"/>
                    </a:lnTo>
                    <a:lnTo>
                      <a:pt x="125" y="74"/>
                    </a:lnTo>
                    <a:lnTo>
                      <a:pt x="118" y="62"/>
                    </a:lnTo>
                    <a:lnTo>
                      <a:pt x="109" y="51"/>
                    </a:lnTo>
                    <a:lnTo>
                      <a:pt x="100" y="42"/>
                    </a:lnTo>
                    <a:lnTo>
                      <a:pt x="91" y="33"/>
                    </a:lnTo>
                    <a:lnTo>
                      <a:pt x="80" y="24"/>
                    </a:lnTo>
                    <a:lnTo>
                      <a:pt x="67" y="16"/>
                    </a:lnTo>
                    <a:lnTo>
                      <a:pt x="54" y="11"/>
                    </a:lnTo>
                    <a:lnTo>
                      <a:pt x="42" y="6"/>
                    </a:lnTo>
                    <a:lnTo>
                      <a:pt x="29" y="2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1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37DDF0E-50B8-DD44-BFA9-DAF7BF4CAAB4}"/>
                </a:ext>
              </a:extLst>
            </p:cNvPr>
            <p:cNvSpPr txBox="1"/>
            <p:nvPr/>
          </p:nvSpPr>
          <p:spPr>
            <a:xfrm>
              <a:off x="3550006" y="4503846"/>
              <a:ext cx="80958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1">
                      <a:lumMod val="20000"/>
                      <a:lumOff val="80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6E07405-729C-C547-AF05-9474D98885B3}"/>
                </a:ext>
              </a:extLst>
            </p:cNvPr>
            <p:cNvSpPr txBox="1"/>
            <p:nvPr/>
          </p:nvSpPr>
          <p:spPr>
            <a:xfrm>
              <a:off x="4830997" y="4503846"/>
              <a:ext cx="80958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2">
                      <a:lumMod val="20000"/>
                      <a:lumOff val="80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91457F-6252-3B47-BDE1-A87AFF0E8A81}"/>
                </a:ext>
              </a:extLst>
            </p:cNvPr>
            <p:cNvSpPr txBox="1"/>
            <p:nvPr/>
          </p:nvSpPr>
          <p:spPr>
            <a:xfrm>
              <a:off x="6093768" y="4503846"/>
              <a:ext cx="80958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F12843-227C-474A-9674-799694F4F4C2}"/>
                </a:ext>
              </a:extLst>
            </p:cNvPr>
            <p:cNvSpPr txBox="1"/>
            <p:nvPr/>
          </p:nvSpPr>
          <p:spPr>
            <a:xfrm>
              <a:off x="7357627" y="4503846"/>
              <a:ext cx="80958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67" name="Freeform 99">
              <a:extLst>
                <a:ext uri="{FF2B5EF4-FFF2-40B4-BE49-F238E27FC236}">
                  <a16:creationId xmlns:a16="http://schemas.microsoft.com/office/drawing/2014/main" id="{1EF07E4A-7E8B-D944-8B42-38734ED203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5265" y="3211461"/>
              <a:ext cx="361046" cy="574728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60" y="7"/>
                </a:cxn>
                <a:cxn ang="0">
                  <a:pos x="29" y="27"/>
                </a:cxn>
                <a:cxn ang="0">
                  <a:pos x="7" y="59"/>
                </a:cxn>
                <a:cxn ang="0">
                  <a:pos x="0" y="98"/>
                </a:cxn>
                <a:cxn ang="0">
                  <a:pos x="0" y="116"/>
                </a:cxn>
                <a:cxn ang="0">
                  <a:pos x="9" y="154"/>
                </a:cxn>
                <a:cxn ang="0">
                  <a:pos x="31" y="208"/>
                </a:cxn>
                <a:cxn ang="0">
                  <a:pos x="67" y="270"/>
                </a:cxn>
                <a:cxn ang="0">
                  <a:pos x="98" y="311"/>
                </a:cxn>
                <a:cxn ang="0">
                  <a:pos x="112" y="291"/>
                </a:cxn>
                <a:cxn ang="0">
                  <a:pos x="147" y="241"/>
                </a:cxn>
                <a:cxn ang="0">
                  <a:pos x="180" y="172"/>
                </a:cxn>
                <a:cxn ang="0">
                  <a:pos x="190" y="134"/>
                </a:cxn>
                <a:cxn ang="0">
                  <a:pos x="196" y="98"/>
                </a:cxn>
                <a:cxn ang="0">
                  <a:pos x="194" y="78"/>
                </a:cxn>
                <a:cxn ang="0">
                  <a:pos x="178" y="41"/>
                </a:cxn>
                <a:cxn ang="0">
                  <a:pos x="152" y="16"/>
                </a:cxn>
                <a:cxn ang="0">
                  <a:pos x="118" y="1"/>
                </a:cxn>
                <a:cxn ang="0">
                  <a:pos x="98" y="0"/>
                </a:cxn>
                <a:cxn ang="0">
                  <a:pos x="98" y="157"/>
                </a:cxn>
                <a:cxn ang="0">
                  <a:pos x="74" y="152"/>
                </a:cxn>
                <a:cxn ang="0">
                  <a:pos x="54" y="139"/>
                </a:cxn>
                <a:cxn ang="0">
                  <a:pos x="42" y="119"/>
                </a:cxn>
                <a:cxn ang="0">
                  <a:pos x="38" y="98"/>
                </a:cxn>
                <a:cxn ang="0">
                  <a:pos x="38" y="85"/>
                </a:cxn>
                <a:cxn ang="0">
                  <a:pos x="47" y="63"/>
                </a:cxn>
                <a:cxn ang="0">
                  <a:pos x="64" y="47"/>
                </a:cxn>
                <a:cxn ang="0">
                  <a:pos x="85" y="38"/>
                </a:cxn>
                <a:cxn ang="0">
                  <a:pos x="98" y="36"/>
                </a:cxn>
                <a:cxn ang="0">
                  <a:pos x="122" y="41"/>
                </a:cxn>
                <a:cxn ang="0">
                  <a:pos x="140" y="54"/>
                </a:cxn>
                <a:cxn ang="0">
                  <a:pos x="152" y="74"/>
                </a:cxn>
                <a:cxn ang="0">
                  <a:pos x="158" y="98"/>
                </a:cxn>
                <a:cxn ang="0">
                  <a:pos x="156" y="108"/>
                </a:cxn>
                <a:cxn ang="0">
                  <a:pos x="147" y="130"/>
                </a:cxn>
                <a:cxn ang="0">
                  <a:pos x="131" y="146"/>
                </a:cxn>
                <a:cxn ang="0">
                  <a:pos x="109" y="156"/>
                </a:cxn>
                <a:cxn ang="0">
                  <a:pos x="98" y="157"/>
                </a:cxn>
                <a:cxn ang="0">
                  <a:pos x="60" y="98"/>
                </a:cxn>
                <a:cxn ang="0">
                  <a:pos x="62" y="112"/>
                </a:cxn>
                <a:cxn ang="0">
                  <a:pos x="71" y="123"/>
                </a:cxn>
                <a:cxn ang="0">
                  <a:pos x="83" y="132"/>
                </a:cxn>
                <a:cxn ang="0">
                  <a:pos x="98" y="134"/>
                </a:cxn>
                <a:cxn ang="0">
                  <a:pos x="105" y="134"/>
                </a:cxn>
                <a:cxn ang="0">
                  <a:pos x="118" y="128"/>
                </a:cxn>
                <a:cxn ang="0">
                  <a:pos x="129" y="117"/>
                </a:cxn>
                <a:cxn ang="0">
                  <a:pos x="134" y="105"/>
                </a:cxn>
                <a:cxn ang="0">
                  <a:pos x="136" y="98"/>
                </a:cxn>
                <a:cxn ang="0">
                  <a:pos x="132" y="81"/>
                </a:cxn>
                <a:cxn ang="0">
                  <a:pos x="125" y="70"/>
                </a:cxn>
                <a:cxn ang="0">
                  <a:pos x="112" y="61"/>
                </a:cxn>
                <a:cxn ang="0">
                  <a:pos x="98" y="59"/>
                </a:cxn>
                <a:cxn ang="0">
                  <a:pos x="89" y="59"/>
                </a:cxn>
                <a:cxn ang="0">
                  <a:pos x="76" y="65"/>
                </a:cxn>
                <a:cxn ang="0">
                  <a:pos x="65" y="76"/>
                </a:cxn>
                <a:cxn ang="0">
                  <a:pos x="60" y="88"/>
                </a:cxn>
                <a:cxn ang="0">
                  <a:pos x="60" y="98"/>
                </a:cxn>
              </a:cxnLst>
              <a:rect l="0" t="0" r="r" b="b"/>
              <a:pathLst>
                <a:path w="196" h="311">
                  <a:moveTo>
                    <a:pt x="98" y="0"/>
                  </a:moveTo>
                  <a:lnTo>
                    <a:pt x="98" y="0"/>
                  </a:lnTo>
                  <a:lnTo>
                    <a:pt x="78" y="1"/>
                  </a:lnTo>
                  <a:lnTo>
                    <a:pt x="60" y="7"/>
                  </a:lnTo>
                  <a:lnTo>
                    <a:pt x="44" y="16"/>
                  </a:lnTo>
                  <a:lnTo>
                    <a:pt x="29" y="27"/>
                  </a:lnTo>
                  <a:lnTo>
                    <a:pt x="16" y="41"/>
                  </a:lnTo>
                  <a:lnTo>
                    <a:pt x="7" y="59"/>
                  </a:lnTo>
                  <a:lnTo>
                    <a:pt x="2" y="7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4"/>
                  </a:lnTo>
                  <a:lnTo>
                    <a:pt x="9" y="154"/>
                  </a:lnTo>
                  <a:lnTo>
                    <a:pt x="15" y="172"/>
                  </a:lnTo>
                  <a:lnTo>
                    <a:pt x="31" y="208"/>
                  </a:lnTo>
                  <a:lnTo>
                    <a:pt x="49" y="241"/>
                  </a:lnTo>
                  <a:lnTo>
                    <a:pt x="67" y="270"/>
                  </a:lnTo>
                  <a:lnTo>
                    <a:pt x="82" y="291"/>
                  </a:lnTo>
                  <a:lnTo>
                    <a:pt x="98" y="311"/>
                  </a:lnTo>
                  <a:lnTo>
                    <a:pt x="98" y="311"/>
                  </a:lnTo>
                  <a:lnTo>
                    <a:pt x="112" y="291"/>
                  </a:lnTo>
                  <a:lnTo>
                    <a:pt x="129" y="270"/>
                  </a:lnTo>
                  <a:lnTo>
                    <a:pt x="147" y="241"/>
                  </a:lnTo>
                  <a:lnTo>
                    <a:pt x="165" y="208"/>
                  </a:lnTo>
                  <a:lnTo>
                    <a:pt x="180" y="172"/>
                  </a:lnTo>
                  <a:lnTo>
                    <a:pt x="187" y="154"/>
                  </a:lnTo>
                  <a:lnTo>
                    <a:pt x="190" y="134"/>
                  </a:lnTo>
                  <a:lnTo>
                    <a:pt x="194" y="116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78"/>
                  </a:lnTo>
                  <a:lnTo>
                    <a:pt x="187" y="59"/>
                  </a:lnTo>
                  <a:lnTo>
                    <a:pt x="178" y="41"/>
                  </a:lnTo>
                  <a:lnTo>
                    <a:pt x="167" y="27"/>
                  </a:lnTo>
                  <a:lnTo>
                    <a:pt x="152" y="16"/>
                  </a:lnTo>
                  <a:lnTo>
                    <a:pt x="136" y="7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98" y="157"/>
                  </a:moveTo>
                  <a:lnTo>
                    <a:pt x="98" y="157"/>
                  </a:lnTo>
                  <a:lnTo>
                    <a:pt x="85" y="156"/>
                  </a:lnTo>
                  <a:lnTo>
                    <a:pt x="74" y="152"/>
                  </a:lnTo>
                  <a:lnTo>
                    <a:pt x="64" y="146"/>
                  </a:lnTo>
                  <a:lnTo>
                    <a:pt x="54" y="139"/>
                  </a:lnTo>
                  <a:lnTo>
                    <a:pt x="47" y="130"/>
                  </a:lnTo>
                  <a:lnTo>
                    <a:pt x="42" y="119"/>
                  </a:lnTo>
                  <a:lnTo>
                    <a:pt x="38" y="108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38" y="85"/>
                  </a:lnTo>
                  <a:lnTo>
                    <a:pt x="42" y="74"/>
                  </a:lnTo>
                  <a:lnTo>
                    <a:pt x="47" y="63"/>
                  </a:lnTo>
                  <a:lnTo>
                    <a:pt x="54" y="54"/>
                  </a:lnTo>
                  <a:lnTo>
                    <a:pt x="64" y="47"/>
                  </a:lnTo>
                  <a:lnTo>
                    <a:pt x="74" y="41"/>
                  </a:lnTo>
                  <a:lnTo>
                    <a:pt x="85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109" y="38"/>
                  </a:lnTo>
                  <a:lnTo>
                    <a:pt x="122" y="41"/>
                  </a:lnTo>
                  <a:lnTo>
                    <a:pt x="131" y="47"/>
                  </a:lnTo>
                  <a:lnTo>
                    <a:pt x="140" y="54"/>
                  </a:lnTo>
                  <a:lnTo>
                    <a:pt x="147" y="63"/>
                  </a:lnTo>
                  <a:lnTo>
                    <a:pt x="152" y="74"/>
                  </a:lnTo>
                  <a:lnTo>
                    <a:pt x="156" y="85"/>
                  </a:lnTo>
                  <a:lnTo>
                    <a:pt x="158" y="98"/>
                  </a:lnTo>
                  <a:lnTo>
                    <a:pt x="158" y="98"/>
                  </a:lnTo>
                  <a:lnTo>
                    <a:pt x="156" y="108"/>
                  </a:lnTo>
                  <a:lnTo>
                    <a:pt x="152" y="119"/>
                  </a:lnTo>
                  <a:lnTo>
                    <a:pt x="147" y="130"/>
                  </a:lnTo>
                  <a:lnTo>
                    <a:pt x="140" y="139"/>
                  </a:lnTo>
                  <a:lnTo>
                    <a:pt x="131" y="146"/>
                  </a:lnTo>
                  <a:lnTo>
                    <a:pt x="122" y="152"/>
                  </a:lnTo>
                  <a:lnTo>
                    <a:pt x="109" y="156"/>
                  </a:lnTo>
                  <a:lnTo>
                    <a:pt x="98" y="157"/>
                  </a:lnTo>
                  <a:lnTo>
                    <a:pt x="98" y="157"/>
                  </a:lnTo>
                  <a:close/>
                  <a:moveTo>
                    <a:pt x="60" y="98"/>
                  </a:moveTo>
                  <a:lnTo>
                    <a:pt x="60" y="98"/>
                  </a:lnTo>
                  <a:lnTo>
                    <a:pt x="60" y="105"/>
                  </a:lnTo>
                  <a:lnTo>
                    <a:pt x="62" y="112"/>
                  </a:lnTo>
                  <a:lnTo>
                    <a:pt x="65" y="117"/>
                  </a:lnTo>
                  <a:lnTo>
                    <a:pt x="71" y="123"/>
                  </a:lnTo>
                  <a:lnTo>
                    <a:pt x="76" y="128"/>
                  </a:lnTo>
                  <a:lnTo>
                    <a:pt x="83" y="132"/>
                  </a:lnTo>
                  <a:lnTo>
                    <a:pt x="89" y="134"/>
                  </a:lnTo>
                  <a:lnTo>
                    <a:pt x="98" y="134"/>
                  </a:lnTo>
                  <a:lnTo>
                    <a:pt x="98" y="134"/>
                  </a:lnTo>
                  <a:lnTo>
                    <a:pt x="105" y="134"/>
                  </a:lnTo>
                  <a:lnTo>
                    <a:pt x="112" y="132"/>
                  </a:lnTo>
                  <a:lnTo>
                    <a:pt x="118" y="128"/>
                  </a:lnTo>
                  <a:lnTo>
                    <a:pt x="125" y="123"/>
                  </a:lnTo>
                  <a:lnTo>
                    <a:pt x="129" y="117"/>
                  </a:lnTo>
                  <a:lnTo>
                    <a:pt x="132" y="112"/>
                  </a:lnTo>
                  <a:lnTo>
                    <a:pt x="134" y="105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34" y="88"/>
                  </a:lnTo>
                  <a:lnTo>
                    <a:pt x="132" y="81"/>
                  </a:lnTo>
                  <a:lnTo>
                    <a:pt x="129" y="76"/>
                  </a:lnTo>
                  <a:lnTo>
                    <a:pt x="125" y="70"/>
                  </a:lnTo>
                  <a:lnTo>
                    <a:pt x="118" y="65"/>
                  </a:lnTo>
                  <a:lnTo>
                    <a:pt x="112" y="61"/>
                  </a:lnTo>
                  <a:lnTo>
                    <a:pt x="105" y="59"/>
                  </a:lnTo>
                  <a:lnTo>
                    <a:pt x="98" y="59"/>
                  </a:lnTo>
                  <a:lnTo>
                    <a:pt x="98" y="59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5"/>
                  </a:lnTo>
                  <a:lnTo>
                    <a:pt x="71" y="70"/>
                  </a:lnTo>
                  <a:lnTo>
                    <a:pt x="65" y="76"/>
                  </a:lnTo>
                  <a:lnTo>
                    <a:pt x="62" y="81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60" y="9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grpSp>
          <p:nvGrpSpPr>
            <p:cNvPr id="68" name="Group 77">
              <a:extLst>
                <a:ext uri="{FF2B5EF4-FFF2-40B4-BE49-F238E27FC236}">
                  <a16:creationId xmlns:a16="http://schemas.microsoft.com/office/drawing/2014/main" id="{FAFD169F-39B4-F64D-B6D8-13C58FDB12D7}"/>
                </a:ext>
              </a:extLst>
            </p:cNvPr>
            <p:cNvGrpSpPr/>
            <p:nvPr/>
          </p:nvGrpSpPr>
          <p:grpSpPr>
            <a:xfrm>
              <a:off x="6264965" y="3141093"/>
              <a:ext cx="467186" cy="357731"/>
              <a:chOff x="5552261" y="1554043"/>
              <a:chExt cx="363359" cy="278229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70" name="Freeform 96">
                <a:extLst>
                  <a:ext uri="{FF2B5EF4-FFF2-40B4-BE49-F238E27FC236}">
                    <a16:creationId xmlns:a16="http://schemas.microsoft.com/office/drawing/2014/main" id="{2AD4508F-9B72-F04D-BD42-87FF78945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2261" y="1715997"/>
                <a:ext cx="363359" cy="116275"/>
              </a:xfrm>
              <a:custGeom>
                <a:avLst/>
                <a:gdLst/>
                <a:ahLst/>
                <a:cxnLst>
                  <a:cxn ang="0">
                    <a:pos x="211" y="31"/>
                  </a:cxn>
                  <a:cxn ang="0">
                    <a:pos x="140" y="31"/>
                  </a:cxn>
                  <a:cxn ang="0">
                    <a:pos x="140" y="0"/>
                  </a:cxn>
                  <a:cxn ang="0">
                    <a:pos x="0" y="0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2" y="102"/>
                  </a:cxn>
                  <a:cxn ang="0">
                    <a:pos x="4" y="107"/>
                  </a:cxn>
                  <a:cxn ang="0">
                    <a:pos x="9" y="111"/>
                  </a:cxn>
                  <a:cxn ang="0">
                    <a:pos x="17" y="112"/>
                  </a:cxn>
                  <a:cxn ang="0">
                    <a:pos x="334" y="112"/>
                  </a:cxn>
                  <a:cxn ang="0">
                    <a:pos x="334" y="112"/>
                  </a:cxn>
                  <a:cxn ang="0">
                    <a:pos x="341" y="111"/>
                  </a:cxn>
                  <a:cxn ang="0">
                    <a:pos x="347" y="107"/>
                  </a:cxn>
                  <a:cxn ang="0">
                    <a:pos x="350" y="102"/>
                  </a:cxn>
                  <a:cxn ang="0">
                    <a:pos x="350" y="96"/>
                  </a:cxn>
                  <a:cxn ang="0">
                    <a:pos x="350" y="0"/>
                  </a:cxn>
                  <a:cxn ang="0">
                    <a:pos x="211" y="0"/>
                  </a:cxn>
                  <a:cxn ang="0">
                    <a:pos x="211" y="31"/>
                  </a:cxn>
                </a:cxnLst>
                <a:rect l="0" t="0" r="r" b="b"/>
                <a:pathLst>
                  <a:path w="350" h="112">
                    <a:moveTo>
                      <a:pt x="211" y="31"/>
                    </a:moveTo>
                    <a:lnTo>
                      <a:pt x="140" y="31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2" y="102"/>
                    </a:lnTo>
                    <a:lnTo>
                      <a:pt x="4" y="107"/>
                    </a:lnTo>
                    <a:lnTo>
                      <a:pt x="9" y="111"/>
                    </a:lnTo>
                    <a:lnTo>
                      <a:pt x="17" y="112"/>
                    </a:lnTo>
                    <a:lnTo>
                      <a:pt x="334" y="112"/>
                    </a:lnTo>
                    <a:lnTo>
                      <a:pt x="334" y="112"/>
                    </a:lnTo>
                    <a:lnTo>
                      <a:pt x="341" y="111"/>
                    </a:lnTo>
                    <a:lnTo>
                      <a:pt x="347" y="107"/>
                    </a:lnTo>
                    <a:lnTo>
                      <a:pt x="350" y="102"/>
                    </a:lnTo>
                    <a:lnTo>
                      <a:pt x="350" y="96"/>
                    </a:lnTo>
                    <a:lnTo>
                      <a:pt x="350" y="0"/>
                    </a:lnTo>
                    <a:lnTo>
                      <a:pt x="211" y="0"/>
                    </a:lnTo>
                    <a:lnTo>
                      <a:pt x="211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71" name="Freeform 97">
                <a:extLst>
                  <a:ext uri="{FF2B5EF4-FFF2-40B4-BE49-F238E27FC236}">
                    <a16:creationId xmlns:a16="http://schemas.microsoft.com/office/drawing/2014/main" id="{97BFFAC2-6223-2D49-8CDA-1492843D3A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2261" y="1554043"/>
                <a:ext cx="363359" cy="137038"/>
              </a:xfrm>
              <a:custGeom>
                <a:avLst/>
                <a:gdLst/>
                <a:ahLst/>
                <a:cxnLst>
                  <a:cxn ang="0">
                    <a:pos x="334" y="42"/>
                  </a:cxn>
                  <a:cxn ang="0">
                    <a:pos x="225" y="42"/>
                  </a:cxn>
                  <a:cxn ang="0">
                    <a:pos x="225" y="42"/>
                  </a:cxn>
                  <a:cxn ang="0">
                    <a:pos x="225" y="5"/>
                  </a:cxn>
                  <a:cxn ang="0">
                    <a:pos x="225" y="5"/>
                  </a:cxn>
                  <a:cxn ang="0">
                    <a:pos x="225" y="2"/>
                  </a:cxn>
                  <a:cxn ang="0">
                    <a:pos x="223" y="0"/>
                  </a:cxn>
                  <a:cxn ang="0">
                    <a:pos x="222" y="0"/>
                  </a:cxn>
                  <a:cxn ang="0">
                    <a:pos x="120" y="0"/>
                  </a:cxn>
                  <a:cxn ang="0">
                    <a:pos x="120" y="0"/>
                  </a:cxn>
                  <a:cxn ang="0">
                    <a:pos x="118" y="2"/>
                  </a:cxn>
                  <a:cxn ang="0">
                    <a:pos x="116" y="4"/>
                  </a:cxn>
                  <a:cxn ang="0">
                    <a:pos x="115" y="5"/>
                  </a:cxn>
                  <a:cxn ang="0">
                    <a:pos x="115" y="5"/>
                  </a:cxn>
                  <a:cxn ang="0">
                    <a:pos x="115" y="42"/>
                  </a:cxn>
                  <a:cxn ang="0">
                    <a:pos x="17" y="42"/>
                  </a:cxn>
                  <a:cxn ang="0">
                    <a:pos x="17" y="42"/>
                  </a:cxn>
                  <a:cxn ang="0">
                    <a:pos x="9" y="42"/>
                  </a:cxn>
                  <a:cxn ang="0">
                    <a:pos x="4" y="45"/>
                  </a:cxn>
                  <a:cxn ang="0">
                    <a:pos x="2" y="51"/>
                  </a:cxn>
                  <a:cxn ang="0">
                    <a:pos x="0" y="58"/>
                  </a:cxn>
                  <a:cxn ang="0">
                    <a:pos x="0" y="130"/>
                  </a:cxn>
                  <a:cxn ang="0">
                    <a:pos x="350" y="130"/>
                  </a:cxn>
                  <a:cxn ang="0">
                    <a:pos x="350" y="58"/>
                  </a:cxn>
                  <a:cxn ang="0">
                    <a:pos x="350" y="58"/>
                  </a:cxn>
                  <a:cxn ang="0">
                    <a:pos x="350" y="51"/>
                  </a:cxn>
                  <a:cxn ang="0">
                    <a:pos x="347" y="45"/>
                  </a:cxn>
                  <a:cxn ang="0">
                    <a:pos x="341" y="42"/>
                  </a:cxn>
                  <a:cxn ang="0">
                    <a:pos x="334" y="42"/>
                  </a:cxn>
                  <a:cxn ang="0">
                    <a:pos x="334" y="42"/>
                  </a:cxn>
                  <a:cxn ang="0">
                    <a:pos x="133" y="42"/>
                  </a:cxn>
                  <a:cxn ang="0">
                    <a:pos x="133" y="13"/>
                  </a:cxn>
                  <a:cxn ang="0">
                    <a:pos x="209" y="13"/>
                  </a:cxn>
                  <a:cxn ang="0">
                    <a:pos x="209" y="42"/>
                  </a:cxn>
                  <a:cxn ang="0">
                    <a:pos x="133" y="42"/>
                  </a:cxn>
                </a:cxnLst>
                <a:rect l="0" t="0" r="r" b="b"/>
                <a:pathLst>
                  <a:path w="350" h="130">
                    <a:moveTo>
                      <a:pt x="334" y="42"/>
                    </a:moveTo>
                    <a:lnTo>
                      <a:pt x="225" y="42"/>
                    </a:lnTo>
                    <a:lnTo>
                      <a:pt x="225" y="42"/>
                    </a:lnTo>
                    <a:lnTo>
                      <a:pt x="225" y="5"/>
                    </a:lnTo>
                    <a:lnTo>
                      <a:pt x="225" y="5"/>
                    </a:lnTo>
                    <a:lnTo>
                      <a:pt x="225" y="2"/>
                    </a:lnTo>
                    <a:lnTo>
                      <a:pt x="223" y="0"/>
                    </a:lnTo>
                    <a:lnTo>
                      <a:pt x="222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18" y="2"/>
                    </a:lnTo>
                    <a:lnTo>
                      <a:pt x="116" y="4"/>
                    </a:lnTo>
                    <a:lnTo>
                      <a:pt x="115" y="5"/>
                    </a:lnTo>
                    <a:lnTo>
                      <a:pt x="115" y="5"/>
                    </a:lnTo>
                    <a:lnTo>
                      <a:pt x="115" y="42"/>
                    </a:lnTo>
                    <a:lnTo>
                      <a:pt x="17" y="42"/>
                    </a:lnTo>
                    <a:lnTo>
                      <a:pt x="17" y="42"/>
                    </a:lnTo>
                    <a:lnTo>
                      <a:pt x="9" y="42"/>
                    </a:lnTo>
                    <a:lnTo>
                      <a:pt x="4" y="45"/>
                    </a:lnTo>
                    <a:lnTo>
                      <a:pt x="2" y="51"/>
                    </a:lnTo>
                    <a:lnTo>
                      <a:pt x="0" y="58"/>
                    </a:lnTo>
                    <a:lnTo>
                      <a:pt x="0" y="130"/>
                    </a:lnTo>
                    <a:lnTo>
                      <a:pt x="350" y="130"/>
                    </a:lnTo>
                    <a:lnTo>
                      <a:pt x="350" y="58"/>
                    </a:lnTo>
                    <a:lnTo>
                      <a:pt x="350" y="58"/>
                    </a:lnTo>
                    <a:lnTo>
                      <a:pt x="350" y="51"/>
                    </a:lnTo>
                    <a:lnTo>
                      <a:pt x="347" y="45"/>
                    </a:lnTo>
                    <a:lnTo>
                      <a:pt x="341" y="42"/>
                    </a:lnTo>
                    <a:lnTo>
                      <a:pt x="334" y="42"/>
                    </a:lnTo>
                    <a:lnTo>
                      <a:pt x="334" y="42"/>
                    </a:lnTo>
                    <a:close/>
                    <a:moveTo>
                      <a:pt x="133" y="42"/>
                    </a:moveTo>
                    <a:lnTo>
                      <a:pt x="133" y="13"/>
                    </a:lnTo>
                    <a:lnTo>
                      <a:pt x="209" y="13"/>
                    </a:lnTo>
                    <a:lnTo>
                      <a:pt x="209" y="42"/>
                    </a:lnTo>
                    <a:lnTo>
                      <a:pt x="133" y="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72" name="Rectangle 98">
                <a:extLst>
                  <a:ext uri="{FF2B5EF4-FFF2-40B4-BE49-F238E27FC236}">
                    <a16:creationId xmlns:a16="http://schemas.microsoft.com/office/drawing/2014/main" id="{AB047C87-07CC-A54C-8F3A-23778D6C5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0062" y="1715997"/>
                <a:ext cx="45679" cy="186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FE30201-3FB7-B042-ACC2-2F0B905379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3095" y="2802903"/>
              <a:ext cx="378645" cy="426288"/>
            </a:xfrm>
            <a:custGeom>
              <a:avLst/>
              <a:gdLst>
                <a:gd name="T0" fmla="*/ 300 w 320"/>
                <a:gd name="T1" fmla="*/ 0 h 360"/>
                <a:gd name="T2" fmla="*/ 256 w 320"/>
                <a:gd name="T3" fmla="*/ 0 h 360"/>
                <a:gd name="T4" fmla="*/ 240 w 320"/>
                <a:gd name="T5" fmla="*/ 20 h 360"/>
                <a:gd name="T6" fmla="*/ 240 w 320"/>
                <a:gd name="T7" fmla="*/ 360 h 360"/>
                <a:gd name="T8" fmla="*/ 320 w 320"/>
                <a:gd name="T9" fmla="*/ 360 h 360"/>
                <a:gd name="T10" fmla="*/ 320 w 320"/>
                <a:gd name="T11" fmla="*/ 20 h 360"/>
                <a:gd name="T12" fmla="*/ 300 w 320"/>
                <a:gd name="T13" fmla="*/ 0 h 360"/>
                <a:gd name="T14" fmla="*/ 180 w 320"/>
                <a:gd name="T15" fmla="*/ 120 h 360"/>
                <a:gd name="T16" fmla="*/ 136 w 320"/>
                <a:gd name="T17" fmla="*/ 120 h 360"/>
                <a:gd name="T18" fmla="*/ 120 w 320"/>
                <a:gd name="T19" fmla="*/ 140 h 360"/>
                <a:gd name="T20" fmla="*/ 120 w 320"/>
                <a:gd name="T21" fmla="*/ 360 h 360"/>
                <a:gd name="T22" fmla="*/ 200 w 320"/>
                <a:gd name="T23" fmla="*/ 360 h 360"/>
                <a:gd name="T24" fmla="*/ 200 w 320"/>
                <a:gd name="T25" fmla="*/ 140 h 360"/>
                <a:gd name="T26" fmla="*/ 180 w 320"/>
                <a:gd name="T27" fmla="*/ 120 h 360"/>
                <a:gd name="T28" fmla="*/ 60 w 320"/>
                <a:gd name="T29" fmla="*/ 240 h 360"/>
                <a:gd name="T30" fmla="*/ 16 w 320"/>
                <a:gd name="T31" fmla="*/ 240 h 360"/>
                <a:gd name="T32" fmla="*/ 0 w 320"/>
                <a:gd name="T33" fmla="*/ 260 h 360"/>
                <a:gd name="T34" fmla="*/ 0 w 320"/>
                <a:gd name="T35" fmla="*/ 360 h 360"/>
                <a:gd name="T36" fmla="*/ 80 w 320"/>
                <a:gd name="T37" fmla="*/ 360 h 360"/>
                <a:gd name="T38" fmla="*/ 80 w 320"/>
                <a:gd name="T39" fmla="*/ 260 h 360"/>
                <a:gd name="T40" fmla="*/ 60 w 320"/>
                <a:gd name="T41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E21260E-8F6D-F948-8835-390433852E80}"/>
              </a:ext>
            </a:extLst>
          </p:cNvPr>
          <p:cNvGrpSpPr/>
          <p:nvPr/>
        </p:nvGrpSpPr>
        <p:grpSpPr>
          <a:xfrm>
            <a:off x="796834" y="3318580"/>
            <a:ext cx="2536916" cy="918608"/>
            <a:chOff x="796834" y="4019224"/>
            <a:chExt cx="2536916" cy="91860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7A9CB5E-AD64-E941-A4AA-EB311F601E4E}"/>
                </a:ext>
              </a:extLst>
            </p:cNvPr>
            <p:cNvSpPr/>
            <p:nvPr/>
          </p:nvSpPr>
          <p:spPr>
            <a:xfrm>
              <a:off x="796834" y="4308044"/>
              <a:ext cx="2536916" cy="629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id-ID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E848FB4-A593-E14D-A2E7-A99D6114FED4}"/>
                </a:ext>
              </a:extLst>
            </p:cNvPr>
            <p:cNvSpPr txBox="1"/>
            <p:nvPr/>
          </p:nvSpPr>
          <p:spPr>
            <a:xfrm>
              <a:off x="2095198" y="4019224"/>
              <a:ext cx="1238552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600" dirty="0">
                  <a:solidFill>
                    <a:schemeClr val="accent1"/>
                  </a:solidFill>
                  <a:cs typeface="+mn-ea"/>
                  <a:sym typeface="+mn-lt"/>
                </a:rPr>
                <a:t>The quick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77D8F31-B796-F44B-908D-AECEC5D95649}"/>
              </a:ext>
            </a:extLst>
          </p:cNvPr>
          <p:cNvGrpSpPr/>
          <p:nvPr/>
        </p:nvGrpSpPr>
        <p:grpSpPr>
          <a:xfrm>
            <a:off x="2597441" y="4767080"/>
            <a:ext cx="3077100" cy="918608"/>
            <a:chOff x="2597441" y="5467724"/>
            <a:chExt cx="3077100" cy="91860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966CF4-D219-E945-A9C2-40D166DA92D4}"/>
                </a:ext>
              </a:extLst>
            </p:cNvPr>
            <p:cNvSpPr/>
            <p:nvPr/>
          </p:nvSpPr>
          <p:spPr>
            <a:xfrm>
              <a:off x="2597441" y="5756544"/>
              <a:ext cx="3077100" cy="629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id-ID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A7B7B7B-0F8F-B140-B90B-07E9EC94A3C8}"/>
                </a:ext>
              </a:extLst>
            </p:cNvPr>
            <p:cNvSpPr txBox="1"/>
            <p:nvPr/>
          </p:nvSpPr>
          <p:spPr>
            <a:xfrm>
              <a:off x="4435989" y="5467724"/>
              <a:ext cx="1238552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600" dirty="0">
                  <a:solidFill>
                    <a:schemeClr val="accent2"/>
                  </a:solidFill>
                  <a:cs typeface="+mn-ea"/>
                  <a:sym typeface="+mn-lt"/>
                </a:rPr>
                <a:t>The quick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276F073-60DE-4C43-9949-C4F182DB7270}"/>
              </a:ext>
            </a:extLst>
          </p:cNvPr>
          <p:cNvGrpSpPr/>
          <p:nvPr/>
        </p:nvGrpSpPr>
        <p:grpSpPr>
          <a:xfrm>
            <a:off x="6086076" y="4767080"/>
            <a:ext cx="3077100" cy="918608"/>
            <a:chOff x="6086076" y="5467724"/>
            <a:chExt cx="3077100" cy="91860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F5F710-F7E2-C740-91AE-8450D38E0E0E}"/>
                </a:ext>
              </a:extLst>
            </p:cNvPr>
            <p:cNvSpPr/>
            <p:nvPr/>
          </p:nvSpPr>
          <p:spPr>
            <a:xfrm>
              <a:off x="6086076" y="5756544"/>
              <a:ext cx="3077100" cy="629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id-ID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081CFFF-5D35-EC43-B244-0B16B721254C}"/>
                </a:ext>
              </a:extLst>
            </p:cNvPr>
            <p:cNvSpPr txBox="1"/>
            <p:nvPr/>
          </p:nvSpPr>
          <p:spPr>
            <a:xfrm>
              <a:off x="6086076" y="5467724"/>
              <a:ext cx="1238552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cs typeface="+mn-ea"/>
                  <a:sym typeface="+mn-lt"/>
                </a:rPr>
                <a:t>The quick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5429794-63F4-0F46-9AEB-8D86B3CEC0E0}"/>
              </a:ext>
            </a:extLst>
          </p:cNvPr>
          <p:cNvGrpSpPr/>
          <p:nvPr/>
        </p:nvGrpSpPr>
        <p:grpSpPr>
          <a:xfrm>
            <a:off x="8928828" y="3318580"/>
            <a:ext cx="2466338" cy="918608"/>
            <a:chOff x="8928828" y="4019224"/>
            <a:chExt cx="2466338" cy="91860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D0F6768-B879-E348-858A-02AA9FBA3D4A}"/>
                </a:ext>
              </a:extLst>
            </p:cNvPr>
            <p:cNvSpPr/>
            <p:nvPr/>
          </p:nvSpPr>
          <p:spPr>
            <a:xfrm>
              <a:off x="8928828" y="4308044"/>
              <a:ext cx="2466338" cy="629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id-ID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106520C-4ABE-BF4B-837E-73508711CEDC}"/>
                </a:ext>
              </a:extLst>
            </p:cNvPr>
            <p:cNvSpPr txBox="1"/>
            <p:nvPr/>
          </p:nvSpPr>
          <p:spPr>
            <a:xfrm>
              <a:off x="8928828" y="4019224"/>
              <a:ext cx="1238552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1600" dirty="0">
                  <a:solidFill>
                    <a:schemeClr val="accent5"/>
                  </a:solidFill>
                  <a:cs typeface="+mn-ea"/>
                  <a:sym typeface="+mn-lt"/>
                </a:rPr>
                <a:t>The quick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045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813</Words>
  <Application>Microsoft Office PowerPoint</Application>
  <PresentationFormat>Широкоэкранный</PresentationFormat>
  <Paragraphs>90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inpin heiti</vt:lpstr>
      <vt:lpstr>Wingdings</vt:lpstr>
      <vt:lpstr>Office Theme</vt:lpstr>
      <vt:lpstr>Образовательная онлайн-платформа UrokHi </vt:lpstr>
      <vt:lpstr>Бизнес-модель и бизнес-цель</vt:lpstr>
      <vt:lpstr>Бизнес-требования</vt:lpstr>
      <vt:lpstr>Пользовательские требования</vt:lpstr>
      <vt:lpstr>Бизнес-правила</vt:lpstr>
      <vt:lpstr>USE-CASE диаграмма</vt:lpstr>
      <vt:lpstr>Архитектурные решения: C4 Context</vt:lpstr>
      <vt:lpstr>Slide title</vt:lpstr>
      <vt:lpstr>Slide title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An Luan</cp:lastModifiedBy>
  <cp:revision>18</cp:revision>
  <dcterms:created xsi:type="dcterms:W3CDTF">2023-02-11T11:38:42Z</dcterms:created>
  <dcterms:modified xsi:type="dcterms:W3CDTF">2024-06-09T17:39:28Z</dcterms:modified>
</cp:coreProperties>
</file>