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9" r:id="rId4"/>
    <p:sldId id="260" r:id="rId5"/>
    <p:sldId id="257" r:id="rId6"/>
    <p:sldId id="258" r:id="rId7"/>
  </p:sldIdLst>
  <p:sldSz cx="6858000" cy="9906000" type="A4"/>
  <p:notesSz cx="6858000" cy="9144000"/>
  <p:embeddedFontLst>
    <p:embeddedFont>
      <p:font typeface="Agency FB" panose="020B0503020202020204" pitchFamily="34" charset="0"/>
      <p:regular r:id="rId9"/>
      <p:bold r:id="rId10"/>
    </p:embeddedFont>
    <p:embeddedFont>
      <p:font typeface="Early GameBoy" panose="00000400000000000000" pitchFamily="2" charset="0"/>
      <p:regular r:id="rId11"/>
    </p:embeddedFont>
    <p:embeddedFont>
      <p:font typeface="Pokemon GB" pitchFamily="2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213F"/>
    <a:srgbClr val="ED3860"/>
    <a:srgbClr val="E6E6E6"/>
    <a:srgbClr val="FCFFFF"/>
    <a:srgbClr val="FFFFFF"/>
    <a:srgbClr val="7F8581"/>
    <a:srgbClr val="A98558"/>
    <a:srgbClr val="FFD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72" autoAdjust="0"/>
  </p:normalViewPr>
  <p:slideViewPr>
    <p:cSldViewPr snapToGrid="0">
      <p:cViewPr varScale="1">
        <p:scale>
          <a:sx n="71" d="100"/>
          <a:sy n="71" d="100"/>
        </p:scale>
        <p:origin x="26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BF5A-9902-408F-95BE-34548406273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10D2B-D64C-4685-889F-27016916A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27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10D2B-D64C-4685-889F-27016916AFB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96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10D2B-D64C-4685-889F-27016916AFB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2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10D2B-D64C-4685-889F-27016916AFB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82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8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4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81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04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67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1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6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18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85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9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24713-87E8-458A-BCD9-C70849D4454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1BF1-87FC-4578-83C4-5C45DE301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2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21160F2-879D-D8BF-E890-B82D09D69EBE}"/>
              </a:ext>
            </a:extLst>
          </p:cNvPr>
          <p:cNvSpPr>
            <a:spLocks/>
          </p:cNvSpPr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C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8E65EE0-4DD2-CB6D-643D-124393E40F10}"/>
              </a:ext>
            </a:extLst>
          </p:cNvPr>
          <p:cNvSpPr/>
          <p:nvPr/>
        </p:nvSpPr>
        <p:spPr>
          <a:xfrm>
            <a:off x="557213" y="1402358"/>
            <a:ext cx="1620000" cy="1620000"/>
          </a:xfrm>
          <a:prstGeom prst="ellipse">
            <a:avLst/>
          </a:prstGeom>
          <a:solidFill>
            <a:srgbClr val="FFD879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Mulher com roupa preta&#10;&#10;Descrição gerada automaticamente">
            <a:extLst>
              <a:ext uri="{FF2B5EF4-FFF2-40B4-BE49-F238E27FC236}">
                <a16:creationId xmlns:a16="http://schemas.microsoft.com/office/drawing/2014/main" id="{51909869-3803-184F-E8D7-32E7B16901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1" t="37905" r="24688" b="985"/>
          <a:stretch/>
        </p:blipFill>
        <p:spPr>
          <a:xfrm>
            <a:off x="557213" y="1402358"/>
            <a:ext cx="1620000" cy="1620000"/>
          </a:xfrm>
          <a:custGeom>
            <a:avLst/>
            <a:gdLst>
              <a:gd name="connsiteX0" fmla="*/ 810000 w 1620000"/>
              <a:gd name="connsiteY0" fmla="*/ 0 h 1620000"/>
              <a:gd name="connsiteX1" fmla="*/ 1620000 w 1620000"/>
              <a:gd name="connsiteY1" fmla="*/ 810000 h 1620000"/>
              <a:gd name="connsiteX2" fmla="*/ 810000 w 1620000"/>
              <a:gd name="connsiteY2" fmla="*/ 1620000 h 1620000"/>
              <a:gd name="connsiteX3" fmla="*/ 727182 w 1620000"/>
              <a:gd name="connsiteY3" fmla="*/ 1615818 h 1620000"/>
              <a:gd name="connsiteX4" fmla="*/ 651064 w 1620000"/>
              <a:gd name="connsiteY4" fmla="*/ 1604201 h 1620000"/>
              <a:gd name="connsiteX5" fmla="*/ 617049 w 1620000"/>
              <a:gd name="connsiteY5" fmla="*/ 1595455 h 1620000"/>
              <a:gd name="connsiteX6" fmla="*/ 356000 w 1620000"/>
              <a:gd name="connsiteY6" fmla="*/ 1469961 h 1620000"/>
              <a:gd name="connsiteX7" fmla="*/ 209386 w 1620000"/>
              <a:gd name="connsiteY7" fmla="*/ 1348994 h 1620000"/>
              <a:gd name="connsiteX8" fmla="*/ 138335 w 1620000"/>
              <a:gd name="connsiteY8" fmla="*/ 1262879 h 1620000"/>
              <a:gd name="connsiteX9" fmla="*/ 0 w 1620000"/>
              <a:gd name="connsiteY9" fmla="*/ 810000 h 1620000"/>
              <a:gd name="connsiteX10" fmla="*/ 810000 w 1620000"/>
              <a:gd name="connsiteY10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0000" h="1620000">
                <a:moveTo>
                  <a:pt x="810000" y="0"/>
                </a:moveTo>
                <a:cubicBezTo>
                  <a:pt x="1257351" y="0"/>
                  <a:pt x="1620000" y="362649"/>
                  <a:pt x="1620000" y="810000"/>
                </a:cubicBezTo>
                <a:cubicBezTo>
                  <a:pt x="1620000" y="1257351"/>
                  <a:pt x="1257351" y="1620000"/>
                  <a:pt x="810000" y="1620000"/>
                </a:cubicBezTo>
                <a:cubicBezTo>
                  <a:pt x="782041" y="1620000"/>
                  <a:pt x="754412" y="1618584"/>
                  <a:pt x="727182" y="1615818"/>
                </a:cubicBezTo>
                <a:lnTo>
                  <a:pt x="651064" y="1604201"/>
                </a:lnTo>
                <a:lnTo>
                  <a:pt x="617049" y="1595455"/>
                </a:lnTo>
                <a:cubicBezTo>
                  <a:pt x="523358" y="1566314"/>
                  <a:pt x="435590" y="1523731"/>
                  <a:pt x="356000" y="1469961"/>
                </a:cubicBezTo>
                <a:lnTo>
                  <a:pt x="209386" y="1348994"/>
                </a:lnTo>
                <a:lnTo>
                  <a:pt x="138335" y="1262879"/>
                </a:lnTo>
                <a:cubicBezTo>
                  <a:pt x="50998" y="1133602"/>
                  <a:pt x="0" y="977757"/>
                  <a:pt x="0" y="810000"/>
                </a:cubicBezTo>
                <a:cubicBezTo>
                  <a:pt x="0" y="362649"/>
                  <a:pt x="362649" y="0"/>
                  <a:pt x="810000" y="0"/>
                </a:cubicBezTo>
                <a:close/>
              </a:path>
            </a:pathLst>
          </a:custGeom>
          <a:ln>
            <a:noFill/>
          </a:ln>
          <a:effectLst/>
        </p:spPr>
      </p:pic>
      <p:pic>
        <p:nvPicPr>
          <p:cNvPr id="17" name="Imagem 16" descr="Mulher com roupa preta&#10;&#10;Descrição gerada automaticamente">
            <a:extLst>
              <a:ext uri="{FF2B5EF4-FFF2-40B4-BE49-F238E27FC236}">
                <a16:creationId xmlns:a16="http://schemas.microsoft.com/office/drawing/2014/main" id="{B9DC9069-4A9C-8CD5-E532-9EE7BA097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t="24536" r="22165" b="35039"/>
          <a:stretch/>
        </p:blipFill>
        <p:spPr>
          <a:xfrm>
            <a:off x="471583" y="1047938"/>
            <a:ext cx="1770602" cy="107165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756192D-479E-794D-374F-E9B47DF72C5D}"/>
              </a:ext>
            </a:extLst>
          </p:cNvPr>
          <p:cNvSpPr txBox="1"/>
          <p:nvPr/>
        </p:nvSpPr>
        <p:spPr>
          <a:xfrm>
            <a:off x="502908" y="3154766"/>
            <a:ext cx="178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Luana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feijao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Early gameboy" panose="000004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21FB46-5276-9780-F05A-6C233FFB08DD}"/>
              </a:ext>
            </a:extLst>
          </p:cNvPr>
          <p:cNvSpPr txBox="1"/>
          <p:nvPr/>
        </p:nvSpPr>
        <p:spPr>
          <a:xfrm>
            <a:off x="502908" y="3730291"/>
            <a:ext cx="1383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Brasília, DF</a:t>
            </a:r>
          </a:p>
        </p:txBody>
      </p:sp>
      <p:pic>
        <p:nvPicPr>
          <p:cNvPr id="10" name="Picture 2" descr="Mail Pixel Outline icon">
            <a:extLst>
              <a:ext uri="{FF2B5EF4-FFF2-40B4-BE49-F238E27FC236}">
                <a16:creationId xmlns:a16="http://schemas.microsoft.com/office/drawing/2014/main" id="{AE013E23-E4D6-BF9E-B112-88ED3110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08" y="830946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ixel Phone Icons - Free SVG &amp; PNG Pixel Phone Images - Noun Project">
            <a:extLst>
              <a:ext uri="{FF2B5EF4-FFF2-40B4-BE49-F238E27FC236}">
                <a16:creationId xmlns:a16="http://schemas.microsoft.com/office/drawing/2014/main" id="{DF097664-3ED1-6286-5C40-107CC078C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2" t="19267" r="20469" b="20932"/>
          <a:stretch/>
        </p:blipFill>
        <p:spPr bwMode="auto">
          <a:xfrm>
            <a:off x="3005731" y="8644273"/>
            <a:ext cx="27695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Linkedin Pixel Outline icon">
            <a:extLst>
              <a:ext uri="{FF2B5EF4-FFF2-40B4-BE49-F238E27FC236}">
                <a16:creationId xmlns:a16="http://schemas.microsoft.com/office/drawing/2014/main" id="{5C800410-7BFC-CA42-F7C5-BB3A3532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08" y="897907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EF8BE50-C016-35B0-5883-96BF6AF1A362}"/>
              </a:ext>
            </a:extLst>
          </p:cNvPr>
          <p:cNvSpPr txBox="1"/>
          <p:nvPr/>
        </p:nvSpPr>
        <p:spPr>
          <a:xfrm>
            <a:off x="3282686" y="8305826"/>
            <a:ext cx="1383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feijaoluana@gmail.com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5884ADD-20C0-69FE-DB2D-59340DF9969C}"/>
              </a:ext>
            </a:extLst>
          </p:cNvPr>
          <p:cNvSpPr txBox="1"/>
          <p:nvPr/>
        </p:nvSpPr>
        <p:spPr>
          <a:xfrm>
            <a:off x="3282686" y="8654868"/>
            <a:ext cx="1383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+55 (61) 99985-8404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1FF6648-7032-C5C7-AF83-F4AC051DB9B0}"/>
              </a:ext>
            </a:extLst>
          </p:cNvPr>
          <p:cNvSpPr txBox="1"/>
          <p:nvPr/>
        </p:nvSpPr>
        <p:spPr>
          <a:xfrm>
            <a:off x="3282685" y="9003910"/>
            <a:ext cx="2535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https://br.linkedin.com/in/luana-feijao</a:t>
            </a:r>
          </a:p>
        </p:txBody>
      </p:sp>
      <p:pic>
        <p:nvPicPr>
          <p:cNvPr id="3" name="Picture 2" descr="github&quot; Icon - Download for free – Iconduck">
            <a:extLst>
              <a:ext uri="{FF2B5EF4-FFF2-40B4-BE49-F238E27FC236}">
                <a16:creationId xmlns:a16="http://schemas.microsoft.com/office/drawing/2014/main" id="{B41613BD-5884-64EF-FEB8-62D70C55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08" y="933975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5414A19-C391-E07F-B462-556854D863FE}"/>
              </a:ext>
            </a:extLst>
          </p:cNvPr>
          <p:cNvSpPr txBox="1"/>
          <p:nvPr/>
        </p:nvSpPr>
        <p:spPr>
          <a:xfrm>
            <a:off x="3285692" y="9352951"/>
            <a:ext cx="1798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https://github.com/lu-feijao</a:t>
            </a:r>
          </a:p>
        </p:txBody>
      </p:sp>
    </p:spTree>
    <p:extLst>
      <p:ext uri="{BB962C8B-B14F-4D97-AF65-F5344CB8AC3E}">
        <p14:creationId xmlns:p14="http://schemas.microsoft.com/office/powerpoint/2010/main" val="56385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21160F2-879D-D8BF-E890-B82D09D69EBE}"/>
              </a:ext>
            </a:extLst>
          </p:cNvPr>
          <p:cNvSpPr>
            <a:spLocks/>
          </p:cNvSpPr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C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8E65EE0-4DD2-CB6D-643D-124393E40F10}"/>
              </a:ext>
            </a:extLst>
          </p:cNvPr>
          <p:cNvSpPr/>
          <p:nvPr/>
        </p:nvSpPr>
        <p:spPr>
          <a:xfrm>
            <a:off x="557213" y="1402358"/>
            <a:ext cx="1620000" cy="1620000"/>
          </a:xfrm>
          <a:prstGeom prst="ellipse">
            <a:avLst/>
          </a:prstGeom>
          <a:solidFill>
            <a:srgbClr val="FFD879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Mulher com roupa preta&#10;&#10;Descrição gerada automaticamente">
            <a:extLst>
              <a:ext uri="{FF2B5EF4-FFF2-40B4-BE49-F238E27FC236}">
                <a16:creationId xmlns:a16="http://schemas.microsoft.com/office/drawing/2014/main" id="{51909869-3803-184F-E8D7-32E7B16901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1" t="37905" r="24688" b="985"/>
          <a:stretch/>
        </p:blipFill>
        <p:spPr>
          <a:xfrm>
            <a:off x="557213" y="1402358"/>
            <a:ext cx="1620000" cy="1620000"/>
          </a:xfrm>
          <a:custGeom>
            <a:avLst/>
            <a:gdLst>
              <a:gd name="connsiteX0" fmla="*/ 810000 w 1620000"/>
              <a:gd name="connsiteY0" fmla="*/ 0 h 1620000"/>
              <a:gd name="connsiteX1" fmla="*/ 1620000 w 1620000"/>
              <a:gd name="connsiteY1" fmla="*/ 810000 h 1620000"/>
              <a:gd name="connsiteX2" fmla="*/ 810000 w 1620000"/>
              <a:gd name="connsiteY2" fmla="*/ 1620000 h 1620000"/>
              <a:gd name="connsiteX3" fmla="*/ 727182 w 1620000"/>
              <a:gd name="connsiteY3" fmla="*/ 1615818 h 1620000"/>
              <a:gd name="connsiteX4" fmla="*/ 651064 w 1620000"/>
              <a:gd name="connsiteY4" fmla="*/ 1604201 h 1620000"/>
              <a:gd name="connsiteX5" fmla="*/ 617049 w 1620000"/>
              <a:gd name="connsiteY5" fmla="*/ 1595455 h 1620000"/>
              <a:gd name="connsiteX6" fmla="*/ 356000 w 1620000"/>
              <a:gd name="connsiteY6" fmla="*/ 1469961 h 1620000"/>
              <a:gd name="connsiteX7" fmla="*/ 209386 w 1620000"/>
              <a:gd name="connsiteY7" fmla="*/ 1348994 h 1620000"/>
              <a:gd name="connsiteX8" fmla="*/ 138335 w 1620000"/>
              <a:gd name="connsiteY8" fmla="*/ 1262879 h 1620000"/>
              <a:gd name="connsiteX9" fmla="*/ 0 w 1620000"/>
              <a:gd name="connsiteY9" fmla="*/ 810000 h 1620000"/>
              <a:gd name="connsiteX10" fmla="*/ 810000 w 1620000"/>
              <a:gd name="connsiteY10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0000" h="1620000">
                <a:moveTo>
                  <a:pt x="810000" y="0"/>
                </a:moveTo>
                <a:cubicBezTo>
                  <a:pt x="1257351" y="0"/>
                  <a:pt x="1620000" y="362649"/>
                  <a:pt x="1620000" y="810000"/>
                </a:cubicBezTo>
                <a:cubicBezTo>
                  <a:pt x="1620000" y="1257351"/>
                  <a:pt x="1257351" y="1620000"/>
                  <a:pt x="810000" y="1620000"/>
                </a:cubicBezTo>
                <a:cubicBezTo>
                  <a:pt x="782041" y="1620000"/>
                  <a:pt x="754412" y="1618584"/>
                  <a:pt x="727182" y="1615818"/>
                </a:cubicBezTo>
                <a:lnTo>
                  <a:pt x="651064" y="1604201"/>
                </a:lnTo>
                <a:lnTo>
                  <a:pt x="617049" y="1595455"/>
                </a:lnTo>
                <a:cubicBezTo>
                  <a:pt x="523358" y="1566314"/>
                  <a:pt x="435590" y="1523731"/>
                  <a:pt x="356000" y="1469961"/>
                </a:cubicBezTo>
                <a:lnTo>
                  <a:pt x="209386" y="1348994"/>
                </a:lnTo>
                <a:lnTo>
                  <a:pt x="138335" y="1262879"/>
                </a:lnTo>
                <a:cubicBezTo>
                  <a:pt x="50998" y="1133602"/>
                  <a:pt x="0" y="977757"/>
                  <a:pt x="0" y="810000"/>
                </a:cubicBezTo>
                <a:cubicBezTo>
                  <a:pt x="0" y="362649"/>
                  <a:pt x="362649" y="0"/>
                  <a:pt x="810000" y="0"/>
                </a:cubicBezTo>
                <a:close/>
              </a:path>
            </a:pathLst>
          </a:custGeom>
          <a:ln>
            <a:noFill/>
          </a:ln>
          <a:effectLst/>
        </p:spPr>
      </p:pic>
      <p:pic>
        <p:nvPicPr>
          <p:cNvPr id="17" name="Imagem 16" descr="Mulher com roupa preta&#10;&#10;Descrição gerada automaticamente">
            <a:extLst>
              <a:ext uri="{FF2B5EF4-FFF2-40B4-BE49-F238E27FC236}">
                <a16:creationId xmlns:a16="http://schemas.microsoft.com/office/drawing/2014/main" id="{B9DC9069-4A9C-8CD5-E532-9EE7BA097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t="24536" r="22165" b="35039"/>
          <a:stretch/>
        </p:blipFill>
        <p:spPr>
          <a:xfrm>
            <a:off x="471583" y="1047938"/>
            <a:ext cx="1770602" cy="107165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756192D-479E-794D-374F-E9B47DF72C5D}"/>
              </a:ext>
            </a:extLst>
          </p:cNvPr>
          <p:cNvSpPr txBox="1"/>
          <p:nvPr/>
        </p:nvSpPr>
        <p:spPr>
          <a:xfrm>
            <a:off x="502908" y="3154766"/>
            <a:ext cx="178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Luana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feijao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Early gameboy" panose="000004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B3F74C-14C1-5D21-82ED-50EA236E68ED}"/>
              </a:ext>
            </a:extLst>
          </p:cNvPr>
          <p:cNvSpPr txBox="1"/>
          <p:nvPr/>
        </p:nvSpPr>
        <p:spPr>
          <a:xfrm>
            <a:off x="2465819" y="208796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~Habilidades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21FB46-5276-9780-F05A-6C233FFB08DD}"/>
              </a:ext>
            </a:extLst>
          </p:cNvPr>
          <p:cNvSpPr txBox="1"/>
          <p:nvPr/>
        </p:nvSpPr>
        <p:spPr>
          <a:xfrm>
            <a:off x="502908" y="3730291"/>
            <a:ext cx="1383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Brasília, DF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0AB67B-3B4B-00CC-DCA7-C24EE7AB67EA}"/>
              </a:ext>
            </a:extLst>
          </p:cNvPr>
          <p:cNvSpPr txBox="1"/>
          <p:nvPr/>
        </p:nvSpPr>
        <p:spPr>
          <a:xfrm>
            <a:off x="233604" y="4137008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 ~experiencia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AC89A1-FC37-9363-97F1-4437C5C3104C}"/>
              </a:ext>
            </a:extLst>
          </p:cNvPr>
          <p:cNvSpPr txBox="1"/>
          <p:nvPr/>
        </p:nvSpPr>
        <p:spPr>
          <a:xfrm>
            <a:off x="233604" y="6419232"/>
            <a:ext cx="260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 ~habilidades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  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programacao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Early gameboy" panose="000004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FFEA76-C530-1F6F-0C68-E9F4FB7CD55B}"/>
              </a:ext>
            </a:extLst>
          </p:cNvPr>
          <p:cNvSpPr txBox="1"/>
          <p:nvPr/>
        </p:nvSpPr>
        <p:spPr>
          <a:xfrm>
            <a:off x="2880549" y="6412836"/>
            <a:ext cx="260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 ~idiomas</a:t>
            </a:r>
          </a:p>
        </p:txBody>
      </p:sp>
      <p:pic>
        <p:nvPicPr>
          <p:cNvPr id="10" name="Picture 2" descr="Mail Pixel Outline icon">
            <a:extLst>
              <a:ext uri="{FF2B5EF4-FFF2-40B4-BE49-F238E27FC236}">
                <a16:creationId xmlns:a16="http://schemas.microsoft.com/office/drawing/2014/main" id="{AE013E23-E4D6-BF9E-B112-88ED3110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08" y="830946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ixel Phone Icons - Free SVG &amp; PNG Pixel Phone Images - Noun Project">
            <a:extLst>
              <a:ext uri="{FF2B5EF4-FFF2-40B4-BE49-F238E27FC236}">
                <a16:creationId xmlns:a16="http://schemas.microsoft.com/office/drawing/2014/main" id="{DF097664-3ED1-6286-5C40-107CC078C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2" t="19267" r="20469" b="20932"/>
          <a:stretch/>
        </p:blipFill>
        <p:spPr bwMode="auto">
          <a:xfrm>
            <a:off x="3005731" y="8644273"/>
            <a:ext cx="27695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Linkedin Pixel Outline icon">
            <a:extLst>
              <a:ext uri="{FF2B5EF4-FFF2-40B4-BE49-F238E27FC236}">
                <a16:creationId xmlns:a16="http://schemas.microsoft.com/office/drawing/2014/main" id="{5C800410-7BFC-CA42-F7C5-BB3A3532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08" y="897907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EF8BE50-C016-35B0-5883-96BF6AF1A362}"/>
              </a:ext>
            </a:extLst>
          </p:cNvPr>
          <p:cNvSpPr txBox="1"/>
          <p:nvPr/>
        </p:nvSpPr>
        <p:spPr>
          <a:xfrm>
            <a:off x="3282686" y="8305826"/>
            <a:ext cx="1383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feijaoluana@gmail.com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5884ADD-20C0-69FE-DB2D-59340DF9969C}"/>
              </a:ext>
            </a:extLst>
          </p:cNvPr>
          <p:cNvSpPr txBox="1"/>
          <p:nvPr/>
        </p:nvSpPr>
        <p:spPr>
          <a:xfrm>
            <a:off x="3282686" y="8655647"/>
            <a:ext cx="1383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+55 (61) 99985-8404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1FF6648-7032-C5C7-AF83-F4AC051DB9B0}"/>
              </a:ext>
            </a:extLst>
          </p:cNvPr>
          <p:cNvSpPr txBox="1"/>
          <p:nvPr/>
        </p:nvSpPr>
        <p:spPr>
          <a:xfrm>
            <a:off x="3282685" y="9012753"/>
            <a:ext cx="2535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https://br.linkedin.com/in/luana-feijao</a:t>
            </a:r>
          </a:p>
        </p:txBody>
      </p:sp>
    </p:spTree>
    <p:extLst>
      <p:ext uri="{BB962C8B-B14F-4D97-AF65-F5344CB8AC3E}">
        <p14:creationId xmlns:p14="http://schemas.microsoft.com/office/powerpoint/2010/main" val="317163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9ABC91-41C7-0764-9069-549237C9DD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368"/>
            <a:ext cx="6858000" cy="954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7B94AD9-27EE-399B-ECF2-EBAF39C62B3D}"/>
              </a:ext>
            </a:extLst>
          </p:cNvPr>
          <p:cNvSpPr/>
          <p:nvPr/>
        </p:nvSpPr>
        <p:spPr>
          <a:xfrm>
            <a:off x="557213" y="1557338"/>
            <a:ext cx="1620000" cy="16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465E609-57A6-9A43-9E1C-D1254F4F9A49}"/>
              </a:ext>
            </a:extLst>
          </p:cNvPr>
          <p:cNvSpPr/>
          <p:nvPr/>
        </p:nvSpPr>
        <p:spPr>
          <a:xfrm>
            <a:off x="2285999" y="742950"/>
            <a:ext cx="4157663" cy="1457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773103-352A-9B80-A62F-7CC725FD53E0}"/>
              </a:ext>
            </a:extLst>
          </p:cNvPr>
          <p:cNvSpPr txBox="1"/>
          <p:nvPr/>
        </p:nvSpPr>
        <p:spPr>
          <a:xfrm>
            <a:off x="502908" y="3309746"/>
            <a:ext cx="178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Luana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feijao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Early gameboy" panose="000004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864437-9F05-0178-214B-7292EE8C336A}"/>
              </a:ext>
            </a:extLst>
          </p:cNvPr>
          <p:cNvSpPr txBox="1"/>
          <p:nvPr/>
        </p:nvSpPr>
        <p:spPr>
          <a:xfrm>
            <a:off x="2465819" y="224294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Habilidades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12A0C7-ED69-F55B-6C40-C00E93721AA8}"/>
              </a:ext>
            </a:extLst>
          </p:cNvPr>
          <p:cNvSpPr/>
          <p:nvPr/>
        </p:nvSpPr>
        <p:spPr>
          <a:xfrm>
            <a:off x="386987" y="6559867"/>
            <a:ext cx="2159567" cy="27841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13A319-CFDE-A785-87BF-CAD90774C1A6}"/>
              </a:ext>
            </a:extLst>
          </p:cNvPr>
          <p:cNvSpPr txBox="1"/>
          <p:nvPr/>
        </p:nvSpPr>
        <p:spPr>
          <a:xfrm>
            <a:off x="502908" y="3885271"/>
            <a:ext cx="1383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Brasília, DF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E1715A1-ED29-BC4F-DEC5-5567B12C541F}"/>
              </a:ext>
            </a:extLst>
          </p:cNvPr>
          <p:cNvSpPr/>
          <p:nvPr/>
        </p:nvSpPr>
        <p:spPr>
          <a:xfrm>
            <a:off x="2780937" y="8163913"/>
            <a:ext cx="3690076" cy="1180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C7DD89-951E-5DDF-CEA1-DBE11DBA2C3A}"/>
              </a:ext>
            </a:extLst>
          </p:cNvPr>
          <p:cNvSpPr/>
          <p:nvPr/>
        </p:nvSpPr>
        <p:spPr>
          <a:xfrm>
            <a:off x="386987" y="4637686"/>
            <a:ext cx="6084026" cy="1617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CEE865E-1452-0D72-7A95-1B52F8300223}"/>
              </a:ext>
            </a:extLst>
          </p:cNvPr>
          <p:cNvSpPr/>
          <p:nvPr/>
        </p:nvSpPr>
        <p:spPr>
          <a:xfrm>
            <a:off x="2546553" y="2593396"/>
            <a:ext cx="3924459" cy="18770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3F4B7A6-6820-30BA-3BF5-9C87BCA066C0}"/>
              </a:ext>
            </a:extLst>
          </p:cNvPr>
          <p:cNvSpPr/>
          <p:nvPr/>
        </p:nvSpPr>
        <p:spPr>
          <a:xfrm>
            <a:off x="2780937" y="6557362"/>
            <a:ext cx="3690075" cy="1224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8E20357-8AA7-7911-447F-76988E760D93}"/>
              </a:ext>
            </a:extLst>
          </p:cNvPr>
          <p:cNvSpPr txBox="1"/>
          <p:nvPr/>
        </p:nvSpPr>
        <p:spPr>
          <a:xfrm>
            <a:off x="502908" y="437830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experiencia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C0B4ED-12CA-5564-66DA-C985DE8FFC32}"/>
              </a:ext>
            </a:extLst>
          </p:cNvPr>
          <p:cNvSpPr txBox="1"/>
          <p:nvPr/>
        </p:nvSpPr>
        <p:spPr>
          <a:xfrm>
            <a:off x="369528" y="129667"/>
            <a:ext cx="523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~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Inspiracao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Early gameboy" panose="000004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AB5CA9-5E87-200C-30AC-86F64D0A53EE}"/>
              </a:ext>
            </a:extLst>
          </p:cNvPr>
          <p:cNvSpPr txBox="1"/>
          <p:nvPr/>
        </p:nvSpPr>
        <p:spPr>
          <a:xfrm>
            <a:off x="233604" y="6264252"/>
            <a:ext cx="260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 ~habilidades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  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programacao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Early gameboy" panose="000004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E0DB13-638C-2382-BC18-D0CE8ED7C071}"/>
              </a:ext>
            </a:extLst>
          </p:cNvPr>
          <p:cNvSpPr txBox="1"/>
          <p:nvPr/>
        </p:nvSpPr>
        <p:spPr>
          <a:xfrm>
            <a:off x="2880549" y="6257856"/>
            <a:ext cx="260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 ~idiomas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F3477E-6B13-94E0-D439-FA0FB5B7E096}"/>
              </a:ext>
            </a:extLst>
          </p:cNvPr>
          <p:cNvSpPr txBox="1"/>
          <p:nvPr/>
        </p:nvSpPr>
        <p:spPr>
          <a:xfrm>
            <a:off x="2880549" y="7808131"/>
            <a:ext cx="260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 ~contato</a:t>
            </a:r>
          </a:p>
        </p:txBody>
      </p:sp>
      <p:pic>
        <p:nvPicPr>
          <p:cNvPr id="18" name="Picture 2" descr="Mail Pixel Outline icon">
            <a:extLst>
              <a:ext uri="{FF2B5EF4-FFF2-40B4-BE49-F238E27FC236}">
                <a16:creationId xmlns:a16="http://schemas.microsoft.com/office/drawing/2014/main" id="{4360A302-B9B9-7EC9-6EC6-8DEF5B8A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08" y="815448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ixel Phone Icons - Free SVG &amp; PNG Pixel Phone Images - Noun Project">
            <a:extLst>
              <a:ext uri="{FF2B5EF4-FFF2-40B4-BE49-F238E27FC236}">
                <a16:creationId xmlns:a16="http://schemas.microsoft.com/office/drawing/2014/main" id="{8480F7D2-D9A1-E83D-EE2B-37CEC908B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2" t="19267" r="20469" b="20932"/>
          <a:stretch/>
        </p:blipFill>
        <p:spPr bwMode="auto">
          <a:xfrm>
            <a:off x="3005731" y="8489293"/>
            <a:ext cx="27695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Linkedin Pixel Outline icon">
            <a:extLst>
              <a:ext uri="{FF2B5EF4-FFF2-40B4-BE49-F238E27FC236}">
                <a16:creationId xmlns:a16="http://schemas.microsoft.com/office/drawing/2014/main" id="{84824EA4-9B30-1710-76DC-2D3A2D34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08" y="882409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9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kémon Ruby">
            <a:extLst>
              <a:ext uri="{FF2B5EF4-FFF2-40B4-BE49-F238E27FC236}">
                <a16:creationId xmlns:a16="http://schemas.microsoft.com/office/drawing/2014/main" id="{F9C77C25-105F-A68C-C7BB-A2A52D67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" y="710959"/>
            <a:ext cx="2635758" cy="19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качать Pokemon: Ruby Version на Gameboy Advance | oldGamer.info">
            <a:extLst>
              <a:ext uri="{FF2B5EF4-FFF2-40B4-BE49-F238E27FC236}">
                <a16:creationId xmlns:a16="http://schemas.microsoft.com/office/drawing/2014/main" id="{5D772C40-EE6A-F315-245A-9AC0EA4B2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48" y="710959"/>
            <a:ext cx="3148584" cy="209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kémon Ruby | Game Boy Advance | Jogos | Nintendo">
            <a:extLst>
              <a:ext uri="{FF2B5EF4-FFF2-40B4-BE49-F238E27FC236}">
                <a16:creationId xmlns:a16="http://schemas.microsoft.com/office/drawing/2014/main" id="{BB6AA527-B931-3668-15BC-E01EEB67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8" y="3030562"/>
            <a:ext cx="2879682" cy="16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3B3576C-E31D-0D5B-7A27-A3FB72A02FA9}"/>
              </a:ext>
            </a:extLst>
          </p:cNvPr>
          <p:cNvSpPr txBox="1"/>
          <p:nvPr/>
        </p:nvSpPr>
        <p:spPr>
          <a:xfrm>
            <a:off x="369528" y="129667"/>
            <a:ext cx="523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~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Inspiracao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Early gameboy" panose="00000400000000000000" pitchFamily="2" charset="0"/>
            </a:endParaRPr>
          </a:p>
        </p:txBody>
      </p:sp>
      <p:pic>
        <p:nvPicPr>
          <p:cNvPr id="2050" name="Picture 2" descr="Mail Pixel Outline icon">
            <a:extLst>
              <a:ext uri="{FF2B5EF4-FFF2-40B4-BE49-F238E27FC236}">
                <a16:creationId xmlns:a16="http://schemas.microsoft.com/office/drawing/2014/main" id="{39DBD3FD-341B-879D-90D1-02C7BE8E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8" y="483809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ixel Mail Icons - Free SVG &amp; PNG Pixel Mail Images - Noun Project">
            <a:extLst>
              <a:ext uri="{FF2B5EF4-FFF2-40B4-BE49-F238E27FC236}">
                <a16:creationId xmlns:a16="http://schemas.microsoft.com/office/drawing/2014/main" id="{E28C07AE-DBBF-3280-6377-E4D7626A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68" y="476685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xel Phone Icons - Free SVG &amp; PNG Pixel Phone Images - Noun Project">
            <a:extLst>
              <a:ext uri="{FF2B5EF4-FFF2-40B4-BE49-F238E27FC236}">
                <a16:creationId xmlns:a16="http://schemas.microsoft.com/office/drawing/2014/main" id="{B6AC2CF6-8AF2-86C9-8718-35C0276D4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2" t="19267" r="20469" b="20932"/>
          <a:stretch/>
        </p:blipFill>
        <p:spPr bwMode="auto">
          <a:xfrm>
            <a:off x="369529" y="5734659"/>
            <a:ext cx="51929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ld Mobile Phone Vector Icon In Pixel Art Style Isolated On White  Background Stock Vector Adobe Stock | Pixel Art Mobile | sincovaga.com.br">
            <a:extLst>
              <a:ext uri="{FF2B5EF4-FFF2-40B4-BE49-F238E27FC236}">
                <a16:creationId xmlns:a16="http://schemas.microsoft.com/office/drawing/2014/main" id="{24760E5E-17BF-E258-F8DF-4D38B099C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19" y="577560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inkedin Pixel Outline icon">
            <a:extLst>
              <a:ext uri="{FF2B5EF4-FFF2-40B4-BE49-F238E27FC236}">
                <a16:creationId xmlns:a16="http://schemas.microsoft.com/office/drawing/2014/main" id="{25FAD402-9F26-C38D-28CC-B8BA6333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953" y="476891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nkedin pixel logo - Social media &amp; Logos Icons">
            <a:extLst>
              <a:ext uri="{FF2B5EF4-FFF2-40B4-BE49-F238E27FC236}">
                <a16:creationId xmlns:a16="http://schemas.microsoft.com/office/drawing/2014/main" id="{8B9CB4AB-9C64-0F5E-C888-9875F23F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10" y="490980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Linkedin pixel logo - Social media &amp; Logos Icons">
            <a:extLst>
              <a:ext uri="{FF2B5EF4-FFF2-40B4-BE49-F238E27FC236}">
                <a16:creationId xmlns:a16="http://schemas.microsoft.com/office/drawing/2014/main" id="{D39A1BC1-9912-B182-8355-F7E8201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109" y="54646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prites de cyndaquil - Buscar con Google | Pokemon, Pikachu pokemon card,  Pokemon red">
            <a:extLst>
              <a:ext uri="{FF2B5EF4-FFF2-40B4-BE49-F238E27FC236}">
                <a16:creationId xmlns:a16="http://schemas.microsoft.com/office/drawing/2014/main" id="{569914A6-B05C-92D2-92A2-8F68D407B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25" y="5124773"/>
            <a:ext cx="1206658" cy="136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eased] Pokemon: Special Chapter Beta (RGBY/Vol 2), 54% OFF">
            <a:extLst>
              <a:ext uri="{FF2B5EF4-FFF2-40B4-BE49-F238E27FC236}">
                <a16:creationId xmlns:a16="http://schemas.microsoft.com/office/drawing/2014/main" id="{EEF32AD1-2FBE-F1BC-9CE6-B82D0BA7F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67" y="3056395"/>
            <a:ext cx="2643387" cy="210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5FF4E2C-A966-9DFA-7AC1-EA45678AFD12}"/>
              </a:ext>
            </a:extLst>
          </p:cNvPr>
          <p:cNvGrpSpPr/>
          <p:nvPr/>
        </p:nvGrpSpPr>
        <p:grpSpPr>
          <a:xfrm>
            <a:off x="629174" y="5841332"/>
            <a:ext cx="4833279" cy="2509307"/>
            <a:chOff x="644191" y="6322316"/>
            <a:chExt cx="4833279" cy="2509307"/>
          </a:xfrm>
        </p:grpSpPr>
        <p:pic>
          <p:nvPicPr>
            <p:cNvPr id="22" name="Picture 12" descr="sprites de cyndaquil - Buscar con Google | Pokemon, Pikachu pokemon card,  Pokemon red">
              <a:extLst>
                <a:ext uri="{FF2B5EF4-FFF2-40B4-BE49-F238E27FC236}">
                  <a16:creationId xmlns:a16="http://schemas.microsoft.com/office/drawing/2014/main" id="{D74CE95A-4B32-B823-00FD-A43E0CDE24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970"/>
            <a:stretch/>
          </p:blipFill>
          <p:spPr bwMode="auto">
            <a:xfrm>
              <a:off x="3075523" y="6322316"/>
              <a:ext cx="2401947" cy="187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500CBBD-CCB1-D096-13C9-26D4C41B58F6}"/>
                </a:ext>
              </a:extLst>
            </p:cNvPr>
            <p:cNvSpPr/>
            <p:nvPr/>
          </p:nvSpPr>
          <p:spPr>
            <a:xfrm>
              <a:off x="674428" y="8201223"/>
              <a:ext cx="4188182" cy="630400"/>
            </a:xfrm>
            <a:prstGeom prst="rect">
              <a:avLst/>
            </a:prstGeom>
            <a:solidFill>
              <a:srgbClr val="E6E6E6">
                <a:alpha val="90000"/>
              </a:srgbClr>
            </a:solidFill>
            <a:ln>
              <a:solidFill>
                <a:srgbClr val="B6213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A2CFC42-21B1-F928-A228-B79DE0769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17477" y="8712841"/>
              <a:ext cx="87500" cy="90000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0A7E69C-6B04-4345-F625-3E2C78B0750D}"/>
                </a:ext>
              </a:extLst>
            </p:cNvPr>
            <p:cNvSpPr/>
            <p:nvPr/>
          </p:nvSpPr>
          <p:spPr>
            <a:xfrm>
              <a:off x="688830" y="8214471"/>
              <a:ext cx="4146217" cy="612000"/>
            </a:xfrm>
            <a:prstGeom prst="rect">
              <a:avLst/>
            </a:prstGeom>
            <a:noFill/>
            <a:ln w="9525">
              <a:solidFill>
                <a:srgbClr val="ED38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AD58FDC3-C252-402B-8B50-20AD3209F3C8}"/>
                </a:ext>
              </a:extLst>
            </p:cNvPr>
            <p:cNvSpPr/>
            <p:nvPr/>
          </p:nvSpPr>
          <p:spPr>
            <a:xfrm>
              <a:off x="650666" y="8031283"/>
              <a:ext cx="1052884" cy="2510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60EEB88-61D7-8215-39F5-44F217CBB3D4}"/>
                </a:ext>
              </a:extLst>
            </p:cNvPr>
            <p:cNvSpPr txBox="1"/>
            <p:nvPr/>
          </p:nvSpPr>
          <p:spPr>
            <a:xfrm>
              <a:off x="644191" y="8040051"/>
              <a:ext cx="106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schemeClr val="bg2">
                        <a:lumMod val="75000"/>
                        <a:alpha val="40000"/>
                      </a:schemeClr>
                    </a:outerShdw>
                  </a:effectLst>
                  <a:latin typeface="Pokemon GB" pitchFamily="2" charset="0"/>
                </a:rPr>
                <a:t>Pikachu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799FE46-1100-74CF-47B9-F33B25935B03}"/>
                </a:ext>
              </a:extLst>
            </p:cNvPr>
            <p:cNvSpPr txBox="1"/>
            <p:nvPr/>
          </p:nvSpPr>
          <p:spPr>
            <a:xfrm>
              <a:off x="700950" y="8320348"/>
              <a:ext cx="3970042" cy="473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schemeClr val="bg2">
                        <a:lumMod val="75000"/>
                        <a:alpha val="40000"/>
                      </a:schemeClr>
                    </a:outerShdw>
                  </a:effectLst>
                  <a:latin typeface="Pokemon GB" pitchFamily="2" charset="0"/>
                </a:rPr>
                <a:t>Passe o mouse sobre cada cargo para ver a </a:t>
              </a:r>
              <a:r>
                <a:rPr lang="pt-B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schemeClr val="bg2">
                        <a:lumMod val="75000"/>
                        <a:alpha val="40000"/>
                      </a:schemeClr>
                    </a:outerShdw>
                  </a:effectLst>
                  <a:latin typeface="Pokemon GB" pitchFamily="2" charset="0"/>
                </a:rPr>
                <a:t>descriçao</a:t>
              </a:r>
              <a:r>
                <a: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schemeClr val="bg2">
                        <a:lumMod val="75000"/>
                        <a:alpha val="40000"/>
                      </a:schemeClr>
                    </a:outerShdw>
                  </a:effectLst>
                  <a:latin typeface="Pokemon GB" pitchFamily="2" charset="0"/>
                </a:rPr>
                <a:t> detalhada. </a:t>
              </a:r>
            </a:p>
          </p:txBody>
        </p:sp>
      </p:grp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488EACB-B2B7-A6E1-CA54-4861A4DFF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3" y="6362212"/>
            <a:ext cx="1072178" cy="1072178"/>
          </a:xfrm>
          <a:prstGeom prst="rect">
            <a:avLst/>
          </a:prstGeom>
        </p:spPr>
      </p:pic>
      <p:pic>
        <p:nvPicPr>
          <p:cNvPr id="5" name="Picture 2" descr="github&quot; Icon - Download for free – Iconduck">
            <a:extLst>
              <a:ext uri="{FF2B5EF4-FFF2-40B4-BE49-F238E27FC236}">
                <a16:creationId xmlns:a16="http://schemas.microsoft.com/office/drawing/2014/main" id="{9655980B-9CB9-6CAF-EABD-AD7452F2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3" y="6628315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DBEE9C2D-D69B-8AAF-DA9D-4691BFF35B25}"/>
              </a:ext>
            </a:extLst>
          </p:cNvPr>
          <p:cNvGrpSpPr/>
          <p:nvPr/>
        </p:nvGrpSpPr>
        <p:grpSpPr>
          <a:xfrm>
            <a:off x="2685971" y="7239137"/>
            <a:ext cx="4833279" cy="2509307"/>
            <a:chOff x="644191" y="6322316"/>
            <a:chExt cx="4833279" cy="2509307"/>
          </a:xfrm>
        </p:grpSpPr>
        <p:pic>
          <p:nvPicPr>
            <p:cNvPr id="9" name="Picture 12" descr="sprites de cyndaquil - Buscar con Google | Pokemon, Pikachu pokemon card,  Pokemon red">
              <a:extLst>
                <a:ext uri="{FF2B5EF4-FFF2-40B4-BE49-F238E27FC236}">
                  <a16:creationId xmlns:a16="http://schemas.microsoft.com/office/drawing/2014/main" id="{DF1970F9-D991-AB42-BB78-21D25D1D7E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970"/>
            <a:stretch/>
          </p:blipFill>
          <p:spPr bwMode="auto">
            <a:xfrm>
              <a:off x="3075523" y="6322316"/>
              <a:ext cx="2401947" cy="187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3906735-EC73-E86C-F6D7-270D2DBDF4FA}"/>
                </a:ext>
              </a:extLst>
            </p:cNvPr>
            <p:cNvSpPr/>
            <p:nvPr/>
          </p:nvSpPr>
          <p:spPr>
            <a:xfrm>
              <a:off x="674428" y="8201223"/>
              <a:ext cx="4188182" cy="630400"/>
            </a:xfrm>
            <a:prstGeom prst="rect">
              <a:avLst/>
            </a:prstGeom>
            <a:solidFill>
              <a:srgbClr val="E6E6E6">
                <a:alpha val="95000"/>
              </a:srgbClr>
            </a:solidFill>
            <a:ln>
              <a:solidFill>
                <a:srgbClr val="B6213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CCB7D83-0E6C-3A9B-28E8-F3041C515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17477" y="8712841"/>
              <a:ext cx="87500" cy="90000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42825E1-F7DD-B6DD-D964-BB1B5EC14FA0}"/>
                </a:ext>
              </a:extLst>
            </p:cNvPr>
            <p:cNvSpPr/>
            <p:nvPr/>
          </p:nvSpPr>
          <p:spPr>
            <a:xfrm>
              <a:off x="688830" y="8214471"/>
              <a:ext cx="4146217" cy="612000"/>
            </a:xfrm>
            <a:prstGeom prst="rect">
              <a:avLst/>
            </a:prstGeom>
            <a:noFill/>
            <a:ln w="9525">
              <a:solidFill>
                <a:srgbClr val="ED38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1FBC209-E7E8-3E47-A3BF-E42E7709B91C}"/>
                </a:ext>
              </a:extLst>
            </p:cNvPr>
            <p:cNvSpPr/>
            <p:nvPr/>
          </p:nvSpPr>
          <p:spPr>
            <a:xfrm>
              <a:off x="650666" y="8031283"/>
              <a:ext cx="1052884" cy="2510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22625-8499-39FF-DAB7-461818898368}"/>
                </a:ext>
              </a:extLst>
            </p:cNvPr>
            <p:cNvSpPr txBox="1"/>
            <p:nvPr/>
          </p:nvSpPr>
          <p:spPr>
            <a:xfrm>
              <a:off x="644191" y="8040051"/>
              <a:ext cx="106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schemeClr val="bg2">
                        <a:lumMod val="75000"/>
                        <a:alpha val="40000"/>
                      </a:schemeClr>
                    </a:outerShdw>
                  </a:effectLst>
                  <a:latin typeface="Pokemon GB" pitchFamily="2" charset="0"/>
                </a:rPr>
                <a:t>Pikachu</a:t>
              </a:r>
            </a:p>
          </p:txBody>
        </p:sp>
      </p:grpSp>
      <p:pic>
        <p:nvPicPr>
          <p:cNvPr id="19" name="Picture 2" descr="Vetor de Pixel art certificate honor to merit vector icon for 8bit game on  white background do Stock | Adobe Stock">
            <a:extLst>
              <a:ext uri="{FF2B5EF4-FFF2-40B4-BE49-F238E27FC236}">
                <a16:creationId xmlns:a16="http://schemas.microsoft.com/office/drawing/2014/main" id="{78EC486D-0ADF-4E90-F379-13F9E7F8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4" y="8698592"/>
            <a:ext cx="1182721" cy="8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85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2E12009-D834-D191-CC9B-56D29545E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8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96779B5-9C91-6A3F-378F-4AEBF282E476}"/>
              </a:ext>
            </a:extLst>
          </p:cNvPr>
          <p:cNvSpPr txBox="1"/>
          <p:nvPr/>
        </p:nvSpPr>
        <p:spPr>
          <a:xfrm>
            <a:off x="369528" y="129667"/>
            <a:ext cx="523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~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arly gameboy" panose="00000400000000000000" pitchFamily="2" charset="0"/>
              </a:rPr>
              <a:t>Inspiracao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Early gamebo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3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61430005-C274-BE1D-8C33-805CF219DDF7}"/>
              </a:ext>
            </a:extLst>
          </p:cNvPr>
          <p:cNvGrpSpPr/>
          <p:nvPr/>
        </p:nvGrpSpPr>
        <p:grpSpPr>
          <a:xfrm>
            <a:off x="578050" y="0"/>
            <a:ext cx="6279949" cy="8188960"/>
            <a:chOff x="0" y="0"/>
            <a:chExt cx="6858000" cy="894273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EACA7411-1D00-4D59-4A6D-3DF02552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58000" cy="6449404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8ED4328-A2AF-E43B-5FB2-6DE205A65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083910"/>
              <a:ext cx="6858000" cy="2858820"/>
            </a:xfrm>
            <a:prstGeom prst="rect">
              <a:avLst/>
            </a:prstGeom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9059FB05-B74B-1AE3-31DC-29D642B54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27" y="8188960"/>
            <a:ext cx="473458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28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115</Words>
  <Application>Microsoft Office PowerPoint</Application>
  <PresentationFormat>Papel A4 (210 x 297 mm)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Early GameBoy</vt:lpstr>
      <vt:lpstr>Agency FB</vt:lpstr>
      <vt:lpstr>Aptos Display</vt:lpstr>
      <vt:lpstr>Arial</vt:lpstr>
      <vt:lpstr>Pokemon GB</vt:lpstr>
      <vt:lpstr>Aptos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Luana Feijao</dc:creator>
  <cp:lastModifiedBy>Luana Feijao</cp:lastModifiedBy>
  <cp:revision>10</cp:revision>
  <dcterms:created xsi:type="dcterms:W3CDTF">2024-05-16T22:12:00Z</dcterms:created>
  <dcterms:modified xsi:type="dcterms:W3CDTF">2024-07-19T01:27:27Z</dcterms:modified>
</cp:coreProperties>
</file>