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0451dd2f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0451dd2f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0451dd2f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0451dd2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0451dd2f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0451dd2f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0451dd2f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0451dd2f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0451dd2f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0451dd2f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0451dd2f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0451dd2f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0451dd2f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0451dd2f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0451dd2f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0451dd2f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0451dd2f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0451dd2f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0451dd2f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0451dd2f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0451dd2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0451dd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0451dd2f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0451dd2f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0451dd2f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0451dd2f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0451dd2f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0451dd2f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0451dd2f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0451dd2f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0451dd2f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0451dd2f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0451dd2f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0451dd2f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0451dd2f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0451dd2f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0451dd2f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0451dd2f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0451dd2f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0451dd2f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0451dd2f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0451dd2f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0451dd2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0451dd2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0451dd2f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0451dd2f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0451dd2f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0451dd2f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0451dd2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0451dd2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0451dd2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0451dd2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0451dd2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0451dd2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0451dd2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0451dd2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0451dd2f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0451dd2f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0451dd2f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0451dd2f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COMP10001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“exception”?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Exception ~ run-time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 event that disrupts the normal flow of the program’s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program stops running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“exception”?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Exception ~ run-time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 event that disrupts the normal flow of the program’s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program stops running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AttributeError, IndexError, KeyError, NameError, TypeError, ValueError, FileNotFoundError, ZeroDivisionError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How can we use try, except and final to handle exceptions?</a:t>
            </a:r>
            <a:endParaRPr sz="2420"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How can we use try, except and final to handle exceptions?</a:t>
            </a:r>
            <a:endParaRPr sz="2420"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3095675"/>
            <a:ext cx="8520600" cy="14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476776" cy="19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How can we use try, except and final to handle exceptions?</a:t>
            </a:r>
            <a:endParaRPr sz="2420"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3095675"/>
            <a:ext cx="8520600" cy="14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an exception occurs in the “try” block, the “except” block is run to handle the exception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can be multiple except statements after a single try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476776" cy="19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Write a function second_line(filename) that asks the user for the name of a file and then return the second line of the file. Use a try-except block to catch the </a:t>
            </a:r>
            <a:r>
              <a:rPr lang="en" sz="1800">
                <a:solidFill>
                  <a:srgbClr val="CC0000"/>
                </a:solidFill>
              </a:rPr>
              <a:t>file not found</a:t>
            </a:r>
            <a:r>
              <a:rPr lang="en" sz="1800"/>
              <a:t> error and print the error message </a:t>
            </a:r>
            <a:r>
              <a:rPr lang="en" sz="1800">
                <a:solidFill>
                  <a:srgbClr val="A020F0"/>
                </a:solidFill>
              </a:rPr>
              <a:t>"Oh no, file not found"</a:t>
            </a:r>
            <a:r>
              <a:rPr lang="en" sz="1800"/>
              <a:t>. If exception is raised, return </a:t>
            </a:r>
            <a:r>
              <a:rPr lang="en" sz="1800">
                <a:solidFill>
                  <a:srgbClr val="A020F0"/>
                </a:solidFill>
              </a:rPr>
              <a:t>"ERROR" </a:t>
            </a:r>
            <a:r>
              <a:rPr lang="en" sz="1800"/>
              <a:t>after printing the error message.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Write a function second_line(filename) that asks the user for the name of a file and then return the second line of the file. Use a try-except block to catch the </a:t>
            </a:r>
            <a:r>
              <a:rPr lang="en" sz="1800">
                <a:solidFill>
                  <a:srgbClr val="CC0000"/>
                </a:solidFill>
              </a:rPr>
              <a:t>file not found</a:t>
            </a:r>
            <a:r>
              <a:rPr lang="en" sz="1800"/>
              <a:t> error and print the error message </a:t>
            </a:r>
            <a:r>
              <a:rPr lang="en" sz="1800">
                <a:solidFill>
                  <a:srgbClr val="A020F0"/>
                </a:solidFill>
              </a:rPr>
              <a:t>"Oh no, file not found"</a:t>
            </a:r>
            <a:r>
              <a:rPr lang="en" sz="1800"/>
              <a:t>. If exception is raised, return </a:t>
            </a:r>
            <a:r>
              <a:rPr lang="en" sz="1800">
                <a:solidFill>
                  <a:srgbClr val="A020F0"/>
                </a:solidFill>
              </a:rPr>
              <a:t>"ERROR" </a:t>
            </a:r>
            <a:r>
              <a:rPr lang="en" sz="1800"/>
              <a:t>after printing the error message.</a:t>
            </a:r>
            <a:endParaRPr sz="1800"/>
          </a:p>
        </p:txBody>
      </p:sp>
      <p:pic>
        <p:nvPicPr>
          <p:cNvPr id="144" name="Google Shape;144;p28"/>
          <p:cNvPicPr preferRelativeResize="0"/>
          <p:nvPr/>
        </p:nvPicPr>
        <p:blipFill rotWithShape="1">
          <a:blip r:embed="rId3">
            <a:alphaModFix/>
          </a:blip>
          <a:srcRect b="0" l="0" r="38080" t="0"/>
          <a:stretch/>
        </p:blipFill>
        <p:spPr>
          <a:xfrm>
            <a:off x="1980150" y="2087825"/>
            <a:ext cx="5183700" cy="25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iterator? What are some helpful methods from the itertools library?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iterator? What are some helpful methods from the itertools library?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421575"/>
            <a:ext cx="85206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iterator keeps track of the traversal of a container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iterator? What are some helpful methods from the itertools library?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421575"/>
            <a:ext cx="85206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iterator keeps track of the traversal of a container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</a:t>
            </a:r>
            <a:r>
              <a:rPr lang="en"/>
              <a:t>.g. loops use iterators to keep track of iteration through a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chat: how can you improve your coding skills between project 1 and project 2?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iterator? What are some helpful methods from the itertools library?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421575"/>
            <a:ext cx="85206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iterator keeps track of the traversal of a container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loops use iterators to keep track of iteration through a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next(&lt;iterator&gt;)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Progress to the next item in the iterator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Raises a StopIteration exception if the end is reached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iterator? What are some helpful methods from the itertools library?</a:t>
            </a:r>
            <a:endParaRPr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421575"/>
            <a:ext cx="85206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iterator keeps track of the traversal of a container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loops use iterators to keep track of iteration through a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next(&lt;iterator&gt;)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Progress to the next item in the iterator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Raises a StopIteration exception if the end is reached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Unlike containers (lists, sets, …), iterators can be infinite in 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itertools library!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itertools library!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ycle - iterator to cycle through the items in a container, in a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roduct - combine two containers into one tuple, with each item in one container combined with each item in the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ombinations - a sequence of every possible combination of elements in a 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permutations - like combinations, but including different orderings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groupby - group elements of a container together in particular categories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output does the following code print?</a:t>
            </a:r>
            <a:endParaRPr/>
          </a:p>
        </p:txBody>
      </p:sp>
      <p:pic>
        <p:nvPicPr>
          <p:cNvPr id="191" name="Google Shape;1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25" y="1017725"/>
            <a:ext cx="7260075" cy="13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output does the following code print?</a:t>
            </a:r>
            <a:endParaRPr/>
          </a:p>
        </p:txBody>
      </p:sp>
      <p:pic>
        <p:nvPicPr>
          <p:cNvPr id="197" name="Google Shape;1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513" y="1282125"/>
            <a:ext cx="6360975" cy="22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output does the following code print?</a:t>
            </a:r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01" y="1178725"/>
            <a:ext cx="8089799" cy="23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output does the following code print?</a:t>
            </a:r>
            <a:endParaRPr/>
          </a:p>
        </p:txBody>
      </p:sp>
      <p:pic>
        <p:nvPicPr>
          <p:cNvPr id="209" name="Google Shape;2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01" y="1178725"/>
            <a:ext cx="8089799" cy="23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9"/>
          <p:cNvPicPr preferRelativeResize="0"/>
          <p:nvPr/>
        </p:nvPicPr>
        <p:blipFill rotWithShape="1">
          <a:blip r:embed="rId4">
            <a:alphaModFix/>
          </a:blip>
          <a:srcRect b="72470" l="0" r="24817" t="0"/>
          <a:stretch/>
        </p:blipFill>
        <p:spPr>
          <a:xfrm>
            <a:off x="191100" y="3875938"/>
            <a:ext cx="3696075" cy="6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9"/>
          <p:cNvPicPr preferRelativeResize="0"/>
          <p:nvPr/>
        </p:nvPicPr>
        <p:blipFill rotWithShape="1">
          <a:blip r:embed="rId4">
            <a:alphaModFix/>
          </a:blip>
          <a:srcRect b="0" l="0" r="0" t="40680"/>
          <a:stretch/>
        </p:blipFill>
        <p:spPr>
          <a:xfrm>
            <a:off x="4020800" y="3497925"/>
            <a:ext cx="4916050" cy="14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50" y="340250"/>
            <a:ext cx="8724699" cy="8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50" y="340250"/>
            <a:ext cx="8724699" cy="8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6125" y="1706225"/>
            <a:ext cx="6231751" cy="17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chat: how can you improve your coding skills between project 1 and project 2?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378500"/>
            <a:ext cx="8520600" cy="31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Commenting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your comments make your code more human-readable?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Debugging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Revision!</a:t>
            </a:r>
            <a:endParaRPr/>
          </a:p>
        </p:txBody>
      </p:sp>
      <p:pic>
        <p:nvPicPr>
          <p:cNvPr id="228" name="Google Shape;2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75" y="1017725"/>
            <a:ext cx="8622650" cy="1288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Revision!</a:t>
            </a:r>
            <a:endParaRPr/>
          </a:p>
        </p:txBody>
      </p:sp>
      <p:pic>
        <p:nvPicPr>
          <p:cNvPr id="234" name="Google Shape;2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703799" cy="6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chat: how can you improve your coding skills between project 1 and project 2?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378500"/>
            <a:ext cx="8520600" cy="31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Commenting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your comments make your code more human-readable?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your docstrings describe function inputs, outputs and purpose?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Debugging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chat: how can you improve your coding skills between project 1 and project 2?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378500"/>
            <a:ext cx="8520600" cy="31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Commenting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your comments make your code more human-readable?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your docstrings describe function inputs, outputs and purpose?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Are your variable names descriptive?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you use global constants to avoid magic numbers?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Does your code comply with PEP8? Use the filter!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Debugging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chat: how can you improve your coding skills between project 1 and project 2?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378500"/>
            <a:ext cx="8520600" cy="31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Commenting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your comments make your code more human-readable?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your docstrings describe function inputs, outputs and purpose?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Are your variable names descriptive?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you use global constants to avoid magic numbers?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Does your code comply with PEP8? Use the filter!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Have you use helper functions? (Not nested) Good helper functions improve readability, help with debugging and make your code more reusable!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Debugging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chat: how can you improve your coding skills between project 1 and project 2?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378500"/>
            <a:ext cx="85206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Commenting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your comments make your code more human-readable?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your docstrings describe function inputs, outputs and purpose?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Are your variable names descriptive?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you use global constants to avoid magic numbers?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Does your code comply with PEP8? Use the filter!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Have you used helper functions? (Not nested) Good helper functions improve readability, help with debugging and make your code more reusable!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Debugging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you use debugging strategies or do you find yourself getting stressed?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“exception”?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“exception”?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Exception ~ run-time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 event that disrupts the normal flow of the program’s instructions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