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a13d62bc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a13d62bc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inherent ordering of key:value pairs in dictionaries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a13d62bc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a13d62bc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inherent ordering of key:value pairs in dictionaries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a13d62bc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a13d62bc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inherent ordering of key:value pairs in dictionaries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a13d62bc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a13d62bc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inherent ordering of key:value pairs in dictionaries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a13d62bc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a13d62bc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inherent ordering of key:value pairs in dictionaries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a13d62bc6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a13d62bc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a13d62bc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a13d62bc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a13d62bc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a13d62bc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a13d62bc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a13d62bc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a13d62bc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a13d62bc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13d62bc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13d62bc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a13d62bc6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a13d62bc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a13d62bc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a13d62bc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a13d62bc6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a13d62bc6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a13d62bc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a13d62bc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a13d62bc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a13d62bc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a13d62bc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a13d62bc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a13d62bc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a13d62bc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 the return statement is not executed)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a13d62bc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a13d62bc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 the return statement is not executed)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a13d62bc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a13d62bc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 the return statement is not executed)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a13d62bc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a13d62bc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(Or the return statement is not executed)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a13d62bc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a13d62bc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a13d62bc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a13d62bc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a13d62bc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a13d62bc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a13d62bc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a13d62bc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a13d62bc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a13d62bc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a13d62bc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a13d62bc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a13d62bc6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a13d62bc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a13d62bc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2a13d62bc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a13d62bc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a13d62bc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a13d62bc6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a13d62bc6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a13d62bc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a13d62bc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a13d62bc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a13d62bc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a13d62bc6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a13d62bc6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a13d62bc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a13d62bc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a13d62bc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a13d62bc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a13d62bc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a13d62bc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13d62bc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13d62bc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a13d62bc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a13d62bc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a13d62bc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a13d62bc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COMP10001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Lucy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using the .pop() method on a dictionary and using it on a list?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460500"/>
            <a:ext cx="85206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-"/>
            </a:pPr>
            <a:r>
              <a:rPr lang="en">
                <a:solidFill>
                  <a:srgbClr val="CFE2F3"/>
                </a:solidFill>
              </a:rPr>
              <a:t>.pop() called without an index argument removes the last item in the list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-"/>
            </a:pPr>
            <a:r>
              <a:rPr lang="en">
                <a:solidFill>
                  <a:srgbClr val="CFE2F3"/>
                </a:solidFill>
              </a:rPr>
              <a:t>.pop(index) removes the item in the list at that index</a:t>
            </a:r>
            <a:endParaRPr>
              <a:solidFill>
                <a:srgbClr val="CFE2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-"/>
            </a:pPr>
            <a:r>
              <a:rPr lang="en">
                <a:solidFill>
                  <a:srgbClr val="CFE2F3"/>
                </a:solidFill>
              </a:rPr>
              <a:t>.pop(key) deletes the key:value pair associated with that key in a dictionary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-"/>
            </a:pPr>
            <a:r>
              <a:rPr lang="en">
                <a:solidFill>
                  <a:srgbClr val="CFE2F3"/>
                </a:solidFill>
              </a:rPr>
              <a:t>.pop() called without a key on a dictionary raises an error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using the .pop() method on a dictionary and using it on a list?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460500"/>
            <a:ext cx="85206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.pop()</a:t>
            </a:r>
            <a:r>
              <a:rPr lang="en">
                <a:solidFill>
                  <a:srgbClr val="CFE2F3"/>
                </a:solidFill>
              </a:rPr>
              <a:t> called without an index argument removes the last item in the list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.pop(index) </a:t>
            </a:r>
            <a:r>
              <a:rPr lang="en">
                <a:solidFill>
                  <a:srgbClr val="CFE2F3"/>
                </a:solidFill>
              </a:rPr>
              <a:t>removes the item in the list at that index</a:t>
            </a:r>
            <a:endParaRPr>
              <a:solidFill>
                <a:srgbClr val="CFE2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-"/>
            </a:pPr>
            <a:r>
              <a:rPr lang="en">
                <a:solidFill>
                  <a:srgbClr val="CFE2F3"/>
                </a:solidFill>
              </a:rPr>
              <a:t>.pop(key) deletes the key:value pair associated with that key in a dictionary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Char char="-"/>
            </a:pPr>
            <a:r>
              <a:rPr lang="en">
                <a:solidFill>
                  <a:srgbClr val="CFE2F3"/>
                </a:solidFill>
              </a:rPr>
              <a:t>.pop() called without a key on a dictionary raises an error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using the .pop() method on a dictionary and using it on a list?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460500"/>
            <a:ext cx="85206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.pop()</a:t>
            </a:r>
            <a:r>
              <a:rPr lang="en">
                <a:solidFill>
                  <a:srgbClr val="CFE2F3"/>
                </a:solidFill>
              </a:rPr>
              <a:t> called without an index argument removes the last item in the list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.pop(index) </a:t>
            </a:r>
            <a:r>
              <a:rPr lang="en">
                <a:solidFill>
                  <a:srgbClr val="CFE2F3"/>
                </a:solidFill>
              </a:rPr>
              <a:t>removes the item in the list at that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.pop(key) </a:t>
            </a:r>
            <a:r>
              <a:rPr lang="en">
                <a:solidFill>
                  <a:srgbClr val="CFE2F3"/>
                </a:solidFill>
              </a:rPr>
              <a:t>deletes the key:value pair associated with that key in a dictionary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.pop() </a:t>
            </a:r>
            <a:r>
              <a:rPr lang="en">
                <a:solidFill>
                  <a:srgbClr val="CFE2F3"/>
                </a:solidFill>
              </a:rPr>
              <a:t>called without a key on a dictionary raises an error</a:t>
            </a:r>
            <a:endParaRPr>
              <a:solidFill>
                <a:srgbClr val="CFE2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using the .pop() method on a dictionary and using it on a list?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460500"/>
            <a:ext cx="85206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.pop() called without an index argument removes the last item in the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.pop(index) removes the item in the list at that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.pop(key) </a:t>
            </a:r>
            <a:r>
              <a:rPr lang="en">
                <a:solidFill>
                  <a:srgbClr val="CFE2F3"/>
                </a:solidFill>
              </a:rPr>
              <a:t>deletes the key:value pair associated with that key in a dictionary</a:t>
            </a:r>
            <a:endParaRPr>
              <a:solidFill>
                <a:srgbClr val="CFE2F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.pop() </a:t>
            </a:r>
            <a:r>
              <a:rPr lang="en">
                <a:solidFill>
                  <a:srgbClr val="CFE2F3"/>
                </a:solidFill>
              </a:rPr>
              <a:t>called without a key on a dictionary raises an error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using the .pop() method on a dictionary and using it on a list?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460500"/>
            <a:ext cx="8520600" cy="31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.pop() called without an index argument removes the last item in the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.pop(index) removes the item in the list at that index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.pop(key) deletes the key:value pair associated with that key in a dictionary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.pop() called without a key on a dictionary raises an error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a set? How do sets differ from lists and dictionaries?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a set? How do sets differ from lists and dictionaries?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368775"/>
            <a:ext cx="85206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Sets store collections of unique objects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a set? How do sets differ from lists and dictionaries?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368775"/>
            <a:ext cx="85206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Sets store collections of unique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 use to remove duplicates from a 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a set? How do sets differ from lists and dictionaries?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368775"/>
            <a:ext cx="85206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Sets store collections of unique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 use to remove duplicates from a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Also use to get access to set operations!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operations can you perform on sets? How do you add and remove items from sets?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some revision!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operations can you perform on sets? How do you add and remove items from sets?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439325"/>
            <a:ext cx="85206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Union: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Intersection: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Difference: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/>
          <p:nvPr/>
        </p:nvSpPr>
        <p:spPr>
          <a:xfrm>
            <a:off x="2707275" y="2523575"/>
            <a:ext cx="3042600" cy="21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439325"/>
            <a:ext cx="85206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|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s1.union(s2)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Intersection: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Difference: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33"/>
          <p:cNvSpPr/>
          <p:nvPr/>
        </p:nvSpPr>
        <p:spPr>
          <a:xfrm>
            <a:off x="2898675" y="2767900"/>
            <a:ext cx="1673400" cy="1707300"/>
          </a:xfrm>
          <a:prstGeom prst="ellipse">
            <a:avLst/>
          </a:prstGeom>
          <a:solidFill>
            <a:srgbClr val="F8E4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33"/>
          <p:cNvSpPr/>
          <p:nvPr/>
        </p:nvSpPr>
        <p:spPr>
          <a:xfrm>
            <a:off x="3872000" y="2767900"/>
            <a:ext cx="1673400" cy="1707300"/>
          </a:xfrm>
          <a:prstGeom prst="ellipse">
            <a:avLst/>
          </a:prstGeom>
          <a:solidFill>
            <a:srgbClr val="F8E4E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3"/>
          <p:cNvSpPr/>
          <p:nvPr/>
        </p:nvSpPr>
        <p:spPr>
          <a:xfrm>
            <a:off x="2898675" y="2767900"/>
            <a:ext cx="1673400" cy="170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operations can you perform on sets? How do you add and remove items from sets?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/>
          <p:nvPr/>
        </p:nvSpPr>
        <p:spPr>
          <a:xfrm>
            <a:off x="2707275" y="2523575"/>
            <a:ext cx="3042600" cy="215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439325"/>
            <a:ext cx="85206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|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s1.union(s2)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Intersection: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&amp;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s1.intersection(s2)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Difference: 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3872000" y="2767900"/>
            <a:ext cx="1673400" cy="170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4"/>
          <p:cNvSpPr/>
          <p:nvPr/>
        </p:nvSpPr>
        <p:spPr>
          <a:xfrm>
            <a:off x="2898675" y="2767900"/>
            <a:ext cx="1673400" cy="17073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operations can you perform on sets? How do you add and remove items from sets?</a:t>
            </a:r>
            <a:endParaRPr/>
          </a:p>
        </p:txBody>
      </p:sp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000" y="2922624"/>
            <a:ext cx="704850" cy="13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operations can you perform on sets? How do you add and remove items from sets?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11700" y="1439325"/>
            <a:ext cx="85206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|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s1.union(s2)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Intersection: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&amp;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s1.intersection(s2)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Difference: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s1 -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s1.difference(s2)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b="8773" l="0" r="0" t="7432"/>
          <a:stretch/>
        </p:blipFill>
        <p:spPr>
          <a:xfrm>
            <a:off x="2687100" y="2611425"/>
            <a:ext cx="3419026" cy="200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4816550" y="3385425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s1</a:t>
            </a:r>
            <a:endParaRPr/>
          </a:p>
        </p:txBody>
      </p:sp>
      <p:sp>
        <p:nvSpPr>
          <p:cNvPr id="194" name="Google Shape;194;p35"/>
          <p:cNvSpPr txBox="1"/>
          <p:nvPr/>
        </p:nvSpPr>
        <p:spPr>
          <a:xfrm>
            <a:off x="3392500" y="3429600"/>
            <a:ext cx="41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operations can you perform on sets? How do you add and remove items from sets?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439325"/>
            <a:ext cx="8520600" cy="31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|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s1.union(s2)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Intersection: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&amp;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s1.intersection(s2)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Difference: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s1 - s2 </a:t>
            </a:r>
            <a:r>
              <a:rPr lang="en"/>
              <a:t>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s1.difference(s2)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an item: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my_set.add(item)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Removing an item: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my_set.remove(item)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solidFill>
                  <a:srgbClr val="A64D79"/>
                </a:solidFill>
              </a:rPr>
              <a:t>Exercises!</a:t>
            </a:r>
            <a:endParaRPr sz="362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/>
              <a:t>? How is it used?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/>
              <a:t>? How is it used?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None is a special value: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thing that’s returned when a function has no return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Value we get when we assign to many mutating methods, e.g. .append()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/>
              <a:t>? How is it used?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None is a special value: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thing that’s returned when a function has no return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Value we get when we assign to many mutating methods, e.g. .append()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Represents the </a:t>
            </a:r>
            <a:r>
              <a:rPr i="1" lang="en"/>
              <a:t>absence of a result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/>
              <a:t>? How is it used?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None is a special value: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thing that’s returned when a function has no return statement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Value we get when we assign to many mutating methods, e.g. .append()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Represents the </a:t>
            </a:r>
            <a:r>
              <a:rPr i="1" lang="en"/>
              <a:t>absence of a result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Its own type (not really Boolean!) so no value of any other type has equality with 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518750"/>
            <a:ext cx="85206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Do the following snippets do the same thing? </a:t>
            </a:r>
            <a:endParaRPr sz="2020">
              <a:solidFill>
                <a:srgbClr val="7F6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What are their advantages/disadvantages?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b="39788" l="0" r="0" t="0"/>
          <a:stretch/>
        </p:blipFill>
        <p:spPr>
          <a:xfrm>
            <a:off x="152400" y="1902650"/>
            <a:ext cx="4419599" cy="2390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64049"/>
          <a:stretch/>
        </p:blipFill>
        <p:spPr>
          <a:xfrm>
            <a:off x="4572000" y="2265026"/>
            <a:ext cx="4419599" cy="142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sorted() and .sort() when applied to a list?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sorted() and .sort() when applied to a list?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432275"/>
            <a:ext cx="85206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.sort()</a:t>
            </a:r>
            <a:r>
              <a:rPr lang="en"/>
              <a:t> are able to sort lists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sorted() and .sort() when applied to a list?</a:t>
            </a:r>
            <a:endParaRPr/>
          </a:p>
        </p:txBody>
      </p:sp>
      <p:sp>
        <p:nvSpPr>
          <p:cNvPr id="245" name="Google Shape;245;p44"/>
          <p:cNvSpPr txBox="1"/>
          <p:nvPr>
            <p:ph idx="1" type="body"/>
          </p:nvPr>
        </p:nvSpPr>
        <p:spPr>
          <a:xfrm>
            <a:off x="311700" y="1432275"/>
            <a:ext cx="85206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.sort()</a:t>
            </a:r>
            <a:r>
              <a:rPr lang="en"/>
              <a:t> are able to sort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sorted(my_list) </a:t>
            </a:r>
            <a:r>
              <a:rPr lang="en"/>
              <a:t>returns a new list, containing the items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r>
              <a:rPr lang="en"/>
              <a:t>, sorted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my_list.sort() </a:t>
            </a:r>
            <a:r>
              <a:rPr lang="en"/>
              <a:t>does not return anything (its value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sorted() and .sort() when applied to a list?</a:t>
            </a:r>
            <a:endParaRPr/>
          </a:p>
        </p:txBody>
      </p:sp>
      <p:sp>
        <p:nvSpPr>
          <p:cNvPr id="251" name="Google Shape;251;p45"/>
          <p:cNvSpPr txBox="1"/>
          <p:nvPr>
            <p:ph idx="1" type="body"/>
          </p:nvPr>
        </p:nvSpPr>
        <p:spPr>
          <a:xfrm>
            <a:off x="311700" y="1432275"/>
            <a:ext cx="85206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.sort()</a:t>
            </a:r>
            <a:r>
              <a:rPr lang="en"/>
              <a:t> are able to sort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sorted(my_list) </a:t>
            </a:r>
            <a:r>
              <a:rPr lang="en"/>
              <a:t>returns a new list, containing the items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r>
              <a:rPr lang="en"/>
              <a:t>, sorted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my_list.sort() </a:t>
            </a:r>
            <a:r>
              <a:rPr lang="en"/>
              <a:t>does not return anything (its value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sorted(my_list)</a:t>
            </a:r>
            <a:r>
              <a:rPr lang="en"/>
              <a:t> does not change the value of 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my_list.sort()</a:t>
            </a:r>
            <a:r>
              <a:rPr lang="en"/>
              <a:t> changes the value of 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sorted() and .sort() when applied to a list?</a:t>
            </a:r>
            <a:endParaRPr/>
          </a:p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311700" y="1432275"/>
            <a:ext cx="85206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.sort()</a:t>
            </a:r>
            <a:r>
              <a:rPr lang="en"/>
              <a:t> are able to sort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sorted(my_list) </a:t>
            </a:r>
            <a:r>
              <a:rPr lang="en"/>
              <a:t>returns a new list, containing the items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r>
              <a:rPr lang="en"/>
              <a:t>, sorted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my_list.sort() </a:t>
            </a:r>
            <a:r>
              <a:rPr lang="en"/>
              <a:t>does not return anything (its value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sorted(my_list)</a:t>
            </a:r>
            <a:r>
              <a:rPr lang="en"/>
              <a:t> does not change the value of 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my_list.sort()</a:t>
            </a:r>
            <a:r>
              <a:rPr lang="en"/>
              <a:t> changes the value of 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.sort()</a:t>
            </a:r>
            <a:r>
              <a:rPr lang="en"/>
              <a:t> changes the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my_list</a:t>
            </a:r>
            <a:r>
              <a:rPr lang="en"/>
              <a:t> </a:t>
            </a:r>
            <a:r>
              <a:rPr b="1" i="1" lang="en">
                <a:solidFill>
                  <a:srgbClr val="FF9900"/>
                </a:solidFill>
              </a:rPr>
              <a:t>in-place</a:t>
            </a:r>
            <a:endParaRPr b="1" i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sorted() and .sort() when applied to a list?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311700" y="1432275"/>
            <a:ext cx="85206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50" y="1931150"/>
            <a:ext cx="7894176" cy="8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 between sorted() and .sort() when applied to a list?</a:t>
            </a:r>
            <a:endParaRPr/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311700" y="1432275"/>
            <a:ext cx="8520600" cy="31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-"/>
            </a:pPr>
            <a:r>
              <a:rPr lang="en"/>
              <a:t>For 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850" y="1931150"/>
            <a:ext cx="7894176" cy="8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/>
        </p:nvSpPr>
        <p:spPr>
          <a:xfrm>
            <a:off x="766650" y="2890950"/>
            <a:ext cx="359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[1,2,3] None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8"/>
          <p:cNvSpPr txBox="1"/>
          <p:nvPr/>
        </p:nvSpPr>
        <p:spPr>
          <a:xfrm>
            <a:off x="4744350" y="2890950"/>
            <a:ext cx="359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[2,1,3] [1,2,3]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74EA7"/>
                </a:solidFill>
              </a:rPr>
              <a:t>Exercises!</a:t>
            </a:r>
            <a:endParaRPr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Write a function with takes a string as inputs and print the frequency of each character in the string, using a dictionary</a:t>
            </a:r>
            <a:endParaRPr sz="2020"/>
          </a:p>
        </p:txBody>
      </p:sp>
      <p:sp>
        <p:nvSpPr>
          <p:cNvPr id="284" name="Google Shape;284;p50"/>
          <p:cNvSpPr txBox="1"/>
          <p:nvPr>
            <p:ph idx="1" type="body"/>
          </p:nvPr>
        </p:nvSpPr>
        <p:spPr>
          <a:xfrm>
            <a:off x="311700" y="1381575"/>
            <a:ext cx="36972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freq_counts(“booboo”)</a:t>
            </a:r>
            <a:r>
              <a:rPr lang="en"/>
              <a:t> 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Write a function with takes a string as inputs and print the frequency of each character in the string, using a dictionary</a:t>
            </a:r>
            <a:endParaRPr sz="2020"/>
          </a:p>
        </p:txBody>
      </p:sp>
      <p:sp>
        <p:nvSpPr>
          <p:cNvPr id="290" name="Google Shape;290;p51"/>
          <p:cNvSpPr txBox="1"/>
          <p:nvPr>
            <p:ph idx="1" type="body"/>
          </p:nvPr>
        </p:nvSpPr>
        <p:spPr>
          <a:xfrm>
            <a:off x="311700" y="1381575"/>
            <a:ext cx="36972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freq_counts(“booboo”)</a:t>
            </a:r>
            <a:r>
              <a:rPr lang="en"/>
              <a:t> should print: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1" name="Google Shape;2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175" y="1975677"/>
            <a:ext cx="3090674" cy="17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18750"/>
            <a:ext cx="85206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solidFill>
                  <a:srgbClr val="7F6000"/>
                </a:solidFill>
              </a:rPr>
              <a:t>Consider the following loops. Are the two for loops equivalent? Why might you choose one over the other?</a:t>
            </a:r>
            <a:endParaRPr sz="2020">
              <a:solidFill>
                <a:srgbClr val="7F6000"/>
              </a:solidFill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02650"/>
            <a:ext cx="8839204" cy="253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311700" y="445025"/>
            <a:ext cx="85206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Write a function which takes two lists as input and returns a list containing the numbers which they both have in common</a:t>
            </a:r>
            <a:endParaRPr sz="2220"/>
          </a:p>
        </p:txBody>
      </p:sp>
      <p:sp>
        <p:nvSpPr>
          <p:cNvPr id="297" name="Google Shape;297;p52"/>
          <p:cNvSpPr txBox="1"/>
          <p:nvPr>
            <p:ph idx="1" type="body"/>
          </p:nvPr>
        </p:nvSpPr>
        <p:spPr>
          <a:xfrm>
            <a:off x="311700" y="1381575"/>
            <a:ext cx="85206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in_common([1,2,4], [3,4,5])</a:t>
            </a:r>
            <a:r>
              <a:rPr lang="en"/>
              <a:t> should return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/>
          <p:nvPr>
            <p:ph type="title"/>
          </p:nvPr>
        </p:nvSpPr>
        <p:spPr>
          <a:xfrm>
            <a:off x="311700" y="445025"/>
            <a:ext cx="85206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Write a function which takes two lists as input and returns a list containing the numbers which they both have in common</a:t>
            </a:r>
            <a:endParaRPr sz="2220"/>
          </a:p>
        </p:txBody>
      </p:sp>
      <p:sp>
        <p:nvSpPr>
          <p:cNvPr id="303" name="Google Shape;303;p53"/>
          <p:cNvSpPr txBox="1"/>
          <p:nvPr>
            <p:ph idx="1" type="body"/>
          </p:nvPr>
        </p:nvSpPr>
        <p:spPr>
          <a:xfrm>
            <a:off x="311700" y="1381575"/>
            <a:ext cx="85206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in_common([1,2,4], [3,4,5])</a:t>
            </a:r>
            <a:r>
              <a:rPr lang="en"/>
              <a:t> should return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[4]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4" name="Google Shape;30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750" y="2342425"/>
            <a:ext cx="3864501" cy="135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Dictionaries and sets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a dictionary? How is it structured? How do we add and delete items?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a dictionary? How is it structured? How do we add and delete items?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375825"/>
            <a:ext cx="85206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Dictionaries hold pairs of keys and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a dictionary? How is it structured? How do we add and delete items?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375825"/>
            <a:ext cx="85206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Dictionaries hold pairs of keys and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for counting frequencies, storing information about unique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values with index notation: dictionary_name[key] gives value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we use a dictionary? How is it structured? How do we add and delete items?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375825"/>
            <a:ext cx="85206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Dictionaries hold pairs of keys and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Useful for counting frequencies, storing information about unique items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Access values with index notation: dictionary_name[key] gives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values by declaring a key value pair: dictionary_name[key] =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Remove values with .pop(): dictionary_name.pop(key)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