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8eecbcac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8eecbcac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eecbcac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8eecbcac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8eecbcac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8eecbcac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8eecbcac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8eecbcac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38eecbcac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38eecbcac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8eecbcac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8eecbcac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8eecbcac0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8eecbcac0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3a709d63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3a709d63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8eecbcac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8eecbcac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8eecbcac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8eecbcac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8eecbca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8eecbca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8eecbcac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8eecbcac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eecbcac0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eecbcac0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38eecbcac0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38eecbcac0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8eecbcac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8eecbcac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8eecbcac0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8eecbcac0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38eecbcac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38eecbcac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38eecbcac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38eecbcac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8eecbcac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8eecbcac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8eecbcac0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8eecbcac0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8eecbcac0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8eecbcac0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8eecbcac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8eecbcac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38eecbcac0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38eecbcac0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8eecbcac0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38eecbcac0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8eecbcac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8eecbcac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8eecbcac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8eecbcac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8eecbcac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8eecbcac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8eecbca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8eecbca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8eecbcac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8eecbcac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8eecbcac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8eecbcac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8eecbcac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8eecbcac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8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COMP10001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the following with a defaultdict</a:t>
            </a:r>
            <a:endParaRPr/>
          </a:p>
        </p:txBody>
      </p:sp>
      <p:pic>
        <p:nvPicPr>
          <p:cNvPr id="107" name="Google Shape;10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1816600"/>
            <a:ext cx="3789225" cy="15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Rewrite the following with a defaultdict</a:t>
            </a:r>
            <a:endParaRPr/>
          </a:p>
        </p:txBody>
      </p:sp>
      <p:pic>
        <p:nvPicPr>
          <p:cNvPr id="113" name="Google Shape;1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925" y="1816600"/>
            <a:ext cx="3789225" cy="1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6575" y="1894388"/>
            <a:ext cx="4273676" cy="135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“bug”? What are some debugging strategies which we can use when we find an error?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“bug”? What are some debugging strategies which we can use when we find an error?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383475"/>
            <a:ext cx="8520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==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code isn’t working how we think it should!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“bug”? What are some debugging strategies which we can use when we find an error?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383475"/>
            <a:ext cx="8520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==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code isn’t working how we think it should!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 strategies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“bug”? What are some debugging strategies which we can use when we find an error?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383475"/>
            <a:ext cx="8520600" cy="31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== problem!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code isn’t working how we think it should!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Debugging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Compare test cases to expected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 the section that’s relevant to the error (e.g. write test cases for your helper functions)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 diagnostic print statements to check what’s happening during code execution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three types of errors we’ve learned about?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three types of errors we’ve learned about?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Run-time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three types of errors we’ve learned about?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won’t run as there’s something wrong with the </a:t>
            </a:r>
            <a:r>
              <a:rPr b="1" lang="en"/>
              <a:t>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Run-time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three types of errors we’ve learned about?</a:t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won’t run as there’s something wrong with the </a:t>
            </a:r>
            <a:r>
              <a:rPr b="1" lang="en"/>
              <a:t>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Run-time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syntax is fine! Code won’t run as there’s an error that </a:t>
            </a:r>
            <a:r>
              <a:rPr b="1" lang="en"/>
              <a:t>stops</a:t>
            </a:r>
            <a:r>
              <a:rPr lang="en"/>
              <a:t> it </a:t>
            </a:r>
            <a:r>
              <a:rPr b="1" lang="en"/>
              <a:t>during execution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“library”? How do we access them?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three types of errors we’ve learned about?</a:t>
            </a:r>
            <a:endParaRPr/>
          </a:p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won’t run as there’s something wrong with the </a:t>
            </a:r>
            <a:r>
              <a:rPr b="1" lang="en"/>
              <a:t>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Run-time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syntax is fine! Code won’t run as there’s an error that </a:t>
            </a:r>
            <a:r>
              <a:rPr b="1" lang="en"/>
              <a:t>stops</a:t>
            </a:r>
            <a:r>
              <a:rPr lang="en"/>
              <a:t> it </a:t>
            </a:r>
            <a:r>
              <a:rPr b="1" lang="en"/>
              <a:t>during execution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Code runs without appearing to create an error! But the output doesn’t match what we expect!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How can we use testing to find bugs or confirm our code runs properly? What are some strategies to write comprehensive test cases?</a:t>
            </a:r>
            <a:endParaRPr sz="232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How can we use testing to find bugs or confirm our code runs properly? What are some strategies to write comprehensive test cases?</a:t>
            </a:r>
            <a:endParaRPr sz="2320"/>
          </a:p>
        </p:txBody>
      </p:sp>
      <p:sp>
        <p:nvSpPr>
          <p:cNvPr id="177" name="Google Shape;177;p34"/>
          <p:cNvSpPr txBox="1"/>
          <p:nvPr>
            <p:ph idx="1" type="body"/>
          </p:nvPr>
        </p:nvSpPr>
        <p:spPr>
          <a:xfrm>
            <a:off x="311700" y="1623175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be confident our code is correct, we need to test it on a broad range of possible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code needs to work on </a:t>
            </a:r>
            <a:r>
              <a:rPr b="1" lang="en"/>
              <a:t>all</a:t>
            </a:r>
            <a:r>
              <a:rPr lang="en"/>
              <a:t> possible test cases, not just a specific set!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How can we use testing to find bugs or </a:t>
            </a:r>
            <a:r>
              <a:rPr lang="en" sz="2320"/>
              <a:t>confirm</a:t>
            </a:r>
            <a:r>
              <a:rPr lang="en" sz="2320"/>
              <a:t> our code runs properly? What are some strategies to write </a:t>
            </a:r>
            <a:r>
              <a:rPr lang="en" sz="2320"/>
              <a:t>comprehensive</a:t>
            </a:r>
            <a:r>
              <a:rPr lang="en" sz="2320"/>
              <a:t> test cases?</a:t>
            </a:r>
            <a:endParaRPr sz="2320"/>
          </a:p>
        </p:txBody>
      </p:sp>
      <p:sp>
        <p:nvSpPr>
          <p:cNvPr id="183" name="Google Shape;183;p35"/>
          <p:cNvSpPr txBox="1"/>
          <p:nvPr>
            <p:ph idx="1" type="body"/>
          </p:nvPr>
        </p:nvSpPr>
        <p:spPr>
          <a:xfrm>
            <a:off x="311700" y="1623175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be confident our code is correct, we need to test it on a broad range of possible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code needs to work on </a:t>
            </a:r>
            <a:r>
              <a:rPr b="1" lang="en"/>
              <a:t>all</a:t>
            </a:r>
            <a:r>
              <a:rPr lang="en"/>
              <a:t> possible test cases, not just a specific set!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the different parts of your code and ensure you have a test case to test each of your code’s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can’t usually test </a:t>
            </a:r>
            <a:r>
              <a:rPr b="1" lang="en"/>
              <a:t>all possible inputs</a:t>
            </a:r>
            <a:r>
              <a:rPr lang="en"/>
              <a:t> - instead we test each </a:t>
            </a:r>
            <a:r>
              <a:rPr b="1" lang="en"/>
              <a:t>category</a:t>
            </a:r>
            <a:r>
              <a:rPr lang="en"/>
              <a:t> of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How can we use testing to find bugs or confirm our code runs properly? What are some strategies to write comprehensive test cases?</a:t>
            </a:r>
            <a:endParaRPr sz="2320"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311700" y="1623175"/>
            <a:ext cx="8520600" cy="29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be confident our code is correct, we need to test it on a broad range of possible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code needs to work on </a:t>
            </a:r>
            <a:r>
              <a:rPr b="1" lang="en"/>
              <a:t>all</a:t>
            </a:r>
            <a:r>
              <a:rPr lang="en"/>
              <a:t> possible test cases, not just a specific set!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Think about the different parts of your code and ensure you have a test case to test each of your code’s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can’t usually test </a:t>
            </a:r>
            <a:r>
              <a:rPr b="1" lang="en"/>
              <a:t>all possible inputs</a:t>
            </a:r>
            <a:r>
              <a:rPr lang="en"/>
              <a:t> - instead we test each </a:t>
            </a:r>
            <a:r>
              <a:rPr b="1" lang="en"/>
              <a:t>category</a:t>
            </a:r>
            <a:r>
              <a:rPr lang="en"/>
              <a:t> of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forget to test corner cases!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errors! Classify them as syntax, run-time or logic and fix them with a correct line of code</a:t>
            </a:r>
            <a:endParaRPr/>
          </a:p>
        </p:txBody>
      </p:sp>
      <p:pic>
        <p:nvPicPr>
          <p:cNvPr id="195" name="Google Shape;195;p37"/>
          <p:cNvPicPr preferRelativeResize="0"/>
          <p:nvPr/>
        </p:nvPicPr>
        <p:blipFill rotWithShape="1">
          <a:blip r:embed="rId3">
            <a:alphaModFix/>
          </a:blip>
          <a:srcRect b="0" l="0" r="19678" t="0"/>
          <a:stretch/>
        </p:blipFill>
        <p:spPr>
          <a:xfrm>
            <a:off x="208500" y="1378450"/>
            <a:ext cx="6985324" cy="1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errors! Classify them as syntax, run-time or logic and fix them with a correct line of code</a:t>
            </a:r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788" y="3389675"/>
            <a:ext cx="6036425" cy="14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8"/>
          <p:cNvPicPr preferRelativeResize="0"/>
          <p:nvPr/>
        </p:nvPicPr>
        <p:blipFill rotWithShape="1">
          <a:blip r:embed="rId4">
            <a:alphaModFix/>
          </a:blip>
          <a:srcRect b="0" l="0" r="19678" t="0"/>
          <a:stretch/>
        </p:blipFill>
        <p:spPr>
          <a:xfrm>
            <a:off x="208500" y="1378450"/>
            <a:ext cx="6985324" cy="19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errors! Classify them as syntax, run-time or logic and fix them with a correct line of code</a:t>
            </a:r>
            <a:endParaRPr/>
          </a:p>
        </p:txBody>
      </p:sp>
      <p:pic>
        <p:nvPicPr>
          <p:cNvPr id="208" name="Google Shape;20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0" y="1320800"/>
            <a:ext cx="7374498" cy="286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errors! Classify them as syntax, run-time or logic and fix them with a correct line of code</a:t>
            </a:r>
            <a:endParaRPr/>
          </a:p>
        </p:txBody>
      </p:sp>
      <p:pic>
        <p:nvPicPr>
          <p:cNvPr id="214" name="Google Shape;2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250" y="1320800"/>
            <a:ext cx="7374498" cy="286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4300" y="2332375"/>
            <a:ext cx="4786624" cy="10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function should take a list of integers and remove the negative integers from the list, but it doesn’t work :(</a:t>
            </a:r>
            <a:endParaRPr/>
          </a:p>
        </p:txBody>
      </p:sp>
      <p:sp>
        <p:nvSpPr>
          <p:cNvPr id="221" name="Google Shape;221;p41"/>
          <p:cNvSpPr txBox="1"/>
          <p:nvPr>
            <p:ph idx="1" type="body"/>
          </p:nvPr>
        </p:nvSpPr>
        <p:spPr>
          <a:xfrm>
            <a:off x="4572000" y="1582100"/>
            <a:ext cx="42603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down three test cases that will help us find the bug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Debug the code snippet to solve the problem</a:t>
            </a:r>
            <a:endParaRPr/>
          </a:p>
        </p:txBody>
      </p:sp>
      <p:pic>
        <p:nvPicPr>
          <p:cNvPr id="222" name="Google Shape;22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5" y="1656825"/>
            <a:ext cx="3868950" cy="12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“library”? How do we access them?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contains a group of methods and/or variables that can extend Python to perform a more diverse set of tasks, without the need to write our own functions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Previous exam question:</a:t>
            </a:r>
            <a:r>
              <a:rPr lang="en" sz="2120"/>
              <a:t> this code validates a data entry, a list with the following string elements</a:t>
            </a:r>
            <a:endParaRPr sz="2120"/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5" y="1264800"/>
            <a:ext cx="6709400" cy="144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Previous exam question:</a:t>
            </a:r>
            <a:r>
              <a:rPr lang="en" sz="2120"/>
              <a:t> this code validates a data entry, a list with the following string elements</a:t>
            </a:r>
            <a:endParaRPr sz="2120"/>
          </a:p>
        </p:txBody>
      </p:sp>
      <p:pic>
        <p:nvPicPr>
          <p:cNvPr id="234" name="Google Shape;23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5" y="1264800"/>
            <a:ext cx="6709400" cy="14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027" y="1264800"/>
            <a:ext cx="4809706" cy="373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Previous exam question:</a:t>
            </a:r>
            <a:r>
              <a:rPr lang="en" sz="2120"/>
              <a:t> this code validates a data entry, a list with the following string elements</a:t>
            </a:r>
            <a:endParaRPr sz="2120"/>
          </a:p>
        </p:txBody>
      </p:sp>
      <p:pic>
        <p:nvPicPr>
          <p:cNvPr id="241" name="Google Shape;24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025" y="1264800"/>
            <a:ext cx="6709400" cy="144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2027" y="1264800"/>
            <a:ext cx="4809706" cy="37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4"/>
          <p:cNvSpPr txBox="1"/>
          <p:nvPr/>
        </p:nvSpPr>
        <p:spPr>
          <a:xfrm>
            <a:off x="311700" y="2705300"/>
            <a:ext cx="3790800" cy="2075700"/>
          </a:xfrm>
          <a:prstGeom prst="rect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an example of valid data that is correctly classified as such by the provided code (i.e. valid data input where the return value is True).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an example of invalid data that is correctly classified as such by the provided code (i.e. invalid data input where the return value is False).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an example of invalid data that is incorrectly classified as a valid by the provided code (i.e. valid data input where the return value is erroneously True).</a:t>
            </a:r>
            <a:endParaRPr sz="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an example of valid data that is incorrectly classified as an invalid by the provided code (i.e. invalid data input where the return value is erroneously False).</a:t>
            </a:r>
            <a:endParaRPr sz="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“library”? How do we access them?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contains a group of methods and/or variables that can extend Python to perform a more diverse set of tasks, without the need to write our own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import libraries: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“library”? How do we access them?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library contains a group of methods and/or variables that can extend Python to perform a more diverse set of tasks, without the need to write our own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import libraries: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numpy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we can assign temporary names: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“defaultdict”? How do we initialise and use one?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“defaultdict”? How do we initialise and use one?</a:t>
            </a:r>
            <a:endParaRPr/>
          </a:p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a dictionary, but new keys are initialised to a default value so that we don’t have to initialise them explicitly!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“defaultdict”? How do we initialise and use one?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a dictionary, but new keys are initialised to a default value so that we don’t have to initialise them explicitly!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import defaultdicts from the collections library: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collections import defaultdict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“defaultdict”? How do we initialise and use one?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Just like a dictionary, but new keys are initialised to a default value so that we don’t have to initialise them explicitly!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to import defaultdicts from the collections library: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from collections import defaultdict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we should consider what type the default value in the defaultdict should be!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tally = defaultdict(int)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