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c69c0dc3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c69c0dc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c69c0dc3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c69c0dc3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3c69c0dc3a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3c69c0dc3a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c69c0dc3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c69c0dc3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3c69c0dc3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3c69c0dc3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c69c0dc3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c69c0dc3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c69c0dc3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c69c0dc3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c69c0dc3a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c69c0dc3a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3c69c0dc3a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3c69c0dc3a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3c69c0dc3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3c69c0dc3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3c69c0dc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3c69c0dc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3c69c0dc3a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3c69c0dc3a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c69c0dc3a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3c69c0dc3a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c69c0dc3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c69c0dc3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c69c0dc3a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c69c0dc3a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c69c0dc3a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c69c0dc3a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c69c0dc3a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c69c0dc3a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c69c0dc3a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c69c0dc3a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3c69c0dc3a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3c69c0dc3a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3c69c0dc3a_1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3c69c0dc3a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c69c0dc3a_1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c69c0dc3a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c69c0dc3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c69c0dc3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c69c0dc3a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c69c0dc3a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c69c0dc3a_1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3c69c0dc3a_1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c69c0dc3a_1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3c69c0dc3a_1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3c69c0dc3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3c69c0dc3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3c69c0dc3a_1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3c69c0dc3a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c69c0dc3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c69c0dc3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c69c0dc3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c69c0dc3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c69c0dc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c69c0dc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c69c0dc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c69c0dc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c69c0dc3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c69c0dc3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3c69c0dc3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3c69c0dc3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COMP10001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Exercise!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Evaluate the following list comprehensions. Also, write some equivalent Python code that doesn’t use a comprehension.</a:t>
            </a:r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75" y="2035326"/>
            <a:ext cx="7156499" cy="5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675" y="2507350"/>
            <a:ext cx="6000427" cy="5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6675" y="2967250"/>
            <a:ext cx="7344199" cy="53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3503675"/>
            <a:ext cx="8623527" cy="3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files? Could we use computers without them?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files? Could we use computers without them?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351775"/>
            <a:ext cx="85206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Files store data permanently - they persist after a program is terminated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files? Could we use computers without them?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351775"/>
            <a:ext cx="85206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Files store data permanently - they persist after a program is terminated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That’s different to internal data storage like lists and dictionaries - they are in temporary memory and are erased when the program finishes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files? Could we use computers without them?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351775"/>
            <a:ext cx="85206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Files store data permanently - they persist after a program is terminated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That’s different to internal data storage like lists and dictionaries - they are in temporary memory and are erased when the program finishes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Files also allow us to organise/structure our data …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files? Could we use computers without them?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351775"/>
            <a:ext cx="85206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Files store data permanently - they persist after a program is terminated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That’s different to internal data storage like lists and dictionaries - they are in temporary memory and are erased when the program finishes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Files also allow us to organise/structure our data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… and share it!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steps to reading and writing files?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steps to reading and writing files?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Python, to </a:t>
            </a:r>
            <a:r>
              <a:rPr b="1" lang="en"/>
              <a:t>open</a:t>
            </a:r>
            <a:r>
              <a:rPr lang="en"/>
              <a:t> a file we use the open() function, which has two arguments: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open(&lt;filename&gt;, &lt;mode&gt;)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steps to reading and writing files?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1152475"/>
            <a:ext cx="85206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Python, to </a:t>
            </a:r>
            <a:r>
              <a:rPr b="1" lang="en"/>
              <a:t>open</a:t>
            </a:r>
            <a:r>
              <a:rPr lang="en"/>
              <a:t> a file we use the open() function, which has two arguments: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open(&lt;filename&gt;, &lt;mode&gt;)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&lt;mode&gt; defaults to “r”, for 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&lt;mode&gt; could also be set to &lt;w&gt; for writing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contents of a file, if it already exists, are overwritten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… Or &lt;a&gt; for appending to a file that already exists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steps to reading and writing files?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Python, to </a:t>
            </a:r>
            <a:r>
              <a:rPr b="1" lang="en"/>
              <a:t>open</a:t>
            </a:r>
            <a:r>
              <a:rPr lang="en"/>
              <a:t> a file we use the open() function, which has two arguments: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open(&lt;filename&gt;, &lt;mode&gt;)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&lt;mode&gt; defaults to “r”, for 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&lt;mode&gt; could also be set to &lt;w&gt; for writing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contents of a file, if it already exists, are overwritten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… Or &lt;a&gt; for appending to a file that already exists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</a:t>
            </a:r>
            <a:r>
              <a:rPr b="1" lang="en"/>
              <a:t>read </a:t>
            </a:r>
            <a:r>
              <a:rPr lang="en"/>
              <a:t>a file, we can use: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“list comprehension”? How do we write one and how do they simplify our code?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steps to reading and writing files?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Python, to </a:t>
            </a:r>
            <a:r>
              <a:rPr b="1" lang="en"/>
              <a:t>open</a:t>
            </a:r>
            <a:r>
              <a:rPr lang="en"/>
              <a:t> a file we use the open() function, which has two arguments: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open(&lt;filename&gt;, &lt;mode&gt;)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&lt;mode&gt; defaults to “r”, for 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&lt;mode&gt; could also be set to &lt;w&gt; for writing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contents of a file, if it already exists, are overwritten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… Or &lt;a&gt; for appending to a file that already exists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</a:t>
            </a:r>
            <a:r>
              <a:rPr b="1" lang="en"/>
              <a:t>read </a:t>
            </a:r>
            <a:r>
              <a:rPr lang="en"/>
              <a:t>a file, we can 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file.read() for a whole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file.readline() to read one line of a file, as a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file.readlines() to read an entire file, returning a list with each row of the file a string in the list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steps to reading and writing files?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Python, to </a:t>
            </a:r>
            <a:r>
              <a:rPr b="1" lang="en"/>
              <a:t>open</a:t>
            </a:r>
            <a:r>
              <a:rPr lang="en"/>
              <a:t> a file we use the open() function, which has two arguments: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open(&lt;filename&gt;, &lt;mode&gt;)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&lt;mode&gt; defaults to “r”, for 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&lt;mode&gt; could also be set to &lt;w&gt; for writing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contents of a file, if it already exists, are overwritten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… Or &lt;a&gt; for appending to a file that already exists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</a:t>
            </a:r>
            <a:r>
              <a:rPr b="1" lang="en"/>
              <a:t>read </a:t>
            </a:r>
            <a:r>
              <a:rPr lang="en"/>
              <a:t>a file, we can 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file.read() for a whole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file.readline() to read one line of a file, as a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file.readlines() to read an entire file, returning a list with each row of the file a string in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</a:t>
            </a:r>
            <a:r>
              <a:rPr b="1" lang="en"/>
              <a:t>write</a:t>
            </a:r>
            <a:r>
              <a:rPr lang="en"/>
              <a:t> a file, we use file.write() to write a string to the output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the steps to reading and writing files?</a:t>
            </a:r>
            <a:endParaRPr/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311700" y="1152475"/>
            <a:ext cx="8520600" cy="3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Python, to </a:t>
            </a:r>
            <a:r>
              <a:rPr b="1" lang="en"/>
              <a:t>open</a:t>
            </a:r>
            <a:r>
              <a:rPr lang="en"/>
              <a:t> a file we use the open() function, which has two arguments: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open(&lt;filename&gt;, &lt;mode&gt;)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&lt;mode&gt; defaults to “r”, for reading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&lt;mode&gt; could also be set to &lt;w&gt; for writing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contents of a file, if it already exists, are overwritten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… Or &lt;a&gt; for appending to a file that already exists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</a:t>
            </a:r>
            <a:r>
              <a:rPr b="1" lang="en"/>
              <a:t>read </a:t>
            </a:r>
            <a:r>
              <a:rPr lang="en"/>
              <a:t>a file, we can use: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file.read() for a whole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file.readline() to read one line of a file, as a string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file.readlines() to read an entire file, returning a list with each row of the file a string in the 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</a:t>
            </a:r>
            <a:r>
              <a:rPr b="1" lang="en"/>
              <a:t>write</a:t>
            </a:r>
            <a:r>
              <a:rPr lang="en"/>
              <a:t> a file, we use file.write() to write a string to the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we’re done, we </a:t>
            </a:r>
            <a:r>
              <a:rPr b="1" lang="en"/>
              <a:t>close</a:t>
            </a:r>
            <a:r>
              <a:rPr lang="en"/>
              <a:t> the file, with file.close()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“csv” file and why is it useful for storing and manipulating data?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“csv” file and why is it useful for storing and manipulating data?</a:t>
            </a:r>
            <a:endParaRPr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311700" y="1419775"/>
            <a:ext cx="8520600" cy="31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b="1" lang="en"/>
              <a:t>comma separated values</a:t>
            </a:r>
            <a:r>
              <a:rPr lang="en"/>
              <a:t> file is a text file stored in a specific format, like a spreadsheet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“csv” file and why is it useful for storing and manipulating data?</a:t>
            </a:r>
            <a:endParaRPr/>
          </a:p>
        </p:txBody>
      </p:sp>
      <p:sp>
        <p:nvSpPr>
          <p:cNvPr id="198" name="Google Shape;198;p37"/>
          <p:cNvSpPr txBox="1"/>
          <p:nvPr>
            <p:ph idx="1" type="body"/>
          </p:nvPr>
        </p:nvSpPr>
        <p:spPr>
          <a:xfrm>
            <a:off x="311700" y="1419775"/>
            <a:ext cx="8520600" cy="31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b="1" lang="en"/>
              <a:t>comma separated values</a:t>
            </a:r>
            <a:r>
              <a:rPr lang="en"/>
              <a:t> file is a text file stored in a specific format, like a spreadsheet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Rows of data with individual values, separated by a comma (,) and rows separated by a newline character (\n)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“csv” file and why is it useful for storing and manipulating data?</a:t>
            </a:r>
            <a:endParaRPr/>
          </a:p>
        </p:txBody>
      </p:sp>
      <p:sp>
        <p:nvSpPr>
          <p:cNvPr id="204" name="Google Shape;204;p38"/>
          <p:cNvSpPr txBox="1"/>
          <p:nvPr>
            <p:ph idx="1" type="body"/>
          </p:nvPr>
        </p:nvSpPr>
        <p:spPr>
          <a:xfrm>
            <a:off x="311700" y="1419775"/>
            <a:ext cx="8520600" cy="31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b="1" lang="en"/>
              <a:t>comma separated values</a:t>
            </a:r>
            <a:r>
              <a:rPr lang="en"/>
              <a:t> file is a text file stored in a specific format, like a spreadsheet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Rows of data with individual values, separated by a comma (,) and rows separated by a newline character (\n)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we’re using data, it’s often natural to store it in rows and columns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 csvs are very powerful!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the blanks!</a:t>
            </a:r>
            <a:endParaRPr/>
          </a:p>
        </p:txBody>
      </p:sp>
      <p:pic>
        <p:nvPicPr>
          <p:cNvPr id="210" name="Google Shape;21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520601" cy="226032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9"/>
          <p:cNvSpPr/>
          <p:nvPr/>
        </p:nvSpPr>
        <p:spPr>
          <a:xfrm>
            <a:off x="1547300" y="1122225"/>
            <a:ext cx="12582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9"/>
          <p:cNvSpPr/>
          <p:nvPr/>
        </p:nvSpPr>
        <p:spPr>
          <a:xfrm>
            <a:off x="2745400" y="1410650"/>
            <a:ext cx="12582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9"/>
          <p:cNvSpPr/>
          <p:nvPr/>
        </p:nvSpPr>
        <p:spPr>
          <a:xfrm>
            <a:off x="2260175" y="1911625"/>
            <a:ext cx="12582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9"/>
          <p:cNvSpPr/>
          <p:nvPr/>
        </p:nvSpPr>
        <p:spPr>
          <a:xfrm>
            <a:off x="2327575" y="2260225"/>
            <a:ext cx="1258200" cy="31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/>
          <p:nvPr/>
        </p:nvSpPr>
        <p:spPr>
          <a:xfrm>
            <a:off x="397075" y="3015575"/>
            <a:ext cx="14307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in the blanks!</a:t>
            </a:r>
            <a:endParaRPr/>
          </a:p>
        </p:txBody>
      </p:sp>
      <p:pic>
        <p:nvPicPr>
          <p:cNvPr id="221" name="Google Shape;22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4"/>
            <a:ext cx="8520601" cy="226032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40"/>
          <p:cNvSpPr/>
          <p:nvPr/>
        </p:nvSpPr>
        <p:spPr>
          <a:xfrm>
            <a:off x="1547300" y="1122225"/>
            <a:ext cx="12582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0"/>
          <p:cNvSpPr/>
          <p:nvPr/>
        </p:nvSpPr>
        <p:spPr>
          <a:xfrm>
            <a:off x="2745400" y="1410650"/>
            <a:ext cx="12582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40"/>
          <p:cNvSpPr/>
          <p:nvPr/>
        </p:nvSpPr>
        <p:spPr>
          <a:xfrm>
            <a:off x="2260175" y="1911625"/>
            <a:ext cx="12582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40"/>
          <p:cNvSpPr/>
          <p:nvPr/>
        </p:nvSpPr>
        <p:spPr>
          <a:xfrm>
            <a:off x="2327575" y="2260225"/>
            <a:ext cx="1258200" cy="31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40"/>
          <p:cNvSpPr/>
          <p:nvPr/>
        </p:nvSpPr>
        <p:spPr>
          <a:xfrm>
            <a:off x="397075" y="3015575"/>
            <a:ext cx="1430700" cy="34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2500" y="3722025"/>
            <a:ext cx="2393675" cy="11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following csv file and Python script, what is the code attempting to find and print?</a:t>
            </a:r>
            <a:endParaRPr/>
          </a:p>
        </p:txBody>
      </p:sp>
      <p:pic>
        <p:nvPicPr>
          <p:cNvPr id="233" name="Google Shape;23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6175"/>
            <a:ext cx="4660500" cy="14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1975" y="1416175"/>
            <a:ext cx="3890600" cy="302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“list comprehension”? How do we write one and how do they simplify our code?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394275"/>
            <a:ext cx="85206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cheeky shortcut for simple iteration tasks involving a collection (i.e. list, set, dictionary)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a list comprehension</a:t>
            </a:r>
            <a:r>
              <a:rPr lang="en"/>
              <a:t>, (re)write the function </a:t>
            </a:r>
            <a:r>
              <a:rPr lang="en"/>
              <a:t>allnum</a:t>
            </a:r>
            <a:r>
              <a:rPr lang="en"/>
              <a:t> that takes a list of strings, and returns a list of those that exclusively contain digits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 rotWithShape="1">
          <a:blip r:embed="rId3">
            <a:alphaModFix/>
          </a:blip>
          <a:srcRect b="0" l="0" r="27567" t="0"/>
          <a:stretch/>
        </p:blipFill>
        <p:spPr>
          <a:xfrm>
            <a:off x="1370813" y="2054300"/>
            <a:ext cx="6402375" cy="2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 rotWithShape="1">
          <a:blip r:embed="rId3">
            <a:alphaModFix/>
          </a:blip>
          <a:srcRect b="0" l="72360" r="0" t="0"/>
          <a:stretch/>
        </p:blipFill>
        <p:spPr>
          <a:xfrm>
            <a:off x="3350451" y="2430575"/>
            <a:ext cx="2443099" cy="2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Using a list comprehension</a:t>
            </a:r>
            <a:r>
              <a:rPr lang="en"/>
              <a:t>, (re)write the function allnum that takes a list of strings, and returns a list of those that exclusively contain digits</a:t>
            </a:r>
            <a:endParaRPr/>
          </a:p>
        </p:txBody>
      </p:sp>
      <p:pic>
        <p:nvPicPr>
          <p:cNvPr id="247" name="Google Shape;247;p43"/>
          <p:cNvPicPr preferRelativeResize="0"/>
          <p:nvPr/>
        </p:nvPicPr>
        <p:blipFill rotWithShape="1">
          <a:blip r:embed="rId3">
            <a:alphaModFix/>
          </a:blip>
          <a:srcRect b="0" l="0" r="27567" t="0"/>
          <a:stretch/>
        </p:blipFill>
        <p:spPr>
          <a:xfrm>
            <a:off x="1370813" y="2054300"/>
            <a:ext cx="6402375" cy="2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3"/>
          <p:cNvPicPr preferRelativeResize="0"/>
          <p:nvPr/>
        </p:nvPicPr>
        <p:blipFill rotWithShape="1">
          <a:blip r:embed="rId3">
            <a:alphaModFix/>
          </a:blip>
          <a:srcRect b="0" l="72360" r="0" t="0"/>
          <a:stretch/>
        </p:blipFill>
        <p:spPr>
          <a:xfrm>
            <a:off x="3350451" y="2430575"/>
            <a:ext cx="2443099" cy="28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12" y="3295275"/>
            <a:ext cx="819397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list comprehension, (re)write the make_gamertag function that takes a name string and returns a string with a hyphen after each letter</a:t>
            </a:r>
            <a:endParaRPr/>
          </a:p>
        </p:txBody>
      </p:sp>
      <p:pic>
        <p:nvPicPr>
          <p:cNvPr id="255" name="Google Shape;25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237" y="1865696"/>
            <a:ext cx="5973524" cy="31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list comprehension, (re)write the make_gamertag function that takes a name string and returns a string with a hyphen after each letter</a:t>
            </a:r>
            <a:endParaRPr/>
          </a:p>
        </p:txBody>
      </p:sp>
      <p:pic>
        <p:nvPicPr>
          <p:cNvPr id="261" name="Google Shape;26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237" y="1865696"/>
            <a:ext cx="5973524" cy="3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3794" y="2571751"/>
            <a:ext cx="6036420" cy="51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788" y="506713"/>
            <a:ext cx="8438425" cy="4130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“list comprehension”? How do we write one and how do they simplify our code?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394275"/>
            <a:ext cx="85206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cheeky shortcut for simple iteration tasks involving a collection (i.e. list, set, dictionary)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[&lt;expression&gt; &lt;for iteration statement&gt; &lt;optional if filter condition&gt;]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“list comprehension”? How do we write one and how do they simplify our code?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394275"/>
            <a:ext cx="85206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cheeky shortcut for simple iteration tasks involving a collection (i.e. list, set, dictionary)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[&lt;expression&gt; &lt;for iteration statement&gt; &lt;optional if filter condition&gt;]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each iteration, the outcome of &lt;expression&gt; is added to the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 &lt;if filter condition&gt; is included, this only happens when the condition is True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“list comprehension”? How do we write one and how do they simplify our code?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394275"/>
            <a:ext cx="8520600" cy="31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cheeky shortcut for simple iteration tasks involving a collection (i.e. list, set, dictionary)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[&lt;expression&gt; &lt;for iteration statement&gt; &lt;optional if filter condition&gt;]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each iteration, the outcome of &lt;expression&gt; is added to the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the &lt;if filter condition&gt; is included, this only happens when the condition is True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Avoid overcomplicating these! They’re a neat way to wrap up simple loops into one line!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use curly brackets instead of square brackets around a list comprehension? How about parentheses?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use curly brackets instead of square brackets around a list comprehension? How about parentheses?</a:t>
            </a:r>
            <a:endParaRPr/>
          </a:p>
        </p:txBody>
      </p:sp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1819350"/>
            <a:ext cx="8520600" cy="27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[i**2 for i in range(10)] -&gt; list!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{i**2 for i in range(10)} -&gt; set!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we use curly brackets instead of square brackets around a list comprehension? How about parentheses?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819350"/>
            <a:ext cx="8520600" cy="27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[i**2 for i in range(10)] -&gt; list!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{i**2 for i in range(10)} -&gt; set!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(i**2 for i in range(10)) -&gt; NOT a tuple!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a generator, which we can iterate over. You don’t need to know about generators, but you do need to know that this expression doesn’t give us a tuple!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