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5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8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0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79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6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9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2351-F8C2-FF4F-A530-F78C218EA479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878A-46D0-5F41-8C11-30ACA3BBCE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5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4B8B8-44DC-1D49-B122-D5058E4EDE7D}"/>
              </a:ext>
            </a:extLst>
          </p:cNvPr>
          <p:cNvSpPr txBox="1"/>
          <p:nvPr/>
        </p:nvSpPr>
        <p:spPr>
          <a:xfrm>
            <a:off x="806645" y="1166562"/>
            <a:ext cx="126164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Python Interpreter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7FDC0-D396-6145-BAD5-30F624533FB5}"/>
              </a:ext>
            </a:extLst>
          </p:cNvPr>
          <p:cNvSpPr txBox="1"/>
          <p:nvPr/>
        </p:nvSpPr>
        <p:spPr>
          <a:xfrm>
            <a:off x="556274" y="2363991"/>
            <a:ext cx="15120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Ausführender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8471D-26E6-6743-B79B-5F639AF1E3F2}"/>
              </a:ext>
            </a:extLst>
          </p:cNvPr>
          <p:cNvSpPr txBox="1"/>
          <p:nvPr/>
        </p:nvSpPr>
        <p:spPr>
          <a:xfrm>
            <a:off x="3201500" y="981896"/>
            <a:ext cx="1469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Skript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E5D37-D9B9-DF42-BA2D-77CBE29FD8C9}"/>
              </a:ext>
            </a:extLst>
          </p:cNvPr>
          <p:cNvSpPr txBox="1"/>
          <p:nvPr/>
        </p:nvSpPr>
        <p:spPr>
          <a:xfrm>
            <a:off x="3201500" y="1628227"/>
            <a:ext cx="1469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Eingaben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FDDD3-688A-DC4A-BD8A-D5CE3CD17134}"/>
              </a:ext>
            </a:extLst>
          </p:cNvPr>
          <p:cNvSpPr txBox="1"/>
          <p:nvPr/>
        </p:nvSpPr>
        <p:spPr>
          <a:xfrm>
            <a:off x="3201501" y="3133862"/>
            <a:ext cx="1469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Ausgabe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2A89F-F22F-D346-945D-415B04F24D85}"/>
              </a:ext>
            </a:extLst>
          </p:cNvPr>
          <p:cNvSpPr txBox="1"/>
          <p:nvPr/>
        </p:nvSpPr>
        <p:spPr>
          <a:xfrm>
            <a:off x="5541517" y="238126"/>
            <a:ext cx="90282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Text Editor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8306F66-ED40-624F-A0A0-C3ED2F04B7A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068286" y="1166562"/>
            <a:ext cx="1133214" cy="3231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7C026CF-7E5D-BE4B-B0BD-E935FC91AEC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>
            <a:off x="2068286" y="1489729"/>
            <a:ext cx="1133214" cy="323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3BD23B-412B-3340-A16A-F30DF84D31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68286" y="2687157"/>
            <a:ext cx="1133215" cy="6313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F1633D-E9A6-9D44-8766-437530BBAA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099324" y="2025849"/>
            <a:ext cx="551098" cy="1251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2B60285-A6A2-3D4C-8CDB-F005DBC35CB3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V="1">
            <a:off x="3936493" y="561292"/>
            <a:ext cx="1605024" cy="42060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8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4B8B8-44DC-1D49-B122-D5058E4EDE7D}"/>
              </a:ext>
            </a:extLst>
          </p:cNvPr>
          <p:cNvSpPr txBox="1"/>
          <p:nvPr/>
        </p:nvSpPr>
        <p:spPr>
          <a:xfrm>
            <a:off x="806645" y="1166562"/>
            <a:ext cx="1261641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Python Interpreter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7FDC0-D396-6145-BAD5-30F624533FB5}"/>
              </a:ext>
            </a:extLst>
          </p:cNvPr>
          <p:cNvSpPr txBox="1"/>
          <p:nvPr/>
        </p:nvSpPr>
        <p:spPr>
          <a:xfrm>
            <a:off x="556274" y="2363991"/>
            <a:ext cx="15120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Ausführender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8471D-26E6-6743-B79B-5F639AF1E3F2}"/>
              </a:ext>
            </a:extLst>
          </p:cNvPr>
          <p:cNvSpPr txBox="1"/>
          <p:nvPr/>
        </p:nvSpPr>
        <p:spPr>
          <a:xfrm>
            <a:off x="3201500" y="981896"/>
            <a:ext cx="14699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Skript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E5D37-D9B9-DF42-BA2D-77CBE29FD8C9}"/>
              </a:ext>
            </a:extLst>
          </p:cNvPr>
          <p:cNvSpPr txBox="1"/>
          <p:nvPr/>
        </p:nvSpPr>
        <p:spPr>
          <a:xfrm>
            <a:off x="3201500" y="1628227"/>
            <a:ext cx="1469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Eingaben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FDDD3-688A-DC4A-BD8A-D5CE3CD17134}"/>
              </a:ext>
            </a:extLst>
          </p:cNvPr>
          <p:cNvSpPr txBox="1"/>
          <p:nvPr/>
        </p:nvSpPr>
        <p:spPr>
          <a:xfrm>
            <a:off x="3201501" y="3133862"/>
            <a:ext cx="14699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Ausgabe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2A89F-F22F-D346-945D-415B04F24D85}"/>
              </a:ext>
            </a:extLst>
          </p:cNvPr>
          <p:cNvSpPr txBox="1"/>
          <p:nvPr/>
        </p:nvSpPr>
        <p:spPr>
          <a:xfrm>
            <a:off x="5541517" y="238126"/>
            <a:ext cx="90282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Text Editor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8306F66-ED40-624F-A0A0-C3ED2F04B7A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068286" y="1166562"/>
            <a:ext cx="1133214" cy="3231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7C026CF-7E5D-BE4B-B0BD-E935FC91AEC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>
            <a:off x="2068286" y="1489729"/>
            <a:ext cx="1133214" cy="323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3BD23B-412B-3340-A16A-F30DF84D31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68286" y="2687157"/>
            <a:ext cx="1133215" cy="6313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F1633D-E9A6-9D44-8766-437530BBAA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099324" y="2025849"/>
            <a:ext cx="551098" cy="1251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2B60285-A6A2-3D4C-8CDB-F005DBC35CB3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V="1">
            <a:off x="3936493" y="561292"/>
            <a:ext cx="1605024" cy="42060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8453DD9-5D6D-1A42-9C16-A0A0F13AFFD2}"/>
              </a:ext>
            </a:extLst>
          </p:cNvPr>
          <p:cNvSpPr/>
          <p:nvPr/>
        </p:nvSpPr>
        <p:spPr>
          <a:xfrm rot="21063439">
            <a:off x="426751" y="269858"/>
            <a:ext cx="6108434" cy="138260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CAF31-C76B-C54E-B897-0DF76EC25F48}"/>
              </a:ext>
            </a:extLst>
          </p:cNvPr>
          <p:cNvSpPr txBox="1"/>
          <p:nvPr/>
        </p:nvSpPr>
        <p:spPr>
          <a:xfrm>
            <a:off x="5814088" y="1666614"/>
            <a:ext cx="7425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accent6"/>
                </a:solidFill>
              </a:rPr>
              <a:t>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0EA9A9-94AB-1D4C-80D3-398FD0369D4A}"/>
              </a:ext>
            </a:extLst>
          </p:cNvPr>
          <p:cNvCxnSpPr>
            <a:cxnSpLocks/>
            <a:stCxn id="14" idx="5"/>
            <a:endCxn id="15" idx="0"/>
          </p:cNvCxnSpPr>
          <p:nvPr/>
        </p:nvCxnSpPr>
        <p:spPr>
          <a:xfrm>
            <a:off x="5690360" y="1108334"/>
            <a:ext cx="494984" cy="5582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4B8B8-44DC-1D49-B122-D5058E4EDE7D}"/>
              </a:ext>
            </a:extLst>
          </p:cNvPr>
          <p:cNvSpPr txBox="1"/>
          <p:nvPr/>
        </p:nvSpPr>
        <p:spPr>
          <a:xfrm>
            <a:off x="806645" y="1166562"/>
            <a:ext cx="1261641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Python Interpreter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7FDC0-D396-6145-BAD5-30F624533FB5}"/>
              </a:ext>
            </a:extLst>
          </p:cNvPr>
          <p:cNvSpPr txBox="1"/>
          <p:nvPr/>
        </p:nvSpPr>
        <p:spPr>
          <a:xfrm>
            <a:off x="556274" y="2363991"/>
            <a:ext cx="151201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Ausführender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8471D-26E6-6743-B79B-5F639AF1E3F2}"/>
              </a:ext>
            </a:extLst>
          </p:cNvPr>
          <p:cNvSpPr txBox="1"/>
          <p:nvPr/>
        </p:nvSpPr>
        <p:spPr>
          <a:xfrm>
            <a:off x="3201500" y="981896"/>
            <a:ext cx="14699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Skript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E5D37-D9B9-DF42-BA2D-77CBE29FD8C9}"/>
              </a:ext>
            </a:extLst>
          </p:cNvPr>
          <p:cNvSpPr txBox="1"/>
          <p:nvPr/>
        </p:nvSpPr>
        <p:spPr>
          <a:xfrm>
            <a:off x="3201500" y="1628227"/>
            <a:ext cx="14699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Eingaben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FDDD3-688A-DC4A-BD8A-D5CE3CD17134}"/>
              </a:ext>
            </a:extLst>
          </p:cNvPr>
          <p:cNvSpPr txBox="1"/>
          <p:nvPr/>
        </p:nvSpPr>
        <p:spPr>
          <a:xfrm>
            <a:off x="3201501" y="3133862"/>
            <a:ext cx="14699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de-DE" dirty="0"/>
              <a:t>Ausgabe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2A89F-F22F-D346-945D-415B04F24D85}"/>
              </a:ext>
            </a:extLst>
          </p:cNvPr>
          <p:cNvSpPr txBox="1"/>
          <p:nvPr/>
        </p:nvSpPr>
        <p:spPr>
          <a:xfrm>
            <a:off x="5541517" y="238126"/>
            <a:ext cx="90282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Text Editor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8306F66-ED40-624F-A0A0-C3ED2F04B7A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068286" y="1166562"/>
            <a:ext cx="1133214" cy="3231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7C026CF-7E5D-BE4B-B0BD-E935FC91AEC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>
            <a:off x="2068286" y="1489729"/>
            <a:ext cx="1133214" cy="323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3BD23B-412B-3340-A16A-F30DF84D31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68286" y="2687157"/>
            <a:ext cx="1133215" cy="6313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EF1633D-E9A6-9D44-8766-437530BBAA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099324" y="2025849"/>
            <a:ext cx="551098" cy="1251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2B60285-A6A2-3D4C-8CDB-F005DBC35CB3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V="1">
            <a:off x="3936493" y="561292"/>
            <a:ext cx="1605024" cy="42060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8453DD9-5D6D-1A42-9C16-A0A0F13AFFD2}"/>
              </a:ext>
            </a:extLst>
          </p:cNvPr>
          <p:cNvSpPr/>
          <p:nvPr/>
        </p:nvSpPr>
        <p:spPr>
          <a:xfrm rot="20651151">
            <a:off x="197363" y="220643"/>
            <a:ext cx="6755397" cy="335589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CAF31-C76B-C54E-B897-0DF76EC25F48}"/>
              </a:ext>
            </a:extLst>
          </p:cNvPr>
          <p:cNvSpPr txBox="1"/>
          <p:nvPr/>
        </p:nvSpPr>
        <p:spPr>
          <a:xfrm>
            <a:off x="6535066" y="2743842"/>
            <a:ext cx="200125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accent6"/>
                </a:solidFill>
              </a:rPr>
              <a:t>JupyterLab</a:t>
            </a:r>
            <a:endParaRPr lang="de-DE" sz="3200" dirty="0">
              <a:solidFill>
                <a:schemeClr val="accent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0EA9A9-94AB-1D4C-80D3-398FD0369D4A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196395" y="2389289"/>
            <a:ext cx="808254" cy="46821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6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29</Words>
  <Application>Microsoft Macintosh PowerPoint</Application>
  <PresentationFormat>On-screen Show (16:10)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A.</dc:creator>
  <cp:lastModifiedBy>Lukas A.</cp:lastModifiedBy>
  <cp:revision>13</cp:revision>
  <cp:lastPrinted>2019-04-02T14:54:14Z</cp:lastPrinted>
  <dcterms:created xsi:type="dcterms:W3CDTF">2019-04-02T14:20:41Z</dcterms:created>
  <dcterms:modified xsi:type="dcterms:W3CDTF">2020-05-17T06:43:26Z</dcterms:modified>
</cp:coreProperties>
</file>