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1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7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6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8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0F60-D332-D949-9B78-643C94EBC525}" type="datetimeFigureOut">
              <a:rPr lang="de-DE" smtClean="0"/>
              <a:t>30.04.14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E1B6-37AA-5548-AC1C-BC8B3E9BE9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4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7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67095" y="3354487"/>
            <a:ext cx="2493714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2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1002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67309" y="2473823"/>
            <a:ext cx="1558162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58038" y="2965061"/>
            <a:ext cx="1558162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1004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85849" y="3528739"/>
            <a:ext cx="1558162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1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8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A03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1005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00306" y="3410113"/>
            <a:ext cx="1558162" cy="4411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6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8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A04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ADD A07 A08 A10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1006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67095" y="2474743"/>
            <a:ext cx="2493714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1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/>
          <p:cNvSpPr/>
          <p:nvPr/>
        </p:nvSpPr>
        <p:spPr>
          <a:xfrm>
            <a:off x="482056" y="783191"/>
            <a:ext cx="5478752" cy="3638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6544837" y="296648"/>
            <a:ext cx="2261956" cy="5377019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7165949" y="45425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27 A05 A06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65949" y="78788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5 A06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165949" y="112151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ADD A07 A08 A10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65949" y="145514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0000"/>
                </a:solidFill>
              </a:rPr>
              <a:t>CMP 8 A10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65949" y="178877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165949" y="2122410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55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65949" y="2456042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165949" y="2789674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165949" y="312330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65949" y="3456938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8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165949" y="3790566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5190" y="5979605"/>
            <a:ext cx="8593576" cy="500618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System-Bus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85995" y="936318"/>
            <a:ext cx="2159982" cy="3281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371979" y="2679211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8" name="Rechteck 17"/>
          <p:cNvSpPr/>
          <p:nvPr/>
        </p:nvSpPr>
        <p:spPr>
          <a:xfrm>
            <a:off x="1371979" y="3178297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19" name="Rechteck 18"/>
          <p:cNvSpPr/>
          <p:nvPr/>
        </p:nvSpPr>
        <p:spPr>
          <a:xfrm>
            <a:off x="1371979" y="3677383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8483" y="1205169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Recheneinheit</a:t>
            </a:r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6971271" y="4779813"/>
            <a:ext cx="1409087" cy="769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Speicher</a:t>
            </a:r>
            <a:r>
              <a:rPr lang="en-GB" dirty="0" smtClean="0"/>
              <a:t>-</a:t>
            </a:r>
          </a:p>
          <a:p>
            <a:pPr algn="ctr"/>
            <a:r>
              <a:rPr lang="en-GB" dirty="0" err="1" smtClean="0"/>
              <a:t>kontroller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619484" y="936318"/>
            <a:ext cx="2159982" cy="31388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97593" y="1227764"/>
            <a:ext cx="1631574" cy="1047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Steuerlogik</a:t>
            </a:r>
            <a:endParaRPr lang="en-GB" dirty="0" smtClean="0"/>
          </a:p>
        </p:txBody>
      </p:sp>
      <p:sp>
        <p:nvSpPr>
          <p:cNvPr id="25" name="Rechteck 24"/>
          <p:cNvSpPr/>
          <p:nvPr/>
        </p:nvSpPr>
        <p:spPr>
          <a:xfrm>
            <a:off x="3751306" y="2678405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A04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299237" y="3152763"/>
            <a:ext cx="13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Register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8" name="Gerade Verbindung 27"/>
          <p:cNvCxnSpPr>
            <a:stCxn id="16" idx="3"/>
          </p:cNvCxnSpPr>
          <p:nvPr/>
        </p:nvCxnSpPr>
        <p:spPr>
          <a:xfrm>
            <a:off x="2845977" y="2577233"/>
            <a:ext cx="77350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3" idx="2"/>
          </p:cNvCxnSpPr>
          <p:nvPr/>
        </p:nvCxnSpPr>
        <p:spPr>
          <a:xfrm>
            <a:off x="4699475" y="4075217"/>
            <a:ext cx="0" cy="190438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2" idx="2"/>
          </p:cNvCxnSpPr>
          <p:nvPr/>
        </p:nvCxnSpPr>
        <p:spPr>
          <a:xfrm>
            <a:off x="7675815" y="5673667"/>
            <a:ext cx="0" cy="30593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747222" y="2280561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Instruktionszeiger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595855" y="45425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A01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6595855" y="78448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A02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595855" y="111471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A03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6595855" y="144494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A04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6595855" y="177517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6595855" y="210541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A06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6595855" y="243564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A07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6595855" y="2765875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A08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595855" y="3096107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A09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6595855" y="3426339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A10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6595855" y="3756571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A11</a:t>
            </a:r>
            <a:endParaRPr lang="en-GB" dirty="0"/>
          </a:p>
        </p:txBody>
      </p:sp>
      <p:sp>
        <p:nvSpPr>
          <p:cNvPr id="53" name="Rechteck 52"/>
          <p:cNvSpPr/>
          <p:nvPr/>
        </p:nvSpPr>
        <p:spPr>
          <a:xfrm>
            <a:off x="7165953" y="4124311"/>
            <a:ext cx="1409087" cy="3337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32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595855" y="4086803"/>
            <a:ext cx="57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A12</a:t>
            </a:r>
            <a:endParaRPr lang="en-GB" dirty="0"/>
          </a:p>
        </p:txBody>
      </p:sp>
      <p:sp>
        <p:nvSpPr>
          <p:cNvPr id="55" name="Rechteck 54"/>
          <p:cNvSpPr/>
          <p:nvPr/>
        </p:nvSpPr>
        <p:spPr>
          <a:xfrm>
            <a:off x="3747222" y="3557251"/>
            <a:ext cx="1896337" cy="3885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CMP 8 A10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743138" y="3159407"/>
            <a:ext cx="1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FFFFFF"/>
                </a:solidFill>
              </a:rPr>
              <a:t>Instruktion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60578" y="259767"/>
            <a:ext cx="108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CPU</a:t>
            </a:r>
            <a:endParaRPr lang="en-GB" sz="2800" dirty="0"/>
          </a:p>
        </p:txBody>
      </p:sp>
      <p:sp>
        <p:nvSpPr>
          <p:cNvPr id="60" name="Textfeld 59"/>
          <p:cNvSpPr txBox="1"/>
          <p:nvPr/>
        </p:nvSpPr>
        <p:spPr>
          <a:xfrm rot="16200000">
            <a:off x="4693499" y="1563957"/>
            <a:ext cx="305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 smtClean="0"/>
              <a:t>Hauptspeicher</a:t>
            </a:r>
            <a:endParaRPr lang="en-GB" sz="2800" dirty="0"/>
          </a:p>
        </p:txBody>
      </p:sp>
      <p:sp>
        <p:nvSpPr>
          <p:cNvPr id="62" name="Rechteck 61"/>
          <p:cNvSpPr/>
          <p:nvPr/>
        </p:nvSpPr>
        <p:spPr>
          <a:xfrm>
            <a:off x="444963" y="5200861"/>
            <a:ext cx="3452630" cy="593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feld 62"/>
          <p:cNvSpPr txBox="1"/>
          <p:nvPr/>
        </p:nvSpPr>
        <p:spPr>
          <a:xfrm>
            <a:off x="482056" y="4668348"/>
            <a:ext cx="19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Taktgeber</a:t>
            </a:r>
            <a:endParaRPr lang="en-GB" sz="2800" dirty="0"/>
          </a:p>
        </p:txBody>
      </p:sp>
      <p:sp>
        <p:nvSpPr>
          <p:cNvPr id="64" name="Rechteck 63"/>
          <p:cNvSpPr/>
          <p:nvPr/>
        </p:nvSpPr>
        <p:spPr>
          <a:xfrm>
            <a:off x="2528727" y="5312882"/>
            <a:ext cx="1214411" cy="388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1007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862123" y="5312882"/>
            <a:ext cx="15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>
                <a:solidFill>
                  <a:srgbClr val="000000"/>
                </a:solidFill>
              </a:rPr>
              <a:t>Taktnummer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6" name="Gerade Verbindung 65"/>
          <p:cNvCxnSpPr/>
          <p:nvPr/>
        </p:nvCxnSpPr>
        <p:spPr>
          <a:xfrm>
            <a:off x="2528727" y="4422101"/>
            <a:ext cx="11330" cy="77876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235403" y="5497524"/>
            <a:ext cx="2309434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235403" y="5497524"/>
            <a:ext cx="0" cy="4820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2" idx="3"/>
          </p:cNvCxnSpPr>
          <p:nvPr/>
        </p:nvCxnSpPr>
        <p:spPr>
          <a:xfrm>
            <a:off x="3897593" y="5497524"/>
            <a:ext cx="33781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67095" y="3354487"/>
            <a:ext cx="2493714" cy="7714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Bildschirmpräsentation (4:3)</PresentationFormat>
  <Paragraphs>326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Arnold</dc:creator>
  <cp:lastModifiedBy>Lukas Arnold</cp:lastModifiedBy>
  <cp:revision>9</cp:revision>
  <dcterms:created xsi:type="dcterms:W3CDTF">2014-04-30T06:48:16Z</dcterms:created>
  <dcterms:modified xsi:type="dcterms:W3CDTF">2014-04-30T07:28:20Z</dcterms:modified>
</cp:coreProperties>
</file>