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3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51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66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31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11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9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77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3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7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6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6BC7-9C87-5943-8332-B3AF14F76345}" type="datetimeFigureOut">
              <a:rPr lang="de-DE" smtClean="0"/>
              <a:t>04.05.14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C3235-C27A-0C4F-A342-1A4C2316FC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4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725471" y="1650185"/>
            <a:ext cx="3782285" cy="686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Haupt</a:t>
            </a:r>
            <a:r>
              <a:rPr lang="en-GB" dirty="0" smtClean="0"/>
              <a:t>-Thread</a:t>
            </a:r>
          </a:p>
        </p:txBody>
      </p:sp>
      <p:sp>
        <p:nvSpPr>
          <p:cNvPr id="5" name="Ecken des Rechtecks auf der gleichen Seite schneiden 4"/>
          <p:cNvSpPr/>
          <p:nvPr/>
        </p:nvSpPr>
        <p:spPr>
          <a:xfrm rot="16200000">
            <a:off x="412496" y="1399875"/>
            <a:ext cx="1603831" cy="1195920"/>
          </a:xfrm>
          <a:prstGeom prst="snip2SameRect">
            <a:avLst>
              <a:gd name="adj1" fmla="val 0"/>
              <a:gd name="adj2" fmla="val 35659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Eingabe</a:t>
            </a:r>
            <a:r>
              <a:rPr lang="en-GB" dirty="0" smtClean="0"/>
              <a:t> A</a:t>
            </a:r>
          </a:p>
        </p:txBody>
      </p:sp>
      <p:sp>
        <p:nvSpPr>
          <p:cNvPr id="6" name="Ecken des Rechtecks auf der gleichen Seite schneiden 5"/>
          <p:cNvSpPr/>
          <p:nvPr/>
        </p:nvSpPr>
        <p:spPr>
          <a:xfrm rot="5400000">
            <a:off x="7146251" y="1399312"/>
            <a:ext cx="1604962" cy="1195920"/>
          </a:xfrm>
          <a:prstGeom prst="snip2SameRect">
            <a:avLst>
              <a:gd name="adj1" fmla="val 0"/>
              <a:gd name="adj2" fmla="val 35659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Ausgabe</a:t>
            </a:r>
            <a:endParaRPr lang="en-GB" dirty="0"/>
          </a:p>
        </p:txBody>
      </p:sp>
      <p:sp>
        <p:nvSpPr>
          <p:cNvPr id="7" name="Ecken des Rechtecks auf der gleichen Seite schneiden 6"/>
          <p:cNvSpPr/>
          <p:nvPr/>
        </p:nvSpPr>
        <p:spPr>
          <a:xfrm rot="16200000">
            <a:off x="412496" y="4134167"/>
            <a:ext cx="1603831" cy="1195920"/>
          </a:xfrm>
          <a:prstGeom prst="snip2SameRect">
            <a:avLst>
              <a:gd name="adj1" fmla="val 0"/>
              <a:gd name="adj2" fmla="val 35659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Eingabe</a:t>
            </a:r>
            <a:r>
              <a:rPr lang="en-GB" dirty="0" smtClean="0"/>
              <a:t> B</a:t>
            </a:r>
          </a:p>
        </p:txBody>
      </p:sp>
      <p:sp>
        <p:nvSpPr>
          <p:cNvPr id="8" name="Rechteck 7"/>
          <p:cNvSpPr/>
          <p:nvPr/>
        </p:nvSpPr>
        <p:spPr>
          <a:xfrm>
            <a:off x="3559798" y="2576123"/>
            <a:ext cx="2321652" cy="686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Neben</a:t>
            </a:r>
            <a:r>
              <a:rPr lang="en-GB" dirty="0" smtClean="0"/>
              <a:t>-Thread 1</a:t>
            </a:r>
          </a:p>
        </p:txBody>
      </p:sp>
      <p:sp>
        <p:nvSpPr>
          <p:cNvPr id="9" name="Rechteck 8"/>
          <p:cNvSpPr/>
          <p:nvPr/>
        </p:nvSpPr>
        <p:spPr>
          <a:xfrm>
            <a:off x="3559798" y="3482617"/>
            <a:ext cx="2321652" cy="686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Neben</a:t>
            </a:r>
            <a:r>
              <a:rPr lang="en-GB" dirty="0" smtClean="0"/>
              <a:t>-Thread 2</a:t>
            </a:r>
          </a:p>
        </p:txBody>
      </p:sp>
      <p:sp>
        <p:nvSpPr>
          <p:cNvPr id="10" name="Rechteck 9"/>
          <p:cNvSpPr/>
          <p:nvPr/>
        </p:nvSpPr>
        <p:spPr>
          <a:xfrm>
            <a:off x="3559798" y="4389111"/>
            <a:ext cx="2321652" cy="686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Neben</a:t>
            </a:r>
            <a:r>
              <a:rPr lang="en-GB" dirty="0" smtClean="0"/>
              <a:t>-Thread 3</a:t>
            </a:r>
          </a:p>
        </p:txBody>
      </p:sp>
      <p:cxnSp>
        <p:nvCxnSpPr>
          <p:cNvPr id="12" name="Gerade Verbindung 11"/>
          <p:cNvCxnSpPr>
            <a:stCxn id="5" idx="1"/>
            <a:endCxn id="4" idx="1"/>
          </p:cNvCxnSpPr>
          <p:nvPr/>
        </p:nvCxnSpPr>
        <p:spPr>
          <a:xfrm flipV="1">
            <a:off x="1812372" y="1993201"/>
            <a:ext cx="913099" cy="4633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stCxn id="7" idx="1"/>
            <a:endCxn id="10" idx="1"/>
          </p:cNvCxnSpPr>
          <p:nvPr/>
        </p:nvCxnSpPr>
        <p:spPr>
          <a:xfrm>
            <a:off x="1812372" y="4732127"/>
            <a:ext cx="1747426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4" idx="3"/>
            <a:endCxn id="6" idx="1"/>
          </p:cNvCxnSpPr>
          <p:nvPr/>
        </p:nvCxnSpPr>
        <p:spPr>
          <a:xfrm>
            <a:off x="6507756" y="1993201"/>
            <a:ext cx="843016" cy="407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10" idx="3"/>
          </p:cNvCxnSpPr>
          <p:nvPr/>
        </p:nvCxnSpPr>
        <p:spPr>
          <a:xfrm flipV="1">
            <a:off x="5881450" y="3814326"/>
            <a:ext cx="393054" cy="917801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endCxn id="8" idx="1"/>
          </p:cNvCxnSpPr>
          <p:nvPr/>
        </p:nvCxnSpPr>
        <p:spPr>
          <a:xfrm rot="16200000" flipH="1">
            <a:off x="3000195" y="2359536"/>
            <a:ext cx="582922" cy="536283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8" idx="3"/>
          </p:cNvCxnSpPr>
          <p:nvPr/>
        </p:nvCxnSpPr>
        <p:spPr>
          <a:xfrm flipV="1">
            <a:off x="5881450" y="2336216"/>
            <a:ext cx="393054" cy="582923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endCxn id="9" idx="1"/>
          </p:cNvCxnSpPr>
          <p:nvPr/>
        </p:nvCxnSpPr>
        <p:spPr>
          <a:xfrm rot="16200000" flipH="1">
            <a:off x="2838410" y="3104245"/>
            <a:ext cx="906494" cy="53628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9" idx="3"/>
          </p:cNvCxnSpPr>
          <p:nvPr/>
        </p:nvCxnSpPr>
        <p:spPr>
          <a:xfrm flipV="1">
            <a:off x="5881450" y="2919139"/>
            <a:ext cx="393054" cy="906494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189442" y="1194791"/>
            <a:ext cx="4843311" cy="433925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hteck 40"/>
          <p:cNvSpPr/>
          <p:nvPr/>
        </p:nvSpPr>
        <p:spPr>
          <a:xfrm>
            <a:off x="303815" y="837303"/>
            <a:ext cx="8549329" cy="5341052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feld 41"/>
          <p:cNvSpPr txBox="1"/>
          <p:nvPr/>
        </p:nvSpPr>
        <p:spPr>
          <a:xfrm>
            <a:off x="7091785" y="6178355"/>
            <a:ext cx="17613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err="1" smtClean="0">
                <a:solidFill>
                  <a:srgbClr val="3366FF"/>
                </a:solidFill>
              </a:rPr>
              <a:t>Prozess</a:t>
            </a:r>
            <a:endParaRPr lang="en-GB" sz="3200" dirty="0">
              <a:solidFill>
                <a:srgbClr val="3366FF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058177" y="5463789"/>
            <a:ext cx="19745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err="1" smtClean="0">
                <a:solidFill>
                  <a:srgbClr val="FF0000"/>
                </a:solidFill>
              </a:rPr>
              <a:t>Programm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8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Arnold</dc:creator>
  <cp:lastModifiedBy>Lukas Arnold</cp:lastModifiedBy>
  <cp:revision>2</cp:revision>
  <dcterms:created xsi:type="dcterms:W3CDTF">2014-05-04T10:04:58Z</dcterms:created>
  <dcterms:modified xsi:type="dcterms:W3CDTF">2014-05-04T10:18:07Z</dcterms:modified>
</cp:coreProperties>
</file>