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8"/>
  </p:notesMasterIdLst>
  <p:handoutMasterIdLst>
    <p:handoutMasterId r:id="rId9"/>
  </p:handoutMasterIdLst>
  <p:sldIdLst>
    <p:sldId id="899" r:id="rId5"/>
    <p:sldId id="902" r:id="rId6"/>
    <p:sldId id="90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FE2EF6-7006-4540-9737-CBBEA2C95F41}" v="1" dt="2022-10-20T13:48:50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531"/>
  </p:normalViewPr>
  <p:slideViewPr>
    <p:cSldViewPr snapToGrid="0" snapToObjects="1">
      <p:cViewPr varScale="1">
        <p:scale>
          <a:sx n="110" d="100"/>
          <a:sy n="110" d="100"/>
        </p:scale>
        <p:origin x="1216" y="17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-35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FAFE2EF6-7006-4540-9737-CBBEA2C95F41}"/>
    <pc:docChg chg="addSld delSld modSld">
      <pc:chgData name="Monaghan, Padraic" userId="dc80ae16-2699-4a0b-b78d-b9031f41d4f1" providerId="ADAL" clId="{FAFE2EF6-7006-4540-9737-CBBEA2C95F41}" dt="2022-10-20T13:48:53.219" v="1" actId="2696"/>
      <pc:docMkLst>
        <pc:docMk/>
      </pc:docMkLst>
      <pc:sldChg chg="del">
        <pc:chgData name="Monaghan, Padraic" userId="dc80ae16-2699-4a0b-b78d-b9031f41d4f1" providerId="ADAL" clId="{FAFE2EF6-7006-4540-9737-CBBEA2C95F41}" dt="2022-10-20T13:48:53.219" v="1" actId="2696"/>
        <pc:sldMkLst>
          <pc:docMk/>
          <pc:sldMk cId="2854461246" sldId="406"/>
        </pc:sldMkLst>
      </pc:sldChg>
      <pc:sldChg chg="add">
        <pc:chgData name="Monaghan, Padraic" userId="dc80ae16-2699-4a0b-b78d-b9031f41d4f1" providerId="ADAL" clId="{FAFE2EF6-7006-4540-9737-CBBEA2C95F41}" dt="2022-10-20T13:48:50.830" v="0"/>
        <pc:sldMkLst>
          <pc:docMk/>
          <pc:sldMk cId="2484702343" sldId="902"/>
        </pc:sldMkLst>
      </pc:sldChg>
    </pc:docChg>
  </pc:docChgLst>
  <pc:docChgLst>
    <pc:chgData name="Monaghan, Padraic" userId="dc80ae16-2699-4a0b-b78d-b9031f41d4f1" providerId="ADAL" clId="{F7FD6822-4B49-9642-81F4-82FDE92A0543}"/>
    <pc:docChg chg="custSel modSld">
      <pc:chgData name="Monaghan, Padraic" userId="dc80ae16-2699-4a0b-b78d-b9031f41d4f1" providerId="ADAL" clId="{F7FD6822-4B49-9642-81F4-82FDE92A0543}" dt="2021-10-27T14:40:33.182" v="3" actId="20577"/>
      <pc:docMkLst>
        <pc:docMk/>
      </pc:docMkLst>
      <pc:sldChg chg="modSp mod">
        <pc:chgData name="Monaghan, Padraic" userId="dc80ae16-2699-4a0b-b78d-b9031f41d4f1" providerId="ADAL" clId="{F7FD6822-4B49-9642-81F4-82FDE92A0543}" dt="2021-10-27T14:40:33.182" v="3" actId="20577"/>
        <pc:sldMkLst>
          <pc:docMk/>
          <pc:sldMk cId="2854461246" sldId="406"/>
        </pc:sldMkLst>
        <pc:spChg chg="mod">
          <ac:chgData name="Monaghan, Padraic" userId="dc80ae16-2699-4a0b-b78d-b9031f41d4f1" providerId="ADAL" clId="{F7FD6822-4B49-9642-81F4-82FDE92A0543}" dt="2021-10-27T14:40:33.182" v="3" actId="20577"/>
          <ac:spMkLst>
            <pc:docMk/>
            <pc:sldMk cId="2854461246" sldId="406"/>
            <ac:spMk id="3" creationId="{05F47D82-9E70-9D4B-9EBD-DED3F25D9551}"/>
          </ac:spMkLst>
        </pc:spChg>
      </pc:sldChg>
    </pc:docChg>
  </pc:docChgLst>
  <pc:docChgLst>
    <pc:chgData name="Monaghan, Padraic" userId="dc80ae16-2699-4a0b-b78d-b9031f41d4f1" providerId="ADAL" clId="{2D4DE348-D35A-E942-868C-0780B951F173}"/>
    <pc:docChg chg="addSld delSld modSld">
      <pc:chgData name="Monaghan, Padraic" userId="dc80ae16-2699-4a0b-b78d-b9031f41d4f1" providerId="ADAL" clId="{2D4DE348-D35A-E942-868C-0780B951F173}" dt="2021-10-06T11:08:21.336" v="1" actId="2696"/>
      <pc:docMkLst>
        <pc:docMk/>
      </pc:docMkLst>
      <pc:sldChg chg="add">
        <pc:chgData name="Monaghan, Padraic" userId="dc80ae16-2699-4a0b-b78d-b9031f41d4f1" providerId="ADAL" clId="{2D4DE348-D35A-E942-868C-0780B951F173}" dt="2021-10-06T11:08:15.017" v="0"/>
        <pc:sldMkLst>
          <pc:docMk/>
          <pc:sldMk cId="2854461246" sldId="406"/>
        </pc:sldMkLst>
      </pc:sldChg>
      <pc:sldChg chg="del">
        <pc:chgData name="Monaghan, Padraic" userId="dc80ae16-2699-4a0b-b78d-b9031f41d4f1" providerId="ADAL" clId="{2D4DE348-D35A-E942-868C-0780B951F173}" dt="2021-10-06T11:08:21.336" v="1" actId="2696"/>
        <pc:sldMkLst>
          <pc:docMk/>
          <pc:sldMk cId="2060583863" sldId="9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10/20/22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10/20/22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10/20/22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10/20/22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10/20/22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9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3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dirty="0">
                <a:solidFill>
                  <a:srgbClr val="A70000"/>
                </a:solidFill>
              </a:rPr>
              <a:t>PSYC401: Analysing and Interpreting Psychological Data I</a:t>
            </a: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GB" dirty="0"/>
              <a:t>Padraic Monaghan</a:t>
            </a:r>
          </a:p>
          <a:p>
            <a:pPr eaLnBrk="1" hangingPunct="1">
              <a:spcBef>
                <a:spcPct val="0"/>
              </a:spcBef>
            </a:pPr>
            <a:r>
              <a:rPr lang="en-GB" dirty="0"/>
              <a:t>Room C5, Fylde College</a:t>
            </a:r>
          </a:p>
          <a:p>
            <a:pPr eaLnBrk="1" hangingPunct="1">
              <a:spcBef>
                <a:spcPct val="0"/>
              </a:spcBef>
            </a:pPr>
            <a:r>
              <a:rPr lang="en-GB" dirty="0" err="1"/>
              <a:t>p.monaghan@lancaster.ac.uk</a:t>
            </a:r>
            <a:endParaRPr lang="en-GB" dirty="0"/>
          </a:p>
        </p:txBody>
      </p:sp>
      <p:sp>
        <p:nvSpPr>
          <p:cNvPr id="5" name="Rectangle 4" title="black rectangle background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 says: Astounding stories of interplanetary adventure; Analysing and interpreting psychological data psyc401; it was a crisis, a replicability crisis, all of their own making..." title="pulp science fiction co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7" y="-17035"/>
            <a:ext cx="4493133" cy="68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5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2: Manipulating data,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3: Exploring data and creating figures and graphs,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b="1" dirty="0"/>
              <a:t>Week 4: Categorical data and the chi-squared test – testing random versus structured?</a:t>
            </a:r>
          </a:p>
          <a:p>
            <a:r>
              <a:rPr lang="en-US" dirty="0"/>
              <a:t>Week 5: t-tests – testing whether two groups are different</a:t>
            </a:r>
          </a:p>
          <a:p>
            <a:r>
              <a:rPr lang="en-US" dirty="0"/>
              <a:t>Week 6: Open data and your research report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Questions, measurements and people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8: Estimating and testing associations: correlations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9: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10: Predicting </a:t>
            </a:r>
            <a:r>
              <a:rPr lang="en-US" dirty="0" err="1"/>
              <a:t>behaviour</a:t>
            </a:r>
            <a:r>
              <a:rPr lang="en-US" dirty="0"/>
              <a:t>: the linear model part 2</a:t>
            </a:r>
          </a:p>
        </p:txBody>
      </p:sp>
    </p:spTree>
    <p:extLst>
      <p:ext uri="{BB962C8B-B14F-4D97-AF65-F5344CB8AC3E}">
        <p14:creationId xmlns:p14="http://schemas.microsoft.com/office/powerpoint/2010/main" val="248470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5013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the end of this session, you should be able to:</a:t>
            </a:r>
          </a:p>
          <a:p>
            <a:endParaRPr lang="en-GB" dirty="0"/>
          </a:p>
          <a:p>
            <a:r>
              <a:rPr lang="en-GB" dirty="0"/>
              <a:t>Understand the value of conducting statistical tests and interpreting p-values</a:t>
            </a:r>
          </a:p>
          <a:p>
            <a:pPr lvl="1"/>
            <a:r>
              <a:rPr lang="en-GB" dirty="0"/>
              <a:t>Understand null effects and null hypotheses</a:t>
            </a:r>
          </a:p>
          <a:p>
            <a:r>
              <a:rPr lang="en-GB" dirty="0"/>
              <a:t>Understand the difference between parametric and non-parametric data</a:t>
            </a:r>
          </a:p>
          <a:p>
            <a:endParaRPr lang="en-GB" dirty="0"/>
          </a:p>
          <a:p>
            <a:r>
              <a:rPr lang="en-GB" dirty="0"/>
              <a:t>Understand when to apply the Chi-squared test</a:t>
            </a:r>
          </a:p>
          <a:p>
            <a:r>
              <a:rPr lang="en-GB" dirty="0"/>
              <a:t>Understand the relation between Cramer’s V test and the Chi-squared test</a:t>
            </a:r>
          </a:p>
          <a:p>
            <a:endParaRPr lang="en-GB" dirty="0"/>
          </a:p>
          <a:p>
            <a:r>
              <a:rPr lang="en-GB" b="1" dirty="0"/>
              <a:t>Be able to apply the Chi-squared test to data and interpret the result</a:t>
            </a:r>
          </a:p>
          <a:p>
            <a:r>
              <a:rPr lang="en-GB" b="1" dirty="0"/>
              <a:t>Be able to apply Cramer’s V test to data</a:t>
            </a:r>
          </a:p>
        </p:txBody>
      </p:sp>
    </p:spTree>
    <p:extLst>
      <p:ext uri="{BB962C8B-B14F-4D97-AF65-F5344CB8AC3E}">
        <p14:creationId xmlns:p14="http://schemas.microsoft.com/office/powerpoint/2010/main" val="1911693919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20099</TotalTime>
  <Words>208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Lancaster</vt:lpstr>
      <vt:lpstr>Slides</vt:lpstr>
      <vt:lpstr>Default Theme</vt:lpstr>
      <vt:lpstr>Slide 2: Text Only</vt:lpstr>
      <vt:lpstr>PSYC401: Analysing and Interpreting Psychological Data I</vt:lpstr>
      <vt:lpstr>Module outline</vt:lpstr>
      <vt:lpstr>Objectives for Week 4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362</cp:revision>
  <cp:lastPrinted>2014-10-08T11:51:34Z</cp:lastPrinted>
  <dcterms:created xsi:type="dcterms:W3CDTF">2013-11-10T10:08:55Z</dcterms:created>
  <dcterms:modified xsi:type="dcterms:W3CDTF">2022-10-20T13:48:55Z</dcterms:modified>
</cp:coreProperties>
</file>