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400" r:id="rId3"/>
    <p:sldId id="408" r:id="rId4"/>
    <p:sldId id="409" r:id="rId5"/>
    <p:sldId id="405" r:id="rId6"/>
    <p:sldId id="406" r:id="rId7"/>
    <p:sldId id="407" r:id="rId8"/>
    <p:sldId id="41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45344-66B3-2A42-BEBB-C090CCFEF7C8}" v="1" dt="2024-10-23T19:03:53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76746" autoAdjust="0"/>
  </p:normalViewPr>
  <p:slideViewPr>
    <p:cSldViewPr snapToGrid="0" snapToObjects="1">
      <p:cViewPr varScale="1">
        <p:scale>
          <a:sx n="94" d="100"/>
          <a:sy n="94" d="100"/>
        </p:scale>
        <p:origin x="120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0B4DE-4A0A-8E4B-810B-B3C789F4D926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F91CC-BD78-3B4B-8F42-16878687AE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42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6F91CC-BD78-3B4B-8F42-16878687AE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95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740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8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7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2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9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538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4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5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40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1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6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2002"/>
            <a:ext cx="8229600" cy="459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CAE0F-479B-7842-908E-A5FADFF893F4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0A465-2BED-0848-B008-B5C91162BBFE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7544" y="1406239"/>
            <a:ext cx="8229600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74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i="0" kern="1200">
          <a:solidFill>
            <a:schemeClr val="tx2"/>
          </a:solidFill>
          <a:latin typeface="Gill Sans Light"/>
          <a:ea typeface="+mj-ea"/>
          <a:cs typeface="Gill Sans Light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Wingdings" charset="2"/>
        <a:buChar char="§"/>
        <a:defRPr sz="2800" b="0" i="0" kern="1200">
          <a:solidFill>
            <a:schemeClr val="tx1"/>
          </a:solidFill>
          <a:latin typeface="Gill Sans Light"/>
          <a:ea typeface="+mn-ea"/>
          <a:cs typeface="Gill Sans Light"/>
        </a:defRPr>
      </a:lvl1pPr>
      <a:lvl2pPr marL="742950" indent="-285750" algn="l" defTabSz="457200" rtl="0" eaLnBrk="1" latinLnBrk="0" hangingPunct="1">
        <a:spcBef>
          <a:spcPct val="20000"/>
        </a:spcBef>
        <a:buSzPct val="75000"/>
        <a:buFont typeface="Wingdings" charset="2"/>
        <a:buChar char="§"/>
        <a:defRPr sz="2600" b="0" i="0" kern="1200">
          <a:solidFill>
            <a:schemeClr val="tx1"/>
          </a:solidFill>
          <a:latin typeface="Gill Sans Light"/>
          <a:ea typeface="+mn-ea"/>
          <a:cs typeface="Gill Sans Light"/>
        </a:defRPr>
      </a:lvl2pPr>
      <a:lvl3pPr marL="1143000" indent="-228600" algn="l" defTabSz="457200" rtl="0" eaLnBrk="1" latinLnBrk="0" hangingPunct="1">
        <a:spcBef>
          <a:spcPct val="20000"/>
        </a:spcBef>
        <a:buSzPct val="50000"/>
        <a:buFont typeface="Wingdings" charset="2"/>
        <a:buChar char="§"/>
        <a:defRPr sz="2400" b="0" i="0" kern="1200">
          <a:solidFill>
            <a:schemeClr val="tx1"/>
          </a:solidFill>
          <a:latin typeface="Gill Sans Light"/>
          <a:ea typeface="+mn-ea"/>
          <a:cs typeface="Gill Sans Light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667" y="188640"/>
            <a:ext cx="8254187" cy="12029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121 analysis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05920" y="2679078"/>
            <a:ext cx="4949287" cy="103736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tx1"/>
                </a:solidFill>
              </a:rPr>
              <a:t>PSYC121 </a:t>
            </a:r>
          </a:p>
          <a:p>
            <a:pPr algn="l"/>
            <a:r>
              <a:rPr lang="en-US" sz="2800" dirty="0">
                <a:solidFill>
                  <a:schemeClr val="tx1"/>
                </a:solidFill>
              </a:rPr>
              <a:t>Week </a:t>
            </a:r>
            <a:r>
              <a:rPr lang="en-US" dirty="0">
                <a:solidFill>
                  <a:schemeClr val="tx1"/>
                </a:solidFill>
              </a:rPr>
              <a:t>4, Term 1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84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15589" cy="956201"/>
          </a:xfrm>
        </p:spPr>
        <p:txBody>
          <a:bodyPr>
            <a:normAutofit/>
          </a:bodyPr>
          <a:lstStyle/>
          <a:p>
            <a:r>
              <a:rPr lang="en-US" dirty="0"/>
              <a:t>Pre-lab &amp; lab tasks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199" y="1481891"/>
            <a:ext cx="841558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000000"/>
                </a:solidFill>
                <a:latin typeface="Gill Sans Light"/>
                <a:cs typeface="Gill Sans Light"/>
              </a:rPr>
              <a:t>Class test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Gill Sans Light"/>
                <a:cs typeface="Gill Sans Light"/>
              </a:rPr>
              <a:t>	A few words</a:t>
            </a:r>
          </a:p>
          <a:p>
            <a:pPr>
              <a:spcAft>
                <a:spcPts val="1200"/>
              </a:spcAft>
            </a:pPr>
            <a:endParaRPr lang="en-US" sz="26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000000"/>
                </a:solidFill>
                <a:latin typeface="Gill Sans Light"/>
                <a:cs typeface="Gill Sans Light"/>
              </a:rPr>
              <a:t>Pre-lab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latin typeface="Gill Sans Light"/>
                <a:cs typeface="Gill Sans Light"/>
              </a:rPr>
              <a:t>	</a:t>
            </a:r>
            <a:r>
              <a:rPr lang="en-US" sz="2600" dirty="0" err="1">
                <a:solidFill>
                  <a:srgbClr val="000000"/>
                </a:solidFill>
                <a:latin typeface="Gill Sans Light"/>
                <a:cs typeface="Gill Sans Light"/>
              </a:rPr>
              <a:t>Learnr</a:t>
            </a:r>
            <a:r>
              <a:rPr lang="en-US" sz="2600" dirty="0">
                <a:solidFill>
                  <a:srgbClr val="000000"/>
                </a:solidFill>
                <a:latin typeface="Gill Sans Light"/>
                <a:cs typeface="Gill Sans Light"/>
              </a:rPr>
              <a:t> as usual</a:t>
            </a:r>
          </a:p>
          <a:p>
            <a:pPr>
              <a:spcAft>
                <a:spcPts val="1200"/>
              </a:spcAft>
            </a:pPr>
            <a:endParaRPr lang="en-US" sz="26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>
              <a:spcAft>
                <a:spcPts val="1200"/>
              </a:spcAft>
            </a:pPr>
            <a:r>
              <a:rPr lang="en-US" sz="2600" dirty="0">
                <a:solidFill>
                  <a:srgbClr val="000000"/>
                </a:solidFill>
                <a:latin typeface="Gill Sans Light"/>
                <a:cs typeface="Gill Sans Light"/>
              </a:rPr>
              <a:t>Tasks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R studio; customization of graphs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calculating z-scores &amp; percentages</a:t>
            </a:r>
          </a:p>
          <a:p>
            <a:pPr marL="342900" indent="-342900">
              <a:buFont typeface="Wingdings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Gill Sans Light"/>
                <a:cs typeface="Gill Sans Light"/>
              </a:rPr>
              <a:t>applying z-scores to worked problems</a:t>
            </a:r>
          </a:p>
          <a:p>
            <a:pPr marL="342900" indent="-342900">
              <a:buFont typeface="Wingdings" charset="2"/>
              <a:buChar char="§"/>
            </a:pPr>
            <a:endParaRPr lang="en-US" sz="2200" dirty="0">
              <a:solidFill>
                <a:srgbClr val="000000"/>
              </a:solidFill>
              <a:latin typeface="Gill Sans Light"/>
              <a:cs typeface="Gill Sans Light"/>
            </a:endParaRPr>
          </a:p>
          <a:p>
            <a:pPr marL="342900" indent="-342900">
              <a:spcAft>
                <a:spcPts val="1200"/>
              </a:spcAft>
              <a:buFont typeface="Wingdings" charset="2"/>
              <a:buChar char="§"/>
            </a:pPr>
            <a:endParaRPr lang="en-US" sz="2600" dirty="0">
              <a:solidFill>
                <a:srgbClr val="000000"/>
              </a:solidFill>
              <a:latin typeface="Gill Sans Light"/>
              <a:cs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44976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5C89F-834C-F65A-4F1D-209688E8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DE2B-7D97-F04A-BB85-E678C7BC3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Scheduled  in Analysis lab slot</a:t>
            </a:r>
          </a:p>
          <a:p>
            <a:pPr lvl="1"/>
            <a:r>
              <a:rPr lang="en-GB" i="1" dirty="0" err="1"/>
              <a:t>Approx</a:t>
            </a:r>
            <a:r>
              <a:rPr lang="en-GB" i="1" dirty="0"/>
              <a:t> 50 </a:t>
            </a:r>
            <a:r>
              <a:rPr lang="en-GB" dirty="0"/>
              <a:t>mins long</a:t>
            </a:r>
          </a:p>
          <a:p>
            <a:pPr lvl="2"/>
            <a:r>
              <a:rPr lang="en-GB" dirty="0"/>
              <a:t>Clock starts when you do</a:t>
            </a:r>
          </a:p>
          <a:p>
            <a:pPr lvl="2"/>
            <a:r>
              <a:rPr lang="en-GB" dirty="0"/>
              <a:t>Not a speed test (in our experience, majority of students finish before time is up)</a:t>
            </a:r>
          </a:p>
          <a:p>
            <a:pPr lvl="2"/>
            <a:r>
              <a:rPr lang="en-GB" dirty="0"/>
              <a:t>Don’t leave until the test is over</a:t>
            </a:r>
          </a:p>
          <a:p>
            <a:pPr lvl="2"/>
            <a:r>
              <a:rPr lang="en-GB" dirty="0"/>
              <a:t>Randomised questions, randomised order</a:t>
            </a:r>
          </a:p>
          <a:p>
            <a:r>
              <a:rPr lang="en-GB" dirty="0"/>
              <a:t>Covers all of PSYC121, week 1-4</a:t>
            </a:r>
          </a:p>
          <a:p>
            <a:endParaRPr lang="en-GB" dirty="0"/>
          </a:p>
          <a:p>
            <a:r>
              <a:rPr lang="en-GB" dirty="0"/>
              <a:t>University-wide module expectations (mean mark 55-65%)</a:t>
            </a:r>
          </a:p>
          <a:p>
            <a:pPr lvl="1"/>
            <a:r>
              <a:rPr lang="en-GB" dirty="0"/>
              <a:t>Previous years: week 5 class test outperforms this</a:t>
            </a:r>
          </a:p>
        </p:txBody>
      </p:sp>
    </p:spTree>
    <p:extLst>
      <p:ext uri="{BB962C8B-B14F-4D97-AF65-F5344CB8AC3E}">
        <p14:creationId xmlns:p14="http://schemas.microsoft.com/office/powerpoint/2010/main" val="2793951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1578-D977-2658-4A93-6821F49B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on graphs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6CF1-8EC7-C15A-D0CF-06EF5CCDC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14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4871-E739-A04E-A80A-C0569E67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sketch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3A0E38FB-6DEB-CD4B-947D-A57D64F952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30347" y="1968357"/>
            <a:ext cx="7550795" cy="45942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58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56754-9F5C-6544-BD51-6C37D1ACE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Z-score table</a:t>
            </a:r>
          </a:p>
        </p:txBody>
      </p:sp>
      <p:pic>
        <p:nvPicPr>
          <p:cNvPr id="4" name="Picture 3" descr="Screen Shot 2013-10-21 at 11.14.53.png">
            <a:extLst>
              <a:ext uri="{FF2B5EF4-FFF2-40B4-BE49-F238E27FC236}">
                <a16:creationId xmlns:a16="http://schemas.microsoft.com/office/drawing/2014/main" id="{B4A81725-0FEC-1746-B000-B4D5FA755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963" y="1581944"/>
            <a:ext cx="5474085" cy="527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10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A54C-1729-3EC7-E903-DA2DD46D5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Think about probabilities and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DDE85-0CEC-EB16-9091-F5F2355DC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pack of cards …..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	Are the next 2 cards RED or BLACK?</a:t>
            </a:r>
          </a:p>
          <a:p>
            <a:pPr marL="0" indent="0">
              <a:buNone/>
            </a:pPr>
            <a:r>
              <a:rPr lang="en-GB" dirty="0"/>
              <a:t>	Are the next 2 cards Diamonds, Hearts, Clubs or Spades?</a:t>
            </a:r>
          </a:p>
          <a:p>
            <a:pPr marL="0" indent="0">
              <a:buNone/>
            </a:pPr>
            <a:r>
              <a:rPr lang="en-GB" dirty="0"/>
              <a:t>	What precisely are the next 2 cards?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466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E9313-E159-668F-1AC5-7CDA6589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1 &amp; Type 2 errors</a:t>
            </a:r>
          </a:p>
        </p:txBody>
      </p:sp>
      <p:pic>
        <p:nvPicPr>
          <p:cNvPr id="5" name="Picture 4" descr="A collage of two people&#10;&#10;Description automatically generated">
            <a:extLst>
              <a:ext uri="{FF2B5EF4-FFF2-40B4-BE49-F238E27FC236}">
                <a16:creationId xmlns:a16="http://schemas.microsoft.com/office/drawing/2014/main" id="{5D25F881-AAF1-5DCD-3A4B-CDF434A55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3892"/>
            <a:ext cx="9113998" cy="28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67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8827</TotalTime>
  <Words>167</Words>
  <Application>Microsoft Macintosh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Light</vt:lpstr>
      <vt:lpstr>Wingdings</vt:lpstr>
      <vt:lpstr>Office Theme</vt:lpstr>
      <vt:lpstr>121 analysis labs</vt:lpstr>
      <vt:lpstr>Pre-lab &amp; lab tasks </vt:lpstr>
      <vt:lpstr>Class test</vt:lpstr>
      <vt:lpstr>More on graphs ….</vt:lpstr>
      <vt:lpstr>sketch</vt:lpstr>
      <vt:lpstr>Z-score table</vt:lpstr>
      <vt:lpstr>Think about probabilities and likelihood</vt:lpstr>
      <vt:lpstr>Type 1 &amp; Type 2 errors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Writing</dc:title>
  <dc:creator>Stacey Conchie</dc:creator>
  <cp:lastModifiedBy>Towse, John</cp:lastModifiedBy>
  <cp:revision>210</cp:revision>
  <cp:lastPrinted>2020-10-26T15:35:45Z</cp:lastPrinted>
  <dcterms:created xsi:type="dcterms:W3CDTF">2013-11-06T00:31:43Z</dcterms:created>
  <dcterms:modified xsi:type="dcterms:W3CDTF">2024-10-23T19:04:22Z</dcterms:modified>
</cp:coreProperties>
</file>