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  <p:sldMasterId id="2147483676" r:id="rId2"/>
  </p:sldMasterIdLst>
  <p:notesMasterIdLst>
    <p:notesMasterId r:id="rId32"/>
  </p:notesMasterIdLst>
  <p:sldIdLst>
    <p:sldId id="257" r:id="rId3"/>
    <p:sldId id="342" r:id="rId4"/>
    <p:sldId id="317" r:id="rId5"/>
    <p:sldId id="318" r:id="rId6"/>
    <p:sldId id="320" r:id="rId7"/>
    <p:sldId id="305" r:id="rId8"/>
    <p:sldId id="304" r:id="rId9"/>
    <p:sldId id="344" r:id="rId10"/>
    <p:sldId id="340" r:id="rId11"/>
    <p:sldId id="306" r:id="rId12"/>
    <p:sldId id="345" r:id="rId13"/>
    <p:sldId id="346" r:id="rId14"/>
    <p:sldId id="347" r:id="rId15"/>
    <p:sldId id="325" r:id="rId16"/>
    <p:sldId id="326" r:id="rId17"/>
    <p:sldId id="328" r:id="rId18"/>
    <p:sldId id="329" r:id="rId19"/>
    <p:sldId id="348" r:id="rId20"/>
    <p:sldId id="309" r:id="rId21"/>
    <p:sldId id="350" r:id="rId22"/>
    <p:sldId id="351" r:id="rId23"/>
    <p:sldId id="352" r:id="rId24"/>
    <p:sldId id="349" r:id="rId25"/>
    <p:sldId id="355" r:id="rId26"/>
    <p:sldId id="356" r:id="rId27"/>
    <p:sldId id="357" r:id="rId28"/>
    <p:sldId id="332" r:id="rId29"/>
    <p:sldId id="354" r:id="rId30"/>
    <p:sldId id="353" r:id="rId31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5820F-5A89-49EF-88AD-94F5DC6F61FA}" v="12" dt="2021-11-11T20:01:32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51" autoAdjust="0"/>
  </p:normalViewPr>
  <p:slideViewPr>
    <p:cSldViewPr snapToGrid="0">
      <p:cViewPr varScale="1">
        <p:scale>
          <a:sx n="146" d="100"/>
          <a:sy n="146" d="100"/>
        </p:scale>
        <p:origin x="15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3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esley, Tom" userId="ee42a82f-7ffb-4da4-9528-a704ef14c0a0" providerId="ADAL" clId="{E873C2B5-811C-4998-852C-0874248B310C}"/>
    <pc:docChg chg="modSld">
      <pc:chgData name="Beesley, Tom" userId="ee42a82f-7ffb-4da4-9528-a704ef14c0a0" providerId="ADAL" clId="{E873C2B5-811C-4998-852C-0874248B310C}" dt="2019-11-10T21:00:14.583" v="18"/>
      <pc:docMkLst>
        <pc:docMk/>
      </pc:docMkLst>
      <pc:sldChg chg="modAnim">
        <pc:chgData name="Beesley, Tom" userId="ee42a82f-7ffb-4da4-9528-a704ef14c0a0" providerId="ADAL" clId="{E873C2B5-811C-4998-852C-0874248B310C}" dt="2019-11-10T20:58:20.193" v="3"/>
        <pc:sldMkLst>
          <pc:docMk/>
          <pc:sldMk cId="1021036414" sldId="267"/>
        </pc:sldMkLst>
      </pc:sldChg>
      <pc:sldChg chg="modAnim">
        <pc:chgData name="Beesley, Tom" userId="ee42a82f-7ffb-4da4-9528-a704ef14c0a0" providerId="ADAL" clId="{E873C2B5-811C-4998-852C-0874248B310C}" dt="2019-11-10T20:58:30.368" v="4"/>
        <pc:sldMkLst>
          <pc:docMk/>
          <pc:sldMk cId="1208325626" sldId="275"/>
        </pc:sldMkLst>
      </pc:sldChg>
      <pc:sldChg chg="modAnim">
        <pc:chgData name="Beesley, Tom" userId="ee42a82f-7ffb-4da4-9528-a704ef14c0a0" providerId="ADAL" clId="{E873C2B5-811C-4998-852C-0874248B310C}" dt="2019-11-10T20:58:50.493" v="7"/>
        <pc:sldMkLst>
          <pc:docMk/>
          <pc:sldMk cId="1455157853" sldId="276"/>
        </pc:sldMkLst>
      </pc:sldChg>
      <pc:sldChg chg="modAnim">
        <pc:chgData name="Beesley, Tom" userId="ee42a82f-7ffb-4da4-9528-a704ef14c0a0" providerId="ADAL" clId="{E873C2B5-811C-4998-852C-0874248B310C}" dt="2019-11-10T20:59:11.378" v="8"/>
        <pc:sldMkLst>
          <pc:docMk/>
          <pc:sldMk cId="1726384608" sldId="281"/>
        </pc:sldMkLst>
      </pc:sldChg>
      <pc:sldChg chg="modAnim">
        <pc:chgData name="Beesley, Tom" userId="ee42a82f-7ffb-4da4-9528-a704ef14c0a0" providerId="ADAL" clId="{E873C2B5-811C-4998-852C-0874248B310C}" dt="2019-11-10T20:59:26.400" v="10"/>
        <pc:sldMkLst>
          <pc:docMk/>
          <pc:sldMk cId="3942098196" sldId="283"/>
        </pc:sldMkLst>
      </pc:sldChg>
      <pc:sldChg chg="modAnim">
        <pc:chgData name="Beesley, Tom" userId="ee42a82f-7ffb-4da4-9528-a704ef14c0a0" providerId="ADAL" clId="{E873C2B5-811C-4998-852C-0874248B310C}" dt="2019-11-10T20:53:59.114" v="0"/>
        <pc:sldMkLst>
          <pc:docMk/>
          <pc:sldMk cId="978526385" sldId="284"/>
        </pc:sldMkLst>
      </pc:sldChg>
      <pc:sldChg chg="modAnim">
        <pc:chgData name="Beesley, Tom" userId="ee42a82f-7ffb-4da4-9528-a704ef14c0a0" providerId="ADAL" clId="{E873C2B5-811C-4998-852C-0874248B310C}" dt="2019-11-10T20:59:41.097" v="12"/>
        <pc:sldMkLst>
          <pc:docMk/>
          <pc:sldMk cId="3799551032" sldId="285"/>
        </pc:sldMkLst>
      </pc:sldChg>
      <pc:sldChg chg="modAnim">
        <pc:chgData name="Beesley, Tom" userId="ee42a82f-7ffb-4da4-9528-a704ef14c0a0" providerId="ADAL" clId="{E873C2B5-811C-4998-852C-0874248B310C}" dt="2019-11-10T21:00:14.583" v="18"/>
        <pc:sldMkLst>
          <pc:docMk/>
          <pc:sldMk cId="1522701846" sldId="287"/>
        </pc:sldMkLst>
      </pc:sldChg>
      <pc:sldChg chg="modSp modAnim">
        <pc:chgData name="Beesley, Tom" userId="ee42a82f-7ffb-4da4-9528-a704ef14c0a0" providerId="ADAL" clId="{E873C2B5-811C-4998-852C-0874248B310C}" dt="2019-11-10T20:59:56.341" v="15"/>
        <pc:sldMkLst>
          <pc:docMk/>
          <pc:sldMk cId="2713181606" sldId="309"/>
        </pc:sldMkLst>
        <pc:spChg chg="mod">
          <ac:chgData name="Beesley, Tom" userId="ee42a82f-7ffb-4da4-9528-a704ef14c0a0" providerId="ADAL" clId="{E873C2B5-811C-4998-852C-0874248B310C}" dt="2019-11-10T20:59:53.438" v="14" actId="6549"/>
          <ac:spMkLst>
            <pc:docMk/>
            <pc:sldMk cId="2713181606" sldId="309"/>
            <ac:spMk id="2" creationId="{00000000-0000-0000-0000-000000000000}"/>
          </ac:spMkLst>
        </pc:spChg>
      </pc:sldChg>
    </pc:docChg>
  </pc:docChgLst>
  <pc:docChgLst>
    <pc:chgData name="Beesley, Tom" userId="ee42a82f-7ffb-4da4-9528-a704ef14c0a0" providerId="ADAL" clId="{0915820F-5A89-49EF-88AD-94F5DC6F61FA}"/>
    <pc:docChg chg="custSel addSld delSld modSld">
      <pc:chgData name="Beesley, Tom" userId="ee42a82f-7ffb-4da4-9528-a704ef14c0a0" providerId="ADAL" clId="{0915820F-5A89-49EF-88AD-94F5DC6F61FA}" dt="2021-11-11T20:01:32.359" v="354"/>
      <pc:docMkLst>
        <pc:docMk/>
      </pc:docMkLst>
      <pc:sldChg chg="modSp">
        <pc:chgData name="Beesley, Tom" userId="ee42a82f-7ffb-4da4-9528-a704ef14c0a0" providerId="ADAL" clId="{0915820F-5A89-49EF-88AD-94F5DC6F61FA}" dt="2021-11-11T19:51:25.698" v="12" actId="113"/>
        <pc:sldMkLst>
          <pc:docMk/>
          <pc:sldMk cId="2713181606" sldId="309"/>
        </pc:sldMkLst>
        <pc:spChg chg="mod">
          <ac:chgData name="Beesley, Tom" userId="ee42a82f-7ffb-4da4-9528-a704ef14c0a0" providerId="ADAL" clId="{0915820F-5A89-49EF-88AD-94F5DC6F61FA}" dt="2021-11-11T19:51:25.698" v="12" actId="113"/>
          <ac:spMkLst>
            <pc:docMk/>
            <pc:sldMk cId="2713181606" sldId="309"/>
            <ac:spMk id="2" creationId="{00000000-0000-0000-0000-000000000000}"/>
          </ac:spMkLst>
        </pc:spChg>
      </pc:sldChg>
      <pc:sldChg chg="modSp mod">
        <pc:chgData name="Beesley, Tom" userId="ee42a82f-7ffb-4da4-9528-a704ef14c0a0" providerId="ADAL" clId="{0915820F-5A89-49EF-88AD-94F5DC6F61FA}" dt="2021-11-11T19:53:57.212" v="174" actId="113"/>
        <pc:sldMkLst>
          <pc:docMk/>
          <pc:sldMk cId="1377807664" sldId="331"/>
        </pc:sldMkLst>
        <pc:spChg chg="mod">
          <ac:chgData name="Beesley, Tom" userId="ee42a82f-7ffb-4da4-9528-a704ef14c0a0" providerId="ADAL" clId="{0915820F-5A89-49EF-88AD-94F5DC6F61FA}" dt="2021-11-11T19:53:57.212" v="174" actId="113"/>
          <ac:spMkLst>
            <pc:docMk/>
            <pc:sldMk cId="1377807664" sldId="331"/>
            <ac:spMk id="4" creationId="{00000000-0000-0000-0000-000000000000}"/>
          </ac:spMkLst>
        </pc:spChg>
      </pc:sldChg>
      <pc:sldChg chg="addSp delSp modSp mod modAnim">
        <pc:chgData name="Beesley, Tom" userId="ee42a82f-7ffb-4da4-9528-a704ef14c0a0" providerId="ADAL" clId="{0915820F-5A89-49EF-88AD-94F5DC6F61FA}" dt="2021-11-11T19:53:17.876" v="152"/>
        <pc:sldMkLst>
          <pc:docMk/>
          <pc:sldMk cId="1250298538" sldId="336"/>
        </pc:sldMkLst>
        <pc:spChg chg="mod">
          <ac:chgData name="Beesley, Tom" userId="ee42a82f-7ffb-4da4-9528-a704ef14c0a0" providerId="ADAL" clId="{0915820F-5A89-49EF-88AD-94F5DC6F61FA}" dt="2021-11-11T19:49:58.169" v="0" actId="14100"/>
          <ac:spMkLst>
            <pc:docMk/>
            <pc:sldMk cId="1250298538" sldId="336"/>
            <ac:spMk id="4" creationId="{CDD9EDA2-EB5B-4D5A-82A6-0458F7916A33}"/>
          </ac:spMkLst>
        </pc:spChg>
        <pc:spChg chg="mod">
          <ac:chgData name="Beesley, Tom" userId="ee42a82f-7ffb-4da4-9528-a704ef14c0a0" providerId="ADAL" clId="{0915820F-5A89-49EF-88AD-94F5DC6F61FA}" dt="2021-11-11T19:52:17.316" v="77" actId="20577"/>
          <ac:spMkLst>
            <pc:docMk/>
            <pc:sldMk cId="1250298538" sldId="336"/>
            <ac:spMk id="5" creationId="{3D487745-A19A-4738-AC2F-C7D5EF54B161}"/>
          </ac:spMkLst>
        </pc:spChg>
        <pc:spChg chg="add del mod">
          <ac:chgData name="Beesley, Tom" userId="ee42a82f-7ffb-4da4-9528-a704ef14c0a0" providerId="ADAL" clId="{0915820F-5A89-49EF-88AD-94F5DC6F61FA}" dt="2021-11-11T19:52:10.092" v="56" actId="478"/>
          <ac:spMkLst>
            <pc:docMk/>
            <pc:sldMk cId="1250298538" sldId="336"/>
            <ac:spMk id="6" creationId="{197434CE-7A7E-4243-A666-75747C2D6E84}"/>
          </ac:spMkLst>
        </pc:spChg>
        <pc:spChg chg="add mod">
          <ac:chgData name="Beesley, Tom" userId="ee42a82f-7ffb-4da4-9528-a704ef14c0a0" providerId="ADAL" clId="{0915820F-5A89-49EF-88AD-94F5DC6F61FA}" dt="2021-11-11T19:53:08.026" v="151" actId="208"/>
          <ac:spMkLst>
            <pc:docMk/>
            <pc:sldMk cId="1250298538" sldId="336"/>
            <ac:spMk id="7" creationId="{89EBBE6E-D83A-4B0B-9E0B-062FF84FF487}"/>
          </ac:spMkLst>
        </pc:spChg>
      </pc:sldChg>
      <pc:sldChg chg="del">
        <pc:chgData name="Beesley, Tom" userId="ee42a82f-7ffb-4da4-9528-a704ef14c0a0" providerId="ADAL" clId="{0915820F-5A89-49EF-88AD-94F5DC6F61FA}" dt="2021-11-11T19:50:33.928" v="1" actId="47"/>
        <pc:sldMkLst>
          <pc:docMk/>
          <pc:sldMk cId="1553344964" sldId="337"/>
        </pc:sldMkLst>
      </pc:sldChg>
      <pc:sldChg chg="addSp delSp modSp add mod modAnim">
        <pc:chgData name="Beesley, Tom" userId="ee42a82f-7ffb-4da4-9528-a704ef14c0a0" providerId="ADAL" clId="{0915820F-5A89-49EF-88AD-94F5DC6F61FA}" dt="2021-11-11T20:01:32.359" v="354"/>
        <pc:sldMkLst>
          <pc:docMk/>
          <pc:sldMk cId="3650138695" sldId="339"/>
        </pc:sldMkLst>
        <pc:spChg chg="mod">
          <ac:chgData name="Beesley, Tom" userId="ee42a82f-7ffb-4da4-9528-a704ef14c0a0" providerId="ADAL" clId="{0915820F-5A89-49EF-88AD-94F5DC6F61FA}" dt="2021-11-11T19:54:15.323" v="205" actId="20577"/>
          <ac:spMkLst>
            <pc:docMk/>
            <pc:sldMk cId="3650138695" sldId="339"/>
            <ac:spMk id="2" creationId="{00000000-0000-0000-0000-000000000000}"/>
          </ac:spMkLst>
        </pc:spChg>
        <pc:spChg chg="mod">
          <ac:chgData name="Beesley, Tom" userId="ee42a82f-7ffb-4da4-9528-a704ef14c0a0" providerId="ADAL" clId="{0915820F-5A89-49EF-88AD-94F5DC6F61FA}" dt="2021-11-11T20:01:12.971" v="352" actId="1076"/>
          <ac:spMkLst>
            <pc:docMk/>
            <pc:sldMk cId="3650138695" sldId="339"/>
            <ac:spMk id="4" creationId="{CDD9EDA2-EB5B-4D5A-82A6-0458F7916A33}"/>
          </ac:spMkLst>
        </pc:spChg>
        <pc:spChg chg="del">
          <ac:chgData name="Beesley, Tom" userId="ee42a82f-7ffb-4da4-9528-a704ef14c0a0" providerId="ADAL" clId="{0915820F-5A89-49EF-88AD-94F5DC6F61FA}" dt="2021-11-11T19:50:56.258" v="3" actId="478"/>
          <ac:spMkLst>
            <pc:docMk/>
            <pc:sldMk cId="3650138695" sldId="339"/>
            <ac:spMk id="5" creationId="{3D487745-A19A-4738-AC2F-C7D5EF54B161}"/>
          </ac:spMkLst>
        </pc:spChg>
        <pc:spChg chg="add del mod">
          <ac:chgData name="Beesley, Tom" userId="ee42a82f-7ffb-4da4-9528-a704ef14c0a0" providerId="ADAL" clId="{0915820F-5A89-49EF-88AD-94F5DC6F61FA}" dt="2021-11-11T19:58:12.779" v="319" actId="478"/>
          <ac:spMkLst>
            <pc:docMk/>
            <pc:sldMk cId="3650138695" sldId="339"/>
            <ac:spMk id="6" creationId="{0E7A9C05-8DB0-4744-BFD6-5A550D4B7E50}"/>
          </ac:spMkLst>
        </pc:spChg>
        <pc:spChg chg="add mod">
          <ac:chgData name="Beesley, Tom" userId="ee42a82f-7ffb-4da4-9528-a704ef14c0a0" providerId="ADAL" clId="{0915820F-5A89-49EF-88AD-94F5DC6F61FA}" dt="2021-11-11T20:01:09.523" v="351" actId="14100"/>
          <ac:spMkLst>
            <pc:docMk/>
            <pc:sldMk cId="3650138695" sldId="339"/>
            <ac:spMk id="12" creationId="{45F0E201-E547-45C1-BD6B-87BD00289B03}"/>
          </ac:spMkLst>
        </pc:spChg>
        <pc:picChg chg="mod">
          <ac:chgData name="Beesley, Tom" userId="ee42a82f-7ffb-4da4-9528-a704ef14c0a0" providerId="ADAL" clId="{0915820F-5A89-49EF-88AD-94F5DC6F61FA}" dt="2021-11-11T20:00:42.834" v="344" actId="1076"/>
          <ac:picMkLst>
            <pc:docMk/>
            <pc:sldMk cId="3650138695" sldId="339"/>
            <ac:picMk id="3" creationId="{01962EC7-36A5-4750-AEF6-9A4A436F31EF}"/>
          </ac:picMkLst>
        </pc:picChg>
        <pc:picChg chg="add mod">
          <ac:chgData name="Beesley, Tom" userId="ee42a82f-7ffb-4da4-9528-a704ef14c0a0" providerId="ADAL" clId="{0915820F-5A89-49EF-88AD-94F5DC6F61FA}" dt="2021-11-11T19:58:13.995" v="320" actId="1076"/>
          <ac:picMkLst>
            <pc:docMk/>
            <pc:sldMk cId="3650138695" sldId="339"/>
            <ac:picMk id="8" creationId="{4C856108-2688-4299-A928-5B50B2732FF6}"/>
          </ac:picMkLst>
        </pc:picChg>
        <pc:picChg chg="add del mod ord modCrop">
          <ac:chgData name="Beesley, Tom" userId="ee42a82f-7ffb-4da4-9528-a704ef14c0a0" providerId="ADAL" clId="{0915820F-5A89-49EF-88AD-94F5DC6F61FA}" dt="2021-11-11T19:59:58.844" v="336" actId="478"/>
          <ac:picMkLst>
            <pc:docMk/>
            <pc:sldMk cId="3650138695" sldId="339"/>
            <ac:picMk id="10" creationId="{CE8A5E22-2F72-41C9-AE85-EB7F065EDB7F}"/>
          </ac:picMkLst>
        </pc:picChg>
        <pc:picChg chg="add del mod modCrop">
          <ac:chgData name="Beesley, Tom" userId="ee42a82f-7ffb-4da4-9528-a704ef14c0a0" providerId="ADAL" clId="{0915820F-5A89-49EF-88AD-94F5DC6F61FA}" dt="2021-11-11T19:59:59.846" v="337" actId="478"/>
          <ac:picMkLst>
            <pc:docMk/>
            <pc:sldMk cId="3650138695" sldId="339"/>
            <ac:picMk id="11" creationId="{DD9E96EB-0709-43B2-89B8-9FFA80DA3FB7}"/>
          </ac:picMkLst>
        </pc:picChg>
        <pc:picChg chg="add mod ord">
          <ac:chgData name="Beesley, Tom" userId="ee42a82f-7ffb-4da4-9528-a704ef14c0a0" providerId="ADAL" clId="{0915820F-5A89-49EF-88AD-94F5DC6F61FA}" dt="2021-11-11T20:01:02.051" v="349" actId="1076"/>
          <ac:picMkLst>
            <pc:docMk/>
            <pc:sldMk cId="3650138695" sldId="339"/>
            <ac:picMk id="14" creationId="{27C38D7E-FA21-44CF-AB5F-AE8735958010}"/>
          </ac:picMkLst>
        </pc:picChg>
        <pc:picChg chg="add mod">
          <ac:chgData name="Beesley, Tom" userId="ee42a82f-7ffb-4da4-9528-a704ef14c0a0" providerId="ADAL" clId="{0915820F-5A89-49EF-88AD-94F5DC6F61FA}" dt="2021-11-11T20:00:40.427" v="343" actId="14100"/>
          <ac:picMkLst>
            <pc:docMk/>
            <pc:sldMk cId="3650138695" sldId="339"/>
            <ac:picMk id="16" creationId="{D27E909B-D78C-42B8-AAF9-84AB08A8DBD8}"/>
          </ac:picMkLst>
        </pc:picChg>
      </pc:sldChg>
    </pc:docChg>
  </pc:docChgLst>
  <pc:docChgLst>
    <pc:chgData name="Beesley, Tom" userId="ee42a82f-7ffb-4da4-9528-a704ef14c0a0" providerId="ADAL" clId="{5DADCC71-3610-4D53-9269-A07212773C0C}"/>
    <pc:docChg chg="undo custSel addSld delSld modSld sldOrd modMainMaster">
      <pc:chgData name="Beesley, Tom" userId="ee42a82f-7ffb-4da4-9528-a704ef14c0a0" providerId="ADAL" clId="{5DADCC71-3610-4D53-9269-A07212773C0C}" dt="2020-11-03T10:11:55.826" v="7835" actId="20577"/>
      <pc:docMkLst>
        <pc:docMk/>
      </pc:docMkLst>
      <pc:sldChg chg="addSp modSp">
        <pc:chgData name="Beesley, Tom" userId="ee42a82f-7ffb-4da4-9528-a704ef14c0a0" providerId="ADAL" clId="{5DADCC71-3610-4D53-9269-A07212773C0C}" dt="2020-11-01T20:47:38.720" v="5802" actId="20577"/>
        <pc:sldMkLst>
          <pc:docMk/>
          <pc:sldMk cId="2372010115" sldId="257"/>
        </pc:sldMkLst>
        <pc:spChg chg="mod">
          <ac:chgData name="Beesley, Tom" userId="ee42a82f-7ffb-4da4-9528-a704ef14c0a0" providerId="ADAL" clId="{5DADCC71-3610-4D53-9269-A07212773C0C}" dt="2020-11-01T20:47:38.720" v="5802" actId="20577"/>
          <ac:spMkLst>
            <pc:docMk/>
            <pc:sldMk cId="2372010115" sldId="257"/>
            <ac:spMk id="23554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30:13.459" v="48" actId="27636"/>
          <ac:spMkLst>
            <pc:docMk/>
            <pc:sldMk cId="2372010115" sldId="257"/>
            <ac:spMk id="23555" creationId="{00000000-0000-0000-0000-000000000000}"/>
          </ac:spMkLst>
        </pc:spChg>
        <pc:grpChg chg="add">
          <ac:chgData name="Beesley, Tom" userId="ee42a82f-7ffb-4da4-9528-a704ef14c0a0" providerId="ADAL" clId="{5DADCC71-3610-4D53-9269-A07212773C0C}" dt="2020-10-27T16:34:44.071" v="2429"/>
          <ac:grpSpMkLst>
            <pc:docMk/>
            <pc:sldMk cId="2372010115" sldId="257"/>
            <ac:grpSpMk id="4" creationId="{9C6D0774-5AC5-4612-9D9B-7622B7A982E4}"/>
          </ac:grpSpMkLst>
        </pc:grpChg>
      </pc:sldChg>
      <pc:sldChg chg="del">
        <pc:chgData name="Beesley, Tom" userId="ee42a82f-7ffb-4da4-9528-a704ef14c0a0" providerId="ADAL" clId="{5DADCC71-3610-4D53-9269-A07212773C0C}" dt="2020-10-27T14:30:50.156" v="94" actId="2696"/>
        <pc:sldMkLst>
          <pc:docMk/>
          <pc:sldMk cId="4189168874" sldId="258"/>
        </pc:sldMkLst>
      </pc:sldChg>
      <pc:sldChg chg="del modTransition">
        <pc:chgData name="Beesley, Tom" userId="ee42a82f-7ffb-4da4-9528-a704ef14c0a0" providerId="ADAL" clId="{5DADCC71-3610-4D53-9269-A07212773C0C}" dt="2020-10-27T15:06:27.476" v="896" actId="2696"/>
        <pc:sldMkLst>
          <pc:docMk/>
          <pc:sldMk cId="1844862610" sldId="260"/>
        </pc:sldMkLst>
      </pc:sldChg>
      <pc:sldChg chg="del modTransition">
        <pc:chgData name="Beesley, Tom" userId="ee42a82f-7ffb-4da4-9528-a704ef14c0a0" providerId="ADAL" clId="{5DADCC71-3610-4D53-9269-A07212773C0C}" dt="2020-10-27T15:06:27.482" v="897" actId="2696"/>
        <pc:sldMkLst>
          <pc:docMk/>
          <pc:sldMk cId="3871773721" sldId="261"/>
        </pc:sldMkLst>
      </pc:sldChg>
      <pc:sldChg chg="modSp del">
        <pc:chgData name="Beesley, Tom" userId="ee42a82f-7ffb-4da4-9528-a704ef14c0a0" providerId="ADAL" clId="{5DADCC71-3610-4D53-9269-A07212773C0C}" dt="2020-10-27T15:10:53.188" v="1080" actId="2696"/>
        <pc:sldMkLst>
          <pc:docMk/>
          <pc:sldMk cId="3391716555" sldId="262"/>
        </pc:sldMkLst>
        <pc:spChg chg="mod">
          <ac:chgData name="Beesley, Tom" userId="ee42a82f-7ffb-4da4-9528-a704ef14c0a0" providerId="ADAL" clId="{5DADCC71-3610-4D53-9269-A07212773C0C}" dt="2020-10-27T14:31:18.354" v="96" actId="1076"/>
          <ac:spMkLst>
            <pc:docMk/>
            <pc:sldMk cId="3391716555" sldId="262"/>
            <ac:spMk id="2" creationId="{00000000-0000-0000-0000-000000000000}"/>
          </ac:spMkLst>
        </pc:spChg>
      </pc:sldChg>
      <pc:sldChg chg="del">
        <pc:chgData name="Beesley, Tom" userId="ee42a82f-7ffb-4da4-9528-a704ef14c0a0" providerId="ADAL" clId="{5DADCC71-3610-4D53-9269-A07212773C0C}" dt="2020-10-27T15:08:59.851" v="1075" actId="2696"/>
        <pc:sldMkLst>
          <pc:docMk/>
          <pc:sldMk cId="3155800220" sldId="263"/>
        </pc:sldMkLst>
      </pc:sldChg>
      <pc:sldChg chg="del">
        <pc:chgData name="Beesley, Tom" userId="ee42a82f-7ffb-4da4-9528-a704ef14c0a0" providerId="ADAL" clId="{5DADCC71-3610-4D53-9269-A07212773C0C}" dt="2020-10-27T15:08:59.852" v="1076" actId="2696"/>
        <pc:sldMkLst>
          <pc:docMk/>
          <pc:sldMk cId="2891851248" sldId="264"/>
        </pc:sldMkLst>
      </pc:sldChg>
      <pc:sldChg chg="modSp del">
        <pc:chgData name="Beesley, Tom" userId="ee42a82f-7ffb-4da4-9528-a704ef14c0a0" providerId="ADAL" clId="{5DADCC71-3610-4D53-9269-A07212773C0C}" dt="2020-10-27T15:08:59.853" v="1077" actId="2696"/>
        <pc:sldMkLst>
          <pc:docMk/>
          <pc:sldMk cId="1593450091" sldId="265"/>
        </pc:sldMkLst>
        <pc:picChg chg="mod">
          <ac:chgData name="Beesley, Tom" userId="ee42a82f-7ffb-4da4-9528-a704ef14c0a0" providerId="ADAL" clId="{5DADCC71-3610-4D53-9269-A07212773C0C}" dt="2020-10-27T14:29:11.021" v="0"/>
          <ac:picMkLst>
            <pc:docMk/>
            <pc:sldMk cId="1593450091" sldId="265"/>
            <ac:picMk id="5" creationId="{00000000-0000-0000-0000-000000000000}"/>
          </ac:picMkLst>
        </pc:picChg>
      </pc:sldChg>
      <pc:sldChg chg="modSp del">
        <pc:chgData name="Beesley, Tom" userId="ee42a82f-7ffb-4da4-9528-a704ef14c0a0" providerId="ADAL" clId="{5DADCC71-3610-4D53-9269-A07212773C0C}" dt="2020-10-27T15:08:59.854" v="1078" actId="2696"/>
        <pc:sldMkLst>
          <pc:docMk/>
          <pc:sldMk cId="750462022" sldId="266"/>
        </pc:sldMkLst>
        <pc:picChg chg="mod">
          <ac:chgData name="Beesley, Tom" userId="ee42a82f-7ffb-4da4-9528-a704ef14c0a0" providerId="ADAL" clId="{5DADCC71-3610-4D53-9269-A07212773C0C}" dt="2020-10-27T14:29:11.021" v="0"/>
          <ac:picMkLst>
            <pc:docMk/>
            <pc:sldMk cId="750462022" sldId="266"/>
            <ac:picMk id="6" creationId="{00000000-0000-0000-0000-000000000000}"/>
          </ac:picMkLst>
        </pc:picChg>
      </pc:sldChg>
      <pc:sldChg chg="del">
        <pc:chgData name="Beesley, Tom" userId="ee42a82f-7ffb-4da4-9528-a704ef14c0a0" providerId="ADAL" clId="{5DADCC71-3610-4D53-9269-A07212773C0C}" dt="2020-10-27T15:08:59.849" v="1073" actId="2696"/>
        <pc:sldMkLst>
          <pc:docMk/>
          <pc:sldMk cId="1021036414" sldId="267"/>
        </pc:sldMkLst>
      </pc:sldChg>
      <pc:sldChg chg="addSp modSp ord modAnim">
        <pc:chgData name="Beesley, Tom" userId="ee42a82f-7ffb-4da4-9528-a704ef14c0a0" providerId="ADAL" clId="{5DADCC71-3610-4D53-9269-A07212773C0C}" dt="2020-11-02T14:48:43.470" v="7054"/>
        <pc:sldMkLst>
          <pc:docMk/>
          <pc:sldMk cId="1208325626" sldId="275"/>
        </pc:sldMkLst>
        <pc:spChg chg="add mod">
          <ac:chgData name="Beesley, Tom" userId="ee42a82f-7ffb-4da4-9528-a704ef14c0a0" providerId="ADAL" clId="{5DADCC71-3610-4D53-9269-A07212773C0C}" dt="2020-11-01T20:43:02.574" v="5762" actId="14100"/>
          <ac:spMkLst>
            <pc:docMk/>
            <pc:sldMk cId="1208325626" sldId="275"/>
            <ac:spMk id="2" creationId="{7D6BD604-431E-4450-BA32-C3DCA25F4F12}"/>
          </ac:spMkLst>
        </pc:spChg>
        <pc:spChg chg="mod">
          <ac:chgData name="Beesley, Tom" userId="ee42a82f-7ffb-4da4-9528-a704ef14c0a0" providerId="ADAL" clId="{5DADCC71-3610-4D53-9269-A07212773C0C}" dt="2020-11-01T20:42:45.944" v="5759" actId="14100"/>
          <ac:spMkLst>
            <pc:docMk/>
            <pc:sldMk cId="1208325626" sldId="275"/>
            <ac:spMk id="8195" creationId="{00000000-0000-0000-0000-000000000000}"/>
          </ac:spMkLst>
        </pc:spChg>
        <pc:grpChg chg="add">
          <ac:chgData name="Beesley, Tom" userId="ee42a82f-7ffb-4da4-9528-a704ef14c0a0" providerId="ADAL" clId="{5DADCC71-3610-4D53-9269-A07212773C0C}" dt="2020-11-01T20:42:42.854" v="5758"/>
          <ac:grpSpMkLst>
            <pc:docMk/>
            <pc:sldMk cId="1208325626" sldId="275"/>
            <ac:grpSpMk id="4" creationId="{115DDDCB-F765-4EE1-84DC-8A8BEDBCB6FA}"/>
          </ac:grpSpMkLst>
        </pc:grpChg>
      </pc:sldChg>
      <pc:sldChg chg="del">
        <pc:chgData name="Beesley, Tom" userId="ee42a82f-7ffb-4da4-9528-a704ef14c0a0" providerId="ADAL" clId="{5DADCC71-3610-4D53-9269-A07212773C0C}" dt="2020-11-03T10:02:34.779" v="7058" actId="2696"/>
        <pc:sldMkLst>
          <pc:docMk/>
          <pc:sldMk cId="1455157853" sldId="276"/>
        </pc:sldMkLst>
      </pc:sldChg>
      <pc:sldChg chg="addSp modSp ord">
        <pc:chgData name="Beesley, Tom" userId="ee42a82f-7ffb-4da4-9528-a704ef14c0a0" providerId="ADAL" clId="{5DADCC71-3610-4D53-9269-A07212773C0C}" dt="2020-11-02T14:33:47.573" v="6477" actId="1076"/>
        <pc:sldMkLst>
          <pc:docMk/>
          <pc:sldMk cId="2404822482" sldId="278"/>
        </pc:sldMkLst>
        <pc:spChg chg="mod">
          <ac:chgData name="Beesley, Tom" userId="ee42a82f-7ffb-4da4-9528-a704ef14c0a0" providerId="ADAL" clId="{5DADCC71-3610-4D53-9269-A07212773C0C}" dt="2020-11-01T20:44:11.089" v="5766" actId="1076"/>
          <ac:spMkLst>
            <pc:docMk/>
            <pc:sldMk cId="2404822482" sldId="278"/>
            <ac:spMk id="2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1-01T20:44:11.089" v="5766" actId="1076"/>
          <ac:spMkLst>
            <pc:docMk/>
            <pc:sldMk cId="2404822482" sldId="278"/>
            <ac:spMk id="5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1-01T20:44:11.089" v="5766" actId="1076"/>
          <ac:spMkLst>
            <pc:docMk/>
            <pc:sldMk cId="2404822482" sldId="278"/>
            <ac:spMk id="6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1-01T20:44:11.089" v="5766" actId="1076"/>
          <ac:spMkLst>
            <pc:docMk/>
            <pc:sldMk cId="2404822482" sldId="278"/>
            <ac:spMk id="7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1-01T20:44:11.089" v="5766" actId="1076"/>
          <ac:spMkLst>
            <pc:docMk/>
            <pc:sldMk cId="2404822482" sldId="278"/>
            <ac:spMk id="8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1-01T20:44:11.089" v="5766" actId="1076"/>
          <ac:spMkLst>
            <pc:docMk/>
            <pc:sldMk cId="2404822482" sldId="278"/>
            <ac:spMk id="10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1-01T20:44:11.089" v="5766" actId="1076"/>
          <ac:spMkLst>
            <pc:docMk/>
            <pc:sldMk cId="2404822482" sldId="278"/>
            <ac:spMk id="11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1-01T20:44:11.089" v="5766" actId="1076"/>
          <ac:spMkLst>
            <pc:docMk/>
            <pc:sldMk cId="2404822482" sldId="278"/>
            <ac:spMk id="12" creationId="{00000000-0000-0000-0000-000000000000}"/>
          </ac:spMkLst>
        </pc:spChg>
        <pc:spChg chg="add mod">
          <ac:chgData name="Beesley, Tom" userId="ee42a82f-7ffb-4da4-9528-a704ef14c0a0" providerId="ADAL" clId="{5DADCC71-3610-4D53-9269-A07212773C0C}" dt="2020-11-02T14:33:47.573" v="6477" actId="1076"/>
          <ac:spMkLst>
            <pc:docMk/>
            <pc:sldMk cId="2404822482" sldId="278"/>
            <ac:spMk id="16" creationId="{DD10B349-D473-48F6-B476-771508794611}"/>
          </ac:spMkLst>
        </pc:spChg>
        <pc:spChg chg="mod">
          <ac:chgData name="Beesley, Tom" userId="ee42a82f-7ffb-4da4-9528-a704ef14c0a0" providerId="ADAL" clId="{5DADCC71-3610-4D53-9269-A07212773C0C}" dt="2020-11-01T20:44:04.544" v="5765" actId="1076"/>
          <ac:spMkLst>
            <pc:docMk/>
            <pc:sldMk cId="2404822482" sldId="278"/>
            <ac:spMk id="9218" creationId="{00000000-0000-0000-0000-000000000000}"/>
          </ac:spMkLst>
        </pc:spChg>
        <pc:grpChg chg="add">
          <ac:chgData name="Beesley, Tom" userId="ee42a82f-7ffb-4da4-9528-a704ef14c0a0" providerId="ADAL" clId="{5DADCC71-3610-4D53-9269-A07212773C0C}" dt="2020-11-01T20:44:46.755" v="5767"/>
          <ac:grpSpMkLst>
            <pc:docMk/>
            <pc:sldMk cId="2404822482" sldId="278"/>
            <ac:grpSpMk id="13" creationId="{8DBB1FAE-C707-422D-A10A-90080A12BEE7}"/>
          </ac:grpSpMkLst>
        </pc:grpChg>
        <pc:graphicFrameChg chg="mod modGraphic">
          <ac:chgData name="Beesley, Tom" userId="ee42a82f-7ffb-4da4-9528-a704ef14c0a0" providerId="ADAL" clId="{5DADCC71-3610-4D53-9269-A07212773C0C}" dt="2020-11-02T14:33:42.501" v="6475" actId="20577"/>
          <ac:graphicFrameMkLst>
            <pc:docMk/>
            <pc:sldMk cId="2404822482" sldId="278"/>
            <ac:graphicFrameMk id="28718" creationId="{00000000-0000-0000-0000-000000000000}"/>
          </ac:graphicFrameMkLst>
        </pc:graphicFrameChg>
      </pc:sldChg>
      <pc:sldChg chg="del">
        <pc:chgData name="Beesley, Tom" userId="ee42a82f-7ffb-4da4-9528-a704ef14c0a0" providerId="ADAL" clId="{5DADCC71-3610-4D53-9269-A07212773C0C}" dt="2020-11-03T10:02:34.780" v="7059" actId="2696"/>
        <pc:sldMkLst>
          <pc:docMk/>
          <pc:sldMk cId="175453524" sldId="279"/>
        </pc:sldMkLst>
      </pc:sldChg>
      <pc:sldChg chg="modSp del">
        <pc:chgData name="Beesley, Tom" userId="ee42a82f-7ffb-4da4-9528-a704ef14c0a0" providerId="ADAL" clId="{5DADCC71-3610-4D53-9269-A07212773C0C}" dt="2020-11-03T10:02:34.782" v="7060" actId="2696"/>
        <pc:sldMkLst>
          <pc:docMk/>
          <pc:sldMk cId="1726384608" sldId="281"/>
        </pc:sldMkLst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1726384608" sldId="281"/>
            <ac:spMk id="4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1726384608" sldId="281"/>
            <ac:spMk id="5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1726384608" sldId="281"/>
            <ac:spMk id="6" creationId="{00000000-0000-0000-0000-000000000000}"/>
          </ac:spMkLst>
        </pc:spChg>
        <pc:graphicFrameChg chg="mod">
          <ac:chgData name="Beesley, Tom" userId="ee42a82f-7ffb-4da4-9528-a704ef14c0a0" providerId="ADAL" clId="{5DADCC71-3610-4D53-9269-A07212773C0C}" dt="2020-10-27T14:29:11.021" v="0"/>
          <ac:graphicFrameMkLst>
            <pc:docMk/>
            <pc:sldMk cId="1726384608" sldId="281"/>
            <ac:graphicFrameMk id="2" creationId="{00000000-0000-0000-0000-000000000000}"/>
          </ac:graphicFrameMkLst>
        </pc:graphicFrameChg>
      </pc:sldChg>
      <pc:sldChg chg="modSp del">
        <pc:chgData name="Beesley, Tom" userId="ee42a82f-7ffb-4da4-9528-a704ef14c0a0" providerId="ADAL" clId="{5DADCC71-3610-4D53-9269-A07212773C0C}" dt="2020-11-03T10:02:34.785" v="7061" actId="2696"/>
        <pc:sldMkLst>
          <pc:docMk/>
          <pc:sldMk cId="3179437093" sldId="282"/>
        </pc:sldMkLst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3179437093" sldId="282"/>
            <ac:spMk id="4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3179437093" sldId="282"/>
            <ac:spMk id="5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3179437093" sldId="282"/>
            <ac:spMk id="6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3179437093" sldId="282"/>
            <ac:spMk id="7" creationId="{00000000-0000-0000-0000-000000000000}"/>
          </ac:spMkLst>
        </pc:spChg>
        <pc:graphicFrameChg chg="mod">
          <ac:chgData name="Beesley, Tom" userId="ee42a82f-7ffb-4da4-9528-a704ef14c0a0" providerId="ADAL" clId="{5DADCC71-3610-4D53-9269-A07212773C0C}" dt="2020-10-27T14:29:11.021" v="0"/>
          <ac:graphicFrameMkLst>
            <pc:docMk/>
            <pc:sldMk cId="3179437093" sldId="282"/>
            <ac:graphicFrameMk id="2" creationId="{00000000-0000-0000-0000-000000000000}"/>
          </ac:graphicFrameMkLst>
        </pc:graphicFrameChg>
      </pc:sldChg>
      <pc:sldChg chg="addSp delSp modSp ord modAnim">
        <pc:chgData name="Beesley, Tom" userId="ee42a82f-7ffb-4da4-9528-a704ef14c0a0" providerId="ADAL" clId="{5DADCC71-3610-4D53-9269-A07212773C0C}" dt="2020-11-02T14:42:11.397" v="7045" actId="20577"/>
        <pc:sldMkLst>
          <pc:docMk/>
          <pc:sldMk cId="3942098196" sldId="283"/>
        </pc:sldMkLst>
        <pc:spChg chg="mod">
          <ac:chgData name="Beesley, Tom" userId="ee42a82f-7ffb-4da4-9528-a704ef14c0a0" providerId="ADAL" clId="{5DADCC71-3610-4D53-9269-A07212773C0C}" dt="2020-11-02T14:42:11.397" v="7045" actId="20577"/>
          <ac:spMkLst>
            <pc:docMk/>
            <pc:sldMk cId="3942098196" sldId="283"/>
            <ac:spMk id="4" creationId="{00000000-0000-0000-0000-000000000000}"/>
          </ac:spMkLst>
        </pc:spChg>
        <pc:spChg chg="del mod">
          <ac:chgData name="Beesley, Tom" userId="ee42a82f-7ffb-4da4-9528-a704ef14c0a0" providerId="ADAL" clId="{5DADCC71-3610-4D53-9269-A07212773C0C}" dt="2020-11-01T20:44:55.698" v="5771" actId="478"/>
          <ac:spMkLst>
            <pc:docMk/>
            <pc:sldMk cId="3942098196" sldId="283"/>
            <ac:spMk id="5" creationId="{00000000-0000-0000-0000-000000000000}"/>
          </ac:spMkLst>
        </pc:spChg>
        <pc:spChg chg="add del mod">
          <ac:chgData name="Beesley, Tom" userId="ee42a82f-7ffb-4da4-9528-a704ef14c0a0" providerId="ADAL" clId="{5DADCC71-3610-4D53-9269-A07212773C0C}" dt="2020-11-01T20:44:57.376" v="5772" actId="478"/>
          <ac:spMkLst>
            <pc:docMk/>
            <pc:sldMk cId="3942098196" sldId="283"/>
            <ac:spMk id="10" creationId="{CD4DF2BF-8652-40F4-A60F-02EFE6C4F63C}"/>
          </ac:spMkLst>
        </pc:spChg>
        <pc:grpChg chg="add">
          <ac:chgData name="Beesley, Tom" userId="ee42a82f-7ffb-4da4-9528-a704ef14c0a0" providerId="ADAL" clId="{5DADCC71-3610-4D53-9269-A07212773C0C}" dt="2020-11-01T20:44:49.211" v="5768"/>
          <ac:grpSpMkLst>
            <pc:docMk/>
            <pc:sldMk cId="3942098196" sldId="283"/>
            <ac:grpSpMk id="6" creationId="{3769B6A2-495C-4274-90E8-E88C033C98E7}"/>
          </ac:grpSpMkLst>
        </pc:grpChg>
        <pc:graphicFrameChg chg="del mod">
          <ac:chgData name="Beesley, Tom" userId="ee42a82f-7ffb-4da4-9528-a704ef14c0a0" providerId="ADAL" clId="{5DADCC71-3610-4D53-9269-A07212773C0C}" dt="2020-11-02T14:25:17.195" v="6314" actId="478"/>
          <ac:graphicFrameMkLst>
            <pc:docMk/>
            <pc:sldMk cId="3942098196" sldId="283"/>
            <ac:graphicFrameMk id="2" creationId="{00000000-0000-0000-0000-000000000000}"/>
          </ac:graphicFrameMkLst>
        </pc:graphicFrameChg>
        <pc:picChg chg="add mod ord">
          <ac:chgData name="Beesley, Tom" userId="ee42a82f-7ffb-4da4-9528-a704ef14c0a0" providerId="ADAL" clId="{5DADCC71-3610-4D53-9269-A07212773C0C}" dt="2020-11-02T14:25:48.486" v="6323" actId="1076"/>
          <ac:picMkLst>
            <pc:docMk/>
            <pc:sldMk cId="3942098196" sldId="283"/>
            <ac:picMk id="9" creationId="{4C3DE7BD-55D1-4EF8-81B8-C1A0172349F3}"/>
          </ac:picMkLst>
        </pc:picChg>
      </pc:sldChg>
      <pc:sldChg chg="modSp del">
        <pc:chgData name="Beesley, Tom" userId="ee42a82f-7ffb-4da4-9528-a704ef14c0a0" providerId="ADAL" clId="{5DADCC71-3610-4D53-9269-A07212773C0C}" dt="2020-11-03T10:02:34.776" v="7057" actId="2696"/>
        <pc:sldMkLst>
          <pc:docMk/>
          <pc:sldMk cId="978526385" sldId="284"/>
        </pc:sldMkLst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978526385" sldId="284"/>
            <ac:spMk id="2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978526385" sldId="284"/>
            <ac:spMk id="3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978526385" sldId="284"/>
            <ac:spMk id="4" creationId="{00000000-0000-0000-0000-000000000000}"/>
          </ac:spMkLst>
        </pc:spChg>
      </pc:sldChg>
      <pc:sldChg chg="addSp modSp ord">
        <pc:chgData name="Beesley, Tom" userId="ee42a82f-7ffb-4da4-9528-a704ef14c0a0" providerId="ADAL" clId="{5DADCC71-3610-4D53-9269-A07212773C0C}" dt="2020-11-02T14:29:36.134" v="6351" actId="14100"/>
        <pc:sldMkLst>
          <pc:docMk/>
          <pc:sldMk cId="3799551032" sldId="285"/>
        </pc:sldMkLst>
        <pc:spChg chg="mod">
          <ac:chgData name="Beesley, Tom" userId="ee42a82f-7ffb-4da4-9528-a704ef14c0a0" providerId="ADAL" clId="{5DADCC71-3610-4D53-9269-A07212773C0C}" dt="2020-11-01T20:46:00.473" v="5776" actId="1076"/>
          <ac:spMkLst>
            <pc:docMk/>
            <pc:sldMk cId="3799551032" sldId="285"/>
            <ac:spMk id="4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1-02T14:28:42.286" v="6348" actId="1076"/>
          <ac:spMkLst>
            <pc:docMk/>
            <pc:sldMk cId="3799551032" sldId="285"/>
            <ac:spMk id="9" creationId="{00000000-0000-0000-0000-000000000000}"/>
          </ac:spMkLst>
        </pc:spChg>
        <pc:grpChg chg="add">
          <ac:chgData name="Beesley, Tom" userId="ee42a82f-7ffb-4da4-9528-a704ef14c0a0" providerId="ADAL" clId="{5DADCC71-3610-4D53-9269-A07212773C0C}" dt="2020-11-01T20:45:54.355" v="5775"/>
          <ac:grpSpMkLst>
            <pc:docMk/>
            <pc:sldMk cId="3799551032" sldId="285"/>
            <ac:grpSpMk id="7" creationId="{910393CF-D046-4DFB-881C-5A48ECC4A6C3}"/>
          </ac:grpSpMkLst>
        </pc:grpChg>
        <pc:graphicFrameChg chg="mod modGraphic">
          <ac:chgData name="Beesley, Tom" userId="ee42a82f-7ffb-4da4-9528-a704ef14c0a0" providerId="ADAL" clId="{5DADCC71-3610-4D53-9269-A07212773C0C}" dt="2020-11-02T14:29:31.714" v="6350" actId="14100"/>
          <ac:graphicFrameMkLst>
            <pc:docMk/>
            <pc:sldMk cId="3799551032" sldId="285"/>
            <ac:graphicFrameMk id="6" creationId="{00000000-0000-0000-0000-000000000000}"/>
          </ac:graphicFrameMkLst>
        </pc:graphicFrameChg>
        <pc:cxnChg chg="mod">
          <ac:chgData name="Beesley, Tom" userId="ee42a82f-7ffb-4da4-9528-a704ef14c0a0" providerId="ADAL" clId="{5DADCC71-3610-4D53-9269-A07212773C0C}" dt="2020-11-02T14:29:36.134" v="6351" actId="14100"/>
          <ac:cxnSpMkLst>
            <pc:docMk/>
            <pc:sldMk cId="3799551032" sldId="285"/>
            <ac:cxnSpMk id="10" creationId="{00000000-0000-0000-0000-000000000000}"/>
          </ac:cxnSpMkLst>
        </pc:cxnChg>
      </pc:sldChg>
      <pc:sldChg chg="addSp delSp modSp ord">
        <pc:chgData name="Beesley, Tom" userId="ee42a82f-7ffb-4da4-9528-a704ef14c0a0" providerId="ADAL" clId="{5DADCC71-3610-4D53-9269-A07212773C0C}" dt="2020-11-03T10:04:04.602" v="7135" actId="207"/>
        <pc:sldMkLst>
          <pc:docMk/>
          <pc:sldMk cId="1522701846" sldId="287"/>
        </pc:sldMkLst>
        <pc:spChg chg="mod">
          <ac:chgData name="Beesley, Tom" userId="ee42a82f-7ffb-4da4-9528-a704ef14c0a0" providerId="ADAL" clId="{5DADCC71-3610-4D53-9269-A07212773C0C}" dt="2020-11-03T10:04:04.602" v="7135" actId="207"/>
          <ac:spMkLst>
            <pc:docMk/>
            <pc:sldMk cId="1522701846" sldId="287"/>
            <ac:spMk id="2" creationId="{00000000-0000-0000-0000-000000000000}"/>
          </ac:spMkLst>
        </pc:spChg>
        <pc:spChg chg="del mod">
          <ac:chgData name="Beesley, Tom" userId="ee42a82f-7ffb-4da4-9528-a704ef14c0a0" providerId="ADAL" clId="{5DADCC71-3610-4D53-9269-A07212773C0C}" dt="2020-11-03T10:03:10.780" v="7078" actId="478"/>
          <ac:spMkLst>
            <pc:docMk/>
            <pc:sldMk cId="1522701846" sldId="287"/>
            <ac:spMk id="4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1522701846" sldId="287"/>
            <ac:spMk id="6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1522701846" sldId="287"/>
            <ac:spMk id="7" creationId="{00000000-0000-0000-0000-000000000000}"/>
          </ac:spMkLst>
        </pc:spChg>
        <pc:spChg chg="add del mod">
          <ac:chgData name="Beesley, Tom" userId="ee42a82f-7ffb-4da4-9528-a704ef14c0a0" providerId="ADAL" clId="{5DADCC71-3610-4D53-9269-A07212773C0C}" dt="2020-11-03T10:03:12.875" v="7079" actId="478"/>
          <ac:spMkLst>
            <pc:docMk/>
            <pc:sldMk cId="1522701846" sldId="287"/>
            <ac:spMk id="9" creationId="{EDDDFDFB-472E-41F6-95FE-8D43DF91638B}"/>
          </ac:spMkLst>
        </pc:spChg>
        <pc:graphicFrameChg chg="mod">
          <ac:chgData name="Beesley, Tom" userId="ee42a82f-7ffb-4da4-9528-a704ef14c0a0" providerId="ADAL" clId="{5DADCC71-3610-4D53-9269-A07212773C0C}" dt="2020-10-27T14:29:11.021" v="0"/>
          <ac:graphicFrameMkLst>
            <pc:docMk/>
            <pc:sldMk cId="1522701846" sldId="287"/>
            <ac:graphicFrameMk id="5" creationId="{00000000-0000-0000-0000-000000000000}"/>
          </ac:graphicFrameMkLst>
        </pc:graphicFrameChg>
      </pc:sldChg>
      <pc:sldChg chg="modSp del">
        <pc:chgData name="Beesley, Tom" userId="ee42a82f-7ffb-4da4-9528-a704ef14c0a0" providerId="ADAL" clId="{5DADCC71-3610-4D53-9269-A07212773C0C}" dt="2020-11-03T10:02:40.370" v="7062" actId="2696"/>
        <pc:sldMkLst>
          <pc:docMk/>
          <pc:sldMk cId="2520459393" sldId="288"/>
        </pc:sldMkLst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2520459393" sldId="288"/>
            <ac:spMk id="2" creationId="{00000000-0000-0000-0000-000000000000}"/>
          </ac:spMkLst>
        </pc:spChg>
      </pc:sldChg>
      <pc:sldChg chg="modSp del">
        <pc:chgData name="Beesley, Tom" userId="ee42a82f-7ffb-4da4-9528-a704ef14c0a0" providerId="ADAL" clId="{5DADCC71-3610-4D53-9269-A07212773C0C}" dt="2020-11-03T10:03:01.352" v="7063" actId="2696"/>
        <pc:sldMkLst>
          <pc:docMk/>
          <pc:sldMk cId="3817471770" sldId="289"/>
        </pc:sldMkLst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3817471770" sldId="289"/>
            <ac:spMk id="3075" creationId="{00000000-0000-0000-0000-000000000000}"/>
          </ac:spMkLst>
        </pc:spChg>
      </pc:sldChg>
      <pc:sldChg chg="modSp del">
        <pc:chgData name="Beesley, Tom" userId="ee42a82f-7ffb-4da4-9528-a704ef14c0a0" providerId="ADAL" clId="{5DADCC71-3610-4D53-9269-A07212773C0C}" dt="2020-11-03T10:03:01.417" v="7064" actId="2696"/>
        <pc:sldMkLst>
          <pc:docMk/>
          <pc:sldMk cId="1588945396" sldId="291"/>
        </pc:sldMkLst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1588945396" sldId="291"/>
            <ac:spMk id="3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1588945396" sldId="291"/>
            <ac:spMk id="5" creationId="{00000000-0000-0000-0000-000000000000}"/>
          </ac:spMkLst>
        </pc:spChg>
        <pc:graphicFrameChg chg="mod">
          <ac:chgData name="Beesley, Tom" userId="ee42a82f-7ffb-4da4-9528-a704ef14c0a0" providerId="ADAL" clId="{5DADCC71-3610-4D53-9269-A07212773C0C}" dt="2020-10-27T14:29:11.021" v="0"/>
          <ac:graphicFrameMkLst>
            <pc:docMk/>
            <pc:sldMk cId="1588945396" sldId="291"/>
            <ac:graphicFrameMk id="4" creationId="{00000000-0000-0000-0000-000000000000}"/>
          </ac:graphicFrameMkLst>
        </pc:graphicFrameChg>
      </pc:sldChg>
      <pc:sldChg chg="modSp del">
        <pc:chgData name="Beesley, Tom" userId="ee42a82f-7ffb-4da4-9528-a704ef14c0a0" providerId="ADAL" clId="{5DADCC71-3610-4D53-9269-A07212773C0C}" dt="2020-11-03T10:03:01.430" v="7065" actId="2696"/>
        <pc:sldMkLst>
          <pc:docMk/>
          <pc:sldMk cId="29271652" sldId="292"/>
        </pc:sldMkLst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29271652" sldId="292"/>
            <ac:spMk id="3074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29271652" sldId="292"/>
            <ac:spMk id="3075" creationId="{00000000-0000-0000-0000-000000000000}"/>
          </ac:spMkLst>
        </pc:spChg>
        <pc:graphicFrameChg chg="mod">
          <ac:chgData name="Beesley, Tom" userId="ee42a82f-7ffb-4da4-9528-a704ef14c0a0" providerId="ADAL" clId="{5DADCC71-3610-4D53-9269-A07212773C0C}" dt="2020-10-27T14:29:11.021" v="0"/>
          <ac:graphicFrameMkLst>
            <pc:docMk/>
            <pc:sldMk cId="29271652" sldId="292"/>
            <ac:graphicFrameMk id="6" creationId="{00000000-0000-0000-0000-000000000000}"/>
          </ac:graphicFrameMkLst>
        </pc:graphicFrameChg>
        <pc:graphicFrameChg chg="mod">
          <ac:chgData name="Beesley, Tom" userId="ee42a82f-7ffb-4da4-9528-a704ef14c0a0" providerId="ADAL" clId="{5DADCC71-3610-4D53-9269-A07212773C0C}" dt="2020-10-27T14:29:11.021" v="0"/>
          <ac:graphicFrameMkLst>
            <pc:docMk/>
            <pc:sldMk cId="29271652" sldId="292"/>
            <ac:graphicFrameMk id="7" creationId="{00000000-0000-0000-0000-000000000000}"/>
          </ac:graphicFrameMkLst>
        </pc:graphicFrameChg>
      </pc:sldChg>
      <pc:sldChg chg="modSp del">
        <pc:chgData name="Beesley, Tom" userId="ee42a82f-7ffb-4da4-9528-a704ef14c0a0" providerId="ADAL" clId="{5DADCC71-3610-4D53-9269-A07212773C0C}" dt="2020-11-03T10:03:01.439" v="7066" actId="2696"/>
        <pc:sldMkLst>
          <pc:docMk/>
          <pc:sldMk cId="1918580167" sldId="293"/>
        </pc:sldMkLst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1918580167" sldId="293"/>
            <ac:spMk id="2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1918580167" sldId="293"/>
            <ac:spMk id="2050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1918580167" sldId="293"/>
            <ac:spMk id="2051" creationId="{00000000-0000-0000-0000-000000000000}"/>
          </ac:spMkLst>
        </pc:spChg>
      </pc:sldChg>
      <pc:sldChg chg="modSp del">
        <pc:chgData name="Beesley, Tom" userId="ee42a82f-7ffb-4da4-9528-a704ef14c0a0" providerId="ADAL" clId="{5DADCC71-3610-4D53-9269-A07212773C0C}" dt="2020-11-03T10:03:01.444" v="7068" actId="2696"/>
        <pc:sldMkLst>
          <pc:docMk/>
          <pc:sldMk cId="2235307916" sldId="298"/>
        </pc:sldMkLst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2235307916" sldId="298"/>
            <ac:spMk id="4" creationId="{00000000-0000-0000-0000-000000000000}"/>
          </ac:spMkLst>
        </pc:spChg>
      </pc:sldChg>
      <pc:sldChg chg="del modTransition">
        <pc:chgData name="Beesley, Tom" userId="ee42a82f-7ffb-4da4-9528-a704ef14c0a0" providerId="ADAL" clId="{5DADCC71-3610-4D53-9269-A07212773C0C}" dt="2020-10-27T15:06:27.487" v="898" actId="2696"/>
        <pc:sldMkLst>
          <pc:docMk/>
          <pc:sldMk cId="1702469569" sldId="303"/>
        </pc:sldMkLst>
      </pc:sldChg>
      <pc:sldChg chg="addSp delSp modSp">
        <pc:chgData name="Beesley, Tom" userId="ee42a82f-7ffb-4da4-9528-a704ef14c0a0" providerId="ADAL" clId="{5DADCC71-3610-4D53-9269-A07212773C0C}" dt="2020-11-02T11:37:45.584" v="5974" actId="115"/>
        <pc:sldMkLst>
          <pc:docMk/>
          <pc:sldMk cId="2740228774" sldId="304"/>
        </pc:sldMkLst>
        <pc:spChg chg="del mod">
          <ac:chgData name="Beesley, Tom" userId="ee42a82f-7ffb-4da4-9528-a704ef14c0a0" providerId="ADAL" clId="{5DADCC71-3610-4D53-9269-A07212773C0C}" dt="2020-10-27T15:12:20.864" v="1195" actId="478"/>
          <ac:spMkLst>
            <pc:docMk/>
            <pc:sldMk cId="2740228774" sldId="304"/>
            <ac:spMk id="11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1-02T11:37:45.584" v="5974" actId="115"/>
          <ac:spMkLst>
            <pc:docMk/>
            <pc:sldMk cId="2740228774" sldId="304"/>
            <ac:spMk id="13" creationId="{00000000-0000-0000-0000-000000000000}"/>
          </ac:spMkLst>
        </pc:spChg>
        <pc:grpChg chg="add">
          <ac:chgData name="Beesley, Tom" userId="ee42a82f-7ffb-4da4-9528-a704ef14c0a0" providerId="ADAL" clId="{5DADCC71-3610-4D53-9269-A07212773C0C}" dt="2020-10-27T16:34:54.231" v="2434"/>
          <ac:grpSpMkLst>
            <pc:docMk/>
            <pc:sldMk cId="2740228774" sldId="304"/>
            <ac:grpSpMk id="4" creationId="{E64D8A42-5F07-4ECE-839E-8EB47097A89F}"/>
          </ac:grpSpMkLst>
        </pc:grpChg>
      </pc:sldChg>
      <pc:sldChg chg="addSp delSp modSp">
        <pc:chgData name="Beesley, Tom" userId="ee42a82f-7ffb-4da4-9528-a704ef14c0a0" providerId="ADAL" clId="{5DADCC71-3610-4D53-9269-A07212773C0C}" dt="2020-11-02T11:39:05.407" v="6008" actId="20577"/>
        <pc:sldMkLst>
          <pc:docMk/>
          <pc:sldMk cId="1270018612" sldId="305"/>
        </pc:sldMkLst>
        <pc:spChg chg="mod">
          <ac:chgData name="Beesley, Tom" userId="ee42a82f-7ffb-4da4-9528-a704ef14c0a0" providerId="ADAL" clId="{5DADCC71-3610-4D53-9269-A07212773C0C}" dt="2020-11-02T11:39:05.407" v="6008" actId="20577"/>
          <ac:spMkLst>
            <pc:docMk/>
            <pc:sldMk cId="1270018612" sldId="305"/>
            <ac:spMk id="2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5:11:34.633" v="1138" actId="20577"/>
          <ac:spMkLst>
            <pc:docMk/>
            <pc:sldMk cId="1270018612" sldId="305"/>
            <ac:spMk id="3" creationId="{00000000-0000-0000-0000-000000000000}"/>
          </ac:spMkLst>
        </pc:spChg>
        <pc:grpChg chg="add">
          <ac:chgData name="Beesley, Tom" userId="ee42a82f-7ffb-4da4-9528-a704ef14c0a0" providerId="ADAL" clId="{5DADCC71-3610-4D53-9269-A07212773C0C}" dt="2020-10-27T16:34:52.023" v="2433"/>
          <ac:grpSpMkLst>
            <pc:docMk/>
            <pc:sldMk cId="1270018612" sldId="305"/>
            <ac:grpSpMk id="5" creationId="{D1201FCC-F444-4084-9BB2-37841FE8D2F1}"/>
          </ac:grpSpMkLst>
        </pc:grpChg>
        <pc:graphicFrameChg chg="del mod modGraphic">
          <ac:chgData name="Beesley, Tom" userId="ee42a82f-7ffb-4da4-9528-a704ef14c0a0" providerId="ADAL" clId="{5DADCC71-3610-4D53-9269-A07212773C0C}" dt="2020-11-01T20:16:13.455" v="4564" actId="478"/>
          <ac:graphicFrameMkLst>
            <pc:docMk/>
            <pc:sldMk cId="1270018612" sldId="305"/>
            <ac:graphicFrameMk id="4" creationId="{00000000-0000-0000-0000-000000000000}"/>
          </ac:graphicFrameMkLst>
        </pc:graphicFrameChg>
        <pc:graphicFrameChg chg="add mod">
          <ac:chgData name="Beesley, Tom" userId="ee42a82f-7ffb-4da4-9528-a704ef14c0a0" providerId="ADAL" clId="{5DADCC71-3610-4D53-9269-A07212773C0C}" dt="2020-11-01T20:16:17.729" v="4566" actId="1076"/>
          <ac:graphicFrameMkLst>
            <pc:docMk/>
            <pc:sldMk cId="1270018612" sldId="305"/>
            <ac:graphicFrameMk id="8" creationId="{9FAA916D-1053-485D-8E50-BC8DCA9F440A}"/>
          </ac:graphicFrameMkLst>
        </pc:graphicFrameChg>
      </pc:sldChg>
      <pc:sldChg chg="addSp modSp modAnim">
        <pc:chgData name="Beesley, Tom" userId="ee42a82f-7ffb-4da4-9528-a704ef14c0a0" providerId="ADAL" clId="{5DADCC71-3610-4D53-9269-A07212773C0C}" dt="2020-11-02T11:39:43.479" v="6066" actId="1076"/>
        <pc:sldMkLst>
          <pc:docMk/>
          <pc:sldMk cId="994174356" sldId="306"/>
        </pc:sldMkLst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994174356" sldId="306"/>
            <ac:spMk id="2" creationId="{00000000-0000-0000-0000-000000000000}"/>
          </ac:spMkLst>
        </pc:spChg>
        <pc:spChg chg="add mod">
          <ac:chgData name="Beesley, Tom" userId="ee42a82f-7ffb-4da4-9528-a704ef14c0a0" providerId="ADAL" clId="{5DADCC71-3610-4D53-9269-A07212773C0C}" dt="2020-11-02T11:39:43.479" v="6066" actId="1076"/>
          <ac:spMkLst>
            <pc:docMk/>
            <pc:sldMk cId="994174356" sldId="306"/>
            <ac:spMk id="3" creationId="{DBE75182-F937-4FA1-8128-5E061A21A77E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994174356" sldId="306"/>
            <ac:spMk id="4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994174356" sldId="306"/>
            <ac:spMk id="9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994174356" sldId="306"/>
            <ac:spMk id="10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5:37:11.591" v="1270" actId="1076"/>
          <ac:spMkLst>
            <pc:docMk/>
            <pc:sldMk cId="994174356" sldId="306"/>
            <ac:spMk id="11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994174356" sldId="306"/>
            <ac:spMk id="12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994174356" sldId="306"/>
            <ac:spMk id="16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994174356" sldId="306"/>
            <ac:spMk id="17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994174356" sldId="306"/>
            <ac:spMk id="18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994174356" sldId="306"/>
            <ac:spMk id="19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994174356" sldId="306"/>
            <ac:spMk id="20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994174356" sldId="306"/>
            <ac:spMk id="21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994174356" sldId="306"/>
            <ac:spMk id="22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994174356" sldId="306"/>
            <ac:spMk id="23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994174356" sldId="306"/>
            <ac:spMk id="24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994174356" sldId="306"/>
            <ac:spMk id="25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5:37:46.174" v="1272" actId="1076"/>
          <ac:spMkLst>
            <pc:docMk/>
            <pc:sldMk cId="994174356" sldId="306"/>
            <ac:spMk id="26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5:37:48.055" v="1273" actId="1076"/>
          <ac:spMkLst>
            <pc:docMk/>
            <pc:sldMk cId="994174356" sldId="306"/>
            <ac:spMk id="27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994174356" sldId="306"/>
            <ac:spMk id="28" creationId="{00000000-0000-0000-0000-000000000000}"/>
          </ac:spMkLst>
        </pc:spChg>
        <pc:grpChg chg="add">
          <ac:chgData name="Beesley, Tom" userId="ee42a82f-7ffb-4da4-9528-a704ef14c0a0" providerId="ADAL" clId="{5DADCC71-3610-4D53-9269-A07212773C0C}" dt="2020-10-27T16:34:56.366" v="2435"/>
          <ac:grpSpMkLst>
            <pc:docMk/>
            <pc:sldMk cId="994174356" sldId="306"/>
            <ac:grpSpMk id="29" creationId="{99FB5A52-E847-4E29-B00C-75EA8FF4FDC7}"/>
          </ac:grpSpMkLst>
        </pc:grpChg>
        <pc:cxnChg chg="mod">
          <ac:chgData name="Beesley, Tom" userId="ee42a82f-7ffb-4da4-9528-a704ef14c0a0" providerId="ADAL" clId="{5DADCC71-3610-4D53-9269-A07212773C0C}" dt="2020-10-27T14:29:11.021" v="0"/>
          <ac:cxnSpMkLst>
            <pc:docMk/>
            <pc:sldMk cId="994174356" sldId="306"/>
            <ac:cxnSpMk id="6" creationId="{00000000-0000-0000-0000-000000000000}"/>
          </ac:cxnSpMkLst>
        </pc:cxnChg>
        <pc:cxnChg chg="mod">
          <ac:chgData name="Beesley, Tom" userId="ee42a82f-7ffb-4da4-9528-a704ef14c0a0" providerId="ADAL" clId="{5DADCC71-3610-4D53-9269-A07212773C0C}" dt="2020-10-27T14:29:11.021" v="0"/>
          <ac:cxnSpMkLst>
            <pc:docMk/>
            <pc:sldMk cId="994174356" sldId="306"/>
            <ac:cxnSpMk id="8" creationId="{00000000-0000-0000-0000-000000000000}"/>
          </ac:cxnSpMkLst>
        </pc:cxnChg>
      </pc:sldChg>
      <pc:sldChg chg="addSp delSp modSp delAnim">
        <pc:chgData name="Beesley, Tom" userId="ee42a82f-7ffb-4da4-9528-a704ef14c0a0" providerId="ADAL" clId="{5DADCC71-3610-4D53-9269-A07212773C0C}" dt="2020-11-02T12:33:56.504" v="6260"/>
        <pc:sldMkLst>
          <pc:docMk/>
          <pc:sldMk cId="3939539816" sldId="307"/>
        </pc:sldMkLst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3939539816" sldId="307"/>
            <ac:spMk id="2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3939539816" sldId="307"/>
            <ac:spMk id="4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3939539816" sldId="307"/>
            <ac:spMk id="9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3939539816" sldId="307"/>
            <ac:spMk id="10" creationId="{00000000-0000-0000-0000-000000000000}"/>
          </ac:spMkLst>
        </pc:spChg>
        <pc:spChg chg="del mod">
          <ac:chgData name="Beesley, Tom" userId="ee42a82f-7ffb-4da4-9528-a704ef14c0a0" providerId="ADAL" clId="{5DADCC71-3610-4D53-9269-A07212773C0C}" dt="2020-11-02T12:33:55.634" v="6259" actId="478"/>
          <ac:spMkLst>
            <pc:docMk/>
            <pc:sldMk cId="3939539816" sldId="307"/>
            <ac:spMk id="11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3939539816" sldId="307"/>
            <ac:spMk id="12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3939539816" sldId="307"/>
            <ac:spMk id="16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3939539816" sldId="307"/>
            <ac:spMk id="17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3939539816" sldId="307"/>
            <ac:spMk id="18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3939539816" sldId="307"/>
            <ac:spMk id="19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3939539816" sldId="307"/>
            <ac:spMk id="20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3939539816" sldId="307"/>
            <ac:spMk id="21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3939539816" sldId="307"/>
            <ac:spMk id="22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3939539816" sldId="307"/>
            <ac:spMk id="23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3939539816" sldId="307"/>
            <ac:spMk id="24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3939539816" sldId="307"/>
            <ac:spMk id="25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3939539816" sldId="307"/>
            <ac:spMk id="26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3939539816" sldId="307"/>
            <ac:spMk id="27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3939539816" sldId="307"/>
            <ac:spMk id="28" creationId="{00000000-0000-0000-0000-000000000000}"/>
          </ac:spMkLst>
        </pc:spChg>
        <pc:spChg chg="del mod">
          <ac:chgData name="Beesley, Tom" userId="ee42a82f-7ffb-4da4-9528-a704ef14c0a0" providerId="ADAL" clId="{5DADCC71-3610-4D53-9269-A07212773C0C}" dt="2020-11-02T12:29:23.119" v="6258" actId="478"/>
          <ac:spMkLst>
            <pc:docMk/>
            <pc:sldMk cId="3939539816" sldId="307"/>
            <ac:spMk id="29" creationId="{00000000-0000-0000-0000-000000000000}"/>
          </ac:spMkLst>
        </pc:spChg>
        <pc:spChg chg="add">
          <ac:chgData name="Beesley, Tom" userId="ee42a82f-7ffb-4da4-9528-a704ef14c0a0" providerId="ADAL" clId="{5DADCC71-3610-4D53-9269-A07212773C0C}" dt="2020-11-02T11:39:46.070" v="6067"/>
          <ac:spMkLst>
            <pc:docMk/>
            <pc:sldMk cId="3939539816" sldId="307"/>
            <ac:spMk id="33" creationId="{C9CAA068-EF8B-471B-90BA-5B92D66F1E7E}"/>
          </ac:spMkLst>
        </pc:spChg>
        <pc:spChg chg="add">
          <ac:chgData name="Beesley, Tom" userId="ee42a82f-7ffb-4da4-9528-a704ef14c0a0" providerId="ADAL" clId="{5DADCC71-3610-4D53-9269-A07212773C0C}" dt="2020-11-02T12:33:56.504" v="6260"/>
          <ac:spMkLst>
            <pc:docMk/>
            <pc:sldMk cId="3939539816" sldId="307"/>
            <ac:spMk id="34" creationId="{3CA730E4-5B26-4E8C-828F-E79D6C571903}"/>
          </ac:spMkLst>
        </pc:spChg>
        <pc:grpChg chg="add">
          <ac:chgData name="Beesley, Tom" userId="ee42a82f-7ffb-4da4-9528-a704ef14c0a0" providerId="ADAL" clId="{5DADCC71-3610-4D53-9269-A07212773C0C}" dt="2020-10-27T16:35:00.055" v="2436"/>
          <ac:grpSpMkLst>
            <pc:docMk/>
            <pc:sldMk cId="3939539816" sldId="307"/>
            <ac:grpSpMk id="30" creationId="{31080824-D0D2-4F5F-874F-96EA90521B32}"/>
          </ac:grpSpMkLst>
        </pc:grpChg>
        <pc:cxnChg chg="mod">
          <ac:chgData name="Beesley, Tom" userId="ee42a82f-7ffb-4da4-9528-a704ef14c0a0" providerId="ADAL" clId="{5DADCC71-3610-4D53-9269-A07212773C0C}" dt="2020-10-27T14:29:11.021" v="0"/>
          <ac:cxnSpMkLst>
            <pc:docMk/>
            <pc:sldMk cId="3939539816" sldId="307"/>
            <ac:cxnSpMk id="6" creationId="{00000000-0000-0000-0000-000000000000}"/>
          </ac:cxnSpMkLst>
        </pc:cxnChg>
        <pc:cxnChg chg="mod">
          <ac:chgData name="Beesley, Tom" userId="ee42a82f-7ffb-4da4-9528-a704ef14c0a0" providerId="ADAL" clId="{5DADCC71-3610-4D53-9269-A07212773C0C}" dt="2020-10-27T14:29:11.021" v="0"/>
          <ac:cxnSpMkLst>
            <pc:docMk/>
            <pc:sldMk cId="3939539816" sldId="307"/>
            <ac:cxnSpMk id="8" creationId="{00000000-0000-0000-0000-000000000000}"/>
          </ac:cxnSpMkLst>
        </pc:cxnChg>
      </pc:sldChg>
      <pc:sldChg chg="addSp delSp modSp modAnim">
        <pc:chgData name="Beesley, Tom" userId="ee42a82f-7ffb-4da4-9528-a704ef14c0a0" providerId="ADAL" clId="{5DADCC71-3610-4D53-9269-A07212773C0C}" dt="2020-11-02T11:40:34.273" v="6072"/>
        <pc:sldMkLst>
          <pc:docMk/>
          <pc:sldMk cId="345389997" sldId="308"/>
        </pc:sldMkLst>
        <pc:spChg chg="del mod">
          <ac:chgData name="Beesley, Tom" userId="ee42a82f-7ffb-4da4-9528-a704ef14c0a0" providerId="ADAL" clId="{5DADCC71-3610-4D53-9269-A07212773C0C}" dt="2020-10-27T15:40:22.822" v="1280" actId="478"/>
          <ac:spMkLst>
            <pc:docMk/>
            <pc:sldMk cId="345389997" sldId="308"/>
            <ac:spMk id="2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1-02T11:39:56.903" v="6070" actId="20577"/>
          <ac:spMkLst>
            <pc:docMk/>
            <pc:sldMk cId="345389997" sldId="308"/>
            <ac:spMk id="5" creationId="{00000000-0000-0000-0000-000000000000}"/>
          </ac:spMkLst>
        </pc:spChg>
        <pc:spChg chg="add del mod">
          <ac:chgData name="Beesley, Tom" userId="ee42a82f-7ffb-4da4-9528-a704ef14c0a0" providerId="ADAL" clId="{5DADCC71-3610-4D53-9269-A07212773C0C}" dt="2020-10-27T15:40:36.015" v="1281" actId="478"/>
          <ac:spMkLst>
            <pc:docMk/>
            <pc:sldMk cId="345389997" sldId="308"/>
            <ac:spMk id="7" creationId="{2E695E2C-AC84-4F19-9F50-8B1D83669D03}"/>
          </ac:spMkLst>
        </pc:spChg>
        <pc:grpChg chg="add">
          <ac:chgData name="Beesley, Tom" userId="ee42a82f-7ffb-4da4-9528-a704ef14c0a0" providerId="ADAL" clId="{5DADCC71-3610-4D53-9269-A07212773C0C}" dt="2020-10-27T16:35:02.503" v="2437"/>
          <ac:grpSpMkLst>
            <pc:docMk/>
            <pc:sldMk cId="345389997" sldId="308"/>
            <ac:grpSpMk id="8" creationId="{2B75D498-094C-4D39-9A6B-CE3F36623623}"/>
          </ac:grpSpMkLst>
        </pc:grpChg>
        <pc:graphicFrameChg chg="del mod">
          <ac:chgData name="Beesley, Tom" userId="ee42a82f-7ffb-4da4-9528-a704ef14c0a0" providerId="ADAL" clId="{5DADCC71-3610-4D53-9269-A07212773C0C}" dt="2020-10-27T15:39:48.949" v="1276" actId="478"/>
          <ac:graphicFrameMkLst>
            <pc:docMk/>
            <pc:sldMk cId="345389997" sldId="308"/>
            <ac:graphicFrameMk id="4" creationId="{00000000-0000-0000-0000-000000000000}"/>
          </ac:graphicFrameMkLst>
        </pc:graphicFrameChg>
        <pc:graphicFrameChg chg="add del mod modGraphic">
          <ac:chgData name="Beesley, Tom" userId="ee42a82f-7ffb-4da4-9528-a704ef14c0a0" providerId="ADAL" clId="{5DADCC71-3610-4D53-9269-A07212773C0C}" dt="2020-10-30T15:54:25.704" v="2883" actId="478"/>
          <ac:graphicFrameMkLst>
            <pc:docMk/>
            <pc:sldMk cId="345389997" sldId="308"/>
            <ac:graphicFrameMk id="6" creationId="{DDE55804-C968-4115-81C4-9A22B5879B91}"/>
          </ac:graphicFrameMkLst>
        </pc:graphicFrameChg>
        <pc:graphicFrameChg chg="add del mod">
          <ac:chgData name="Beesley, Tom" userId="ee42a82f-7ffb-4da4-9528-a704ef14c0a0" providerId="ADAL" clId="{5DADCC71-3610-4D53-9269-A07212773C0C}" dt="2020-10-30T15:54:21.800" v="2881"/>
          <ac:graphicFrameMkLst>
            <pc:docMk/>
            <pc:sldMk cId="345389997" sldId="308"/>
            <ac:graphicFrameMk id="7" creationId="{62FDBFFC-A425-42E4-8A7D-D3EE94DA4CC0}"/>
          </ac:graphicFrameMkLst>
        </pc:graphicFrameChg>
        <pc:graphicFrameChg chg="add mod modGraphic">
          <ac:chgData name="Beesley, Tom" userId="ee42a82f-7ffb-4da4-9528-a704ef14c0a0" providerId="ADAL" clId="{5DADCC71-3610-4D53-9269-A07212773C0C}" dt="2020-11-01T20:16:49.977" v="4575" actId="1076"/>
          <ac:graphicFrameMkLst>
            <pc:docMk/>
            <pc:sldMk cId="345389997" sldId="308"/>
            <ac:graphicFrameMk id="11" creationId="{50D3D0E2-BC10-4492-9267-16B6A459BCBF}"/>
          </ac:graphicFrameMkLst>
        </pc:graphicFrameChg>
      </pc:sldChg>
      <pc:sldChg chg="addSp modSp ord modAnim">
        <pc:chgData name="Beesley, Tom" userId="ee42a82f-7ffb-4da4-9528-a704ef14c0a0" providerId="ADAL" clId="{5DADCC71-3610-4D53-9269-A07212773C0C}" dt="2020-11-01T19:55:45.483" v="4100" actId="20577"/>
        <pc:sldMkLst>
          <pc:docMk/>
          <pc:sldMk cId="2713181606" sldId="309"/>
        </pc:sldMkLst>
        <pc:spChg chg="mod">
          <ac:chgData name="Beesley, Tom" userId="ee42a82f-7ffb-4da4-9528-a704ef14c0a0" providerId="ADAL" clId="{5DADCC71-3610-4D53-9269-A07212773C0C}" dt="2020-11-01T19:55:45.483" v="4100" actId="20577"/>
          <ac:spMkLst>
            <pc:docMk/>
            <pc:sldMk cId="2713181606" sldId="309"/>
            <ac:spMk id="2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1-01T19:48:10.866" v="3950" actId="20577"/>
          <ac:spMkLst>
            <pc:docMk/>
            <pc:sldMk cId="2713181606" sldId="309"/>
            <ac:spMk id="3" creationId="{00000000-0000-0000-0000-000000000000}"/>
          </ac:spMkLst>
        </pc:spChg>
        <pc:grpChg chg="add">
          <ac:chgData name="Beesley, Tom" userId="ee42a82f-7ffb-4da4-9528-a704ef14c0a0" providerId="ADAL" clId="{5DADCC71-3610-4D53-9269-A07212773C0C}" dt="2020-11-01T19:49:26.493" v="3955"/>
          <ac:grpSpMkLst>
            <pc:docMk/>
            <pc:sldMk cId="2713181606" sldId="309"/>
            <ac:grpSpMk id="4" creationId="{BA754161-04EB-4696-BF8C-F857171A55B5}"/>
          </ac:grpSpMkLst>
        </pc:grpChg>
      </pc:sldChg>
      <pc:sldChg chg="modSp del">
        <pc:chgData name="Beesley, Tom" userId="ee42a82f-7ffb-4da4-9528-a704ef14c0a0" providerId="ADAL" clId="{5DADCC71-3610-4D53-9269-A07212773C0C}" dt="2020-11-03T10:03:01.458" v="7070" actId="2696"/>
        <pc:sldMkLst>
          <pc:docMk/>
          <pc:sldMk cId="3161570951" sldId="310"/>
        </pc:sldMkLst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3161570951" sldId="310"/>
            <ac:spMk id="7171" creationId="{00000000-0000-0000-0000-000000000000}"/>
          </ac:spMkLst>
        </pc:spChg>
      </pc:sldChg>
      <pc:sldChg chg="modSp del">
        <pc:chgData name="Beesley, Tom" userId="ee42a82f-7ffb-4da4-9528-a704ef14c0a0" providerId="ADAL" clId="{5DADCC71-3610-4D53-9269-A07212773C0C}" dt="2020-11-03T10:03:01.471" v="7071" actId="2696"/>
        <pc:sldMkLst>
          <pc:docMk/>
          <pc:sldMk cId="3111495870" sldId="311"/>
        </pc:sldMkLst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3111495870" sldId="311"/>
            <ac:spMk id="7171" creationId="{00000000-0000-0000-0000-000000000000}"/>
          </ac:spMkLst>
        </pc:spChg>
      </pc:sldChg>
      <pc:sldChg chg="modSp del">
        <pc:chgData name="Beesley, Tom" userId="ee42a82f-7ffb-4da4-9528-a704ef14c0a0" providerId="ADAL" clId="{5DADCC71-3610-4D53-9269-A07212773C0C}" dt="2020-11-03T10:03:01.482" v="7072" actId="2696"/>
        <pc:sldMkLst>
          <pc:docMk/>
          <pc:sldMk cId="2123132825" sldId="312"/>
        </pc:sldMkLst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2123132825" sldId="312"/>
            <ac:spMk id="2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2123132825" sldId="312"/>
            <ac:spMk id="3" creationId="{00000000-0000-0000-0000-000000000000}"/>
          </ac:spMkLst>
        </pc:spChg>
      </pc:sldChg>
      <pc:sldChg chg="modSp del">
        <pc:chgData name="Beesley, Tom" userId="ee42a82f-7ffb-4da4-9528-a704ef14c0a0" providerId="ADAL" clId="{5DADCC71-3610-4D53-9269-A07212773C0C}" dt="2020-11-03T10:03:01.494" v="7073" actId="2696"/>
        <pc:sldMkLst>
          <pc:docMk/>
          <pc:sldMk cId="2219861488" sldId="313"/>
        </pc:sldMkLst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2219861488" sldId="313"/>
            <ac:spMk id="2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2219861488" sldId="313"/>
            <ac:spMk id="4" creationId="{00000000-0000-0000-0000-000000000000}"/>
          </ac:spMkLst>
        </pc:spChg>
      </pc:sldChg>
      <pc:sldChg chg="del">
        <pc:chgData name="Beesley, Tom" userId="ee42a82f-7ffb-4da4-9528-a704ef14c0a0" providerId="ADAL" clId="{5DADCC71-3610-4D53-9269-A07212773C0C}" dt="2020-11-03T10:03:01.504" v="7074" actId="2696"/>
        <pc:sldMkLst>
          <pc:docMk/>
          <pc:sldMk cId="4261281355" sldId="314"/>
        </pc:sldMkLst>
      </pc:sldChg>
      <pc:sldChg chg="modSp del">
        <pc:chgData name="Beesley, Tom" userId="ee42a82f-7ffb-4da4-9528-a704ef14c0a0" providerId="ADAL" clId="{5DADCC71-3610-4D53-9269-A07212773C0C}" dt="2020-11-03T10:03:01.519" v="7075" actId="2696"/>
        <pc:sldMkLst>
          <pc:docMk/>
          <pc:sldMk cId="650648851" sldId="315"/>
        </pc:sldMkLst>
        <pc:spChg chg="mod">
          <ac:chgData name="Beesley, Tom" userId="ee42a82f-7ffb-4da4-9528-a704ef14c0a0" providerId="ADAL" clId="{5DADCC71-3610-4D53-9269-A07212773C0C}" dt="2020-10-27T14:29:11.021" v="0"/>
          <ac:spMkLst>
            <pc:docMk/>
            <pc:sldMk cId="650648851" sldId="315"/>
            <ac:spMk id="4" creationId="{00000000-0000-0000-0000-000000000000}"/>
          </ac:spMkLst>
        </pc:spChg>
      </pc:sldChg>
      <pc:sldChg chg="del">
        <pc:chgData name="Beesley, Tom" userId="ee42a82f-7ffb-4da4-9528-a704ef14c0a0" providerId="ADAL" clId="{5DADCC71-3610-4D53-9269-A07212773C0C}" dt="2020-11-03T10:03:01.450" v="7069" actId="2696"/>
        <pc:sldMkLst>
          <pc:docMk/>
          <pc:sldMk cId="2473130058" sldId="316"/>
        </pc:sldMkLst>
      </pc:sldChg>
      <pc:sldChg chg="addSp delSp modSp add modAnim">
        <pc:chgData name="Beesley, Tom" userId="ee42a82f-7ffb-4da4-9528-a704ef14c0a0" providerId="ADAL" clId="{5DADCC71-3610-4D53-9269-A07212773C0C}" dt="2020-11-02T11:34:44.096" v="5818"/>
        <pc:sldMkLst>
          <pc:docMk/>
          <pc:sldMk cId="2167509478" sldId="317"/>
        </pc:sldMkLst>
        <pc:spChg chg="mod">
          <ac:chgData name="Beesley, Tom" userId="ee42a82f-7ffb-4da4-9528-a704ef14c0a0" providerId="ADAL" clId="{5DADCC71-3610-4D53-9269-A07212773C0C}" dt="2020-10-27T14:39:08.642" v="173" actId="1076"/>
          <ac:spMkLst>
            <pc:docMk/>
            <pc:sldMk cId="2167509478" sldId="317"/>
            <ac:spMk id="11" creationId="{00000000-0000-0000-0000-000000000000}"/>
          </ac:spMkLst>
        </pc:spChg>
        <pc:spChg chg="del">
          <ac:chgData name="Beesley, Tom" userId="ee42a82f-7ffb-4da4-9528-a704ef14c0a0" providerId="ADAL" clId="{5DADCC71-3610-4D53-9269-A07212773C0C}" dt="2020-10-27T15:13:47.040" v="1204" actId="478"/>
          <ac:spMkLst>
            <pc:docMk/>
            <pc:sldMk cId="2167509478" sldId="317"/>
            <ac:spMk id="12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5:38:06.246" v="1274" actId="12788"/>
          <ac:spMkLst>
            <pc:docMk/>
            <pc:sldMk cId="2167509478" sldId="317"/>
            <ac:spMk id="20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5:38:06.246" v="1274" actId="12788"/>
          <ac:spMkLst>
            <pc:docMk/>
            <pc:sldMk cId="2167509478" sldId="317"/>
            <ac:spMk id="21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5:38:06.246" v="1274" actId="12788"/>
          <ac:spMkLst>
            <pc:docMk/>
            <pc:sldMk cId="2167509478" sldId="317"/>
            <ac:spMk id="26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5:38:06.246" v="1274" actId="12788"/>
          <ac:spMkLst>
            <pc:docMk/>
            <pc:sldMk cId="2167509478" sldId="317"/>
            <ac:spMk id="27" creationId="{00000000-0000-0000-0000-000000000000}"/>
          </ac:spMkLst>
        </pc:spChg>
        <pc:spChg chg="add">
          <ac:chgData name="Beesley, Tom" userId="ee42a82f-7ffb-4da4-9528-a704ef14c0a0" providerId="ADAL" clId="{5DADCC71-3610-4D53-9269-A07212773C0C}" dt="2020-10-27T15:14:13.520" v="1205"/>
          <ac:spMkLst>
            <pc:docMk/>
            <pc:sldMk cId="2167509478" sldId="317"/>
            <ac:spMk id="31" creationId="{17B42695-D519-43AE-AC94-08429BEFA812}"/>
          </ac:spMkLst>
        </pc:spChg>
        <pc:spChg chg="add">
          <ac:chgData name="Beesley, Tom" userId="ee42a82f-7ffb-4da4-9528-a704ef14c0a0" providerId="ADAL" clId="{5DADCC71-3610-4D53-9269-A07212773C0C}" dt="2020-10-27T15:14:23.690" v="1206"/>
          <ac:spMkLst>
            <pc:docMk/>
            <pc:sldMk cId="2167509478" sldId="317"/>
            <ac:spMk id="34" creationId="{EFC7410F-CCE5-48C4-AD66-B1889108465A}"/>
          </ac:spMkLst>
        </pc:spChg>
        <pc:spChg chg="add">
          <ac:chgData name="Beesley, Tom" userId="ee42a82f-7ffb-4da4-9528-a704ef14c0a0" providerId="ADAL" clId="{5DADCC71-3610-4D53-9269-A07212773C0C}" dt="2020-10-27T15:14:59.236" v="1211"/>
          <ac:spMkLst>
            <pc:docMk/>
            <pc:sldMk cId="2167509478" sldId="317"/>
            <ac:spMk id="35" creationId="{26B515C0-A804-4B12-889A-FF09E2343AA4}"/>
          </ac:spMkLst>
        </pc:spChg>
        <pc:grpChg chg="add">
          <ac:chgData name="Beesley, Tom" userId="ee42a82f-7ffb-4da4-9528-a704ef14c0a0" providerId="ADAL" clId="{5DADCC71-3610-4D53-9269-A07212773C0C}" dt="2020-10-27T16:34:45.806" v="2430"/>
          <ac:grpSpMkLst>
            <pc:docMk/>
            <pc:sldMk cId="2167509478" sldId="317"/>
            <ac:grpSpMk id="36" creationId="{29D79391-7DDB-486B-A4BC-14D0ABD4C223}"/>
          </ac:grpSpMkLst>
        </pc:grpChg>
        <pc:picChg chg="add">
          <ac:chgData name="Beesley, Tom" userId="ee42a82f-7ffb-4da4-9528-a704ef14c0a0" providerId="ADAL" clId="{5DADCC71-3610-4D53-9269-A07212773C0C}" dt="2020-10-27T15:14:13.520" v="1205"/>
          <ac:picMkLst>
            <pc:docMk/>
            <pc:sldMk cId="2167509478" sldId="317"/>
            <ac:picMk id="29" creationId="{628913DF-D60F-4B56-B25E-4830F5E34826}"/>
          </ac:picMkLst>
        </pc:picChg>
        <pc:picChg chg="add">
          <ac:chgData name="Beesley, Tom" userId="ee42a82f-7ffb-4da4-9528-a704ef14c0a0" providerId="ADAL" clId="{5DADCC71-3610-4D53-9269-A07212773C0C}" dt="2020-10-27T15:14:23.690" v="1206"/>
          <ac:picMkLst>
            <pc:docMk/>
            <pc:sldMk cId="2167509478" sldId="317"/>
            <ac:picMk id="32" creationId="{3E7EAB93-54AE-4E70-89DE-17273DCCCB22}"/>
          </ac:picMkLst>
        </pc:picChg>
        <pc:cxnChg chg="add">
          <ac:chgData name="Beesley, Tom" userId="ee42a82f-7ffb-4da4-9528-a704ef14c0a0" providerId="ADAL" clId="{5DADCC71-3610-4D53-9269-A07212773C0C}" dt="2020-10-27T15:14:13.520" v="1205"/>
          <ac:cxnSpMkLst>
            <pc:docMk/>
            <pc:sldMk cId="2167509478" sldId="317"/>
            <ac:cxnSpMk id="30" creationId="{0F8B8321-3C8D-45C3-94B2-C2F5A46EF20F}"/>
          </ac:cxnSpMkLst>
        </pc:cxnChg>
        <pc:cxnChg chg="add">
          <ac:chgData name="Beesley, Tom" userId="ee42a82f-7ffb-4da4-9528-a704ef14c0a0" providerId="ADAL" clId="{5DADCC71-3610-4D53-9269-A07212773C0C}" dt="2020-10-27T15:14:23.690" v="1206"/>
          <ac:cxnSpMkLst>
            <pc:docMk/>
            <pc:sldMk cId="2167509478" sldId="317"/>
            <ac:cxnSpMk id="33" creationId="{833211EC-6BA8-4DE2-8597-2C24321A43C2}"/>
          </ac:cxnSpMkLst>
        </pc:cxnChg>
      </pc:sldChg>
      <pc:sldChg chg="addSp delSp modSp add modAnim">
        <pc:chgData name="Beesley, Tom" userId="ee42a82f-7ffb-4da4-9528-a704ef14c0a0" providerId="ADAL" clId="{5DADCC71-3610-4D53-9269-A07212773C0C}" dt="2020-11-02T11:34:32.388" v="5816"/>
        <pc:sldMkLst>
          <pc:docMk/>
          <pc:sldMk cId="2946662932" sldId="318"/>
        </pc:sldMkLst>
        <pc:spChg chg="mod">
          <ac:chgData name="Beesley, Tom" userId="ee42a82f-7ffb-4da4-9528-a704ef14c0a0" providerId="ADAL" clId="{5DADCC71-3610-4D53-9269-A07212773C0C}" dt="2020-11-02T11:34:18.656" v="5815" actId="14100"/>
          <ac:spMkLst>
            <pc:docMk/>
            <pc:sldMk cId="2946662932" sldId="318"/>
            <ac:spMk id="2" creationId="{F5194EE0-F2F9-489B-A129-F2F00BEDCE19}"/>
          </ac:spMkLst>
        </pc:spChg>
        <pc:spChg chg="mod">
          <ac:chgData name="Beesley, Tom" userId="ee42a82f-7ffb-4da4-9528-a704ef14c0a0" providerId="ADAL" clId="{5DADCC71-3610-4D53-9269-A07212773C0C}" dt="2020-10-27T15:00:00.736" v="686" actId="20577"/>
          <ac:spMkLst>
            <pc:docMk/>
            <pc:sldMk cId="2946662932" sldId="318"/>
            <ac:spMk id="3" creationId="{FBDB412F-B773-4249-B385-48F6ADC28959}"/>
          </ac:spMkLst>
        </pc:spChg>
        <pc:spChg chg="add mod">
          <ac:chgData name="Beesley, Tom" userId="ee42a82f-7ffb-4da4-9528-a704ef14c0a0" providerId="ADAL" clId="{5DADCC71-3610-4D53-9269-A07212773C0C}" dt="2020-11-02T11:34:09.945" v="5812" actId="113"/>
          <ac:spMkLst>
            <pc:docMk/>
            <pc:sldMk cId="2946662932" sldId="318"/>
            <ac:spMk id="5" creationId="{F093DAD0-7611-4E85-B164-2869C73579D9}"/>
          </ac:spMkLst>
        </pc:spChg>
        <pc:spChg chg="add mod">
          <ac:chgData name="Beesley, Tom" userId="ee42a82f-7ffb-4da4-9528-a704ef14c0a0" providerId="ADAL" clId="{5DADCC71-3610-4D53-9269-A07212773C0C}" dt="2020-11-02T11:34:04.919" v="5810" actId="1076"/>
          <ac:spMkLst>
            <pc:docMk/>
            <pc:sldMk cId="2946662932" sldId="318"/>
            <ac:spMk id="6" creationId="{35FBDBB9-7F1B-4A12-8840-DF9891F98981}"/>
          </ac:spMkLst>
        </pc:spChg>
        <pc:grpChg chg="add">
          <ac:chgData name="Beesley, Tom" userId="ee42a82f-7ffb-4da4-9528-a704ef14c0a0" providerId="ADAL" clId="{5DADCC71-3610-4D53-9269-A07212773C0C}" dt="2020-10-27T16:34:47.775" v="2431"/>
          <ac:grpSpMkLst>
            <pc:docMk/>
            <pc:sldMk cId="2946662932" sldId="318"/>
            <ac:grpSpMk id="7" creationId="{DDA0BEF2-32BD-4A69-AB79-9E438AC751B2}"/>
          </ac:grpSpMkLst>
        </pc:grpChg>
        <pc:graphicFrameChg chg="add del mod modGraphic">
          <ac:chgData name="Beesley, Tom" userId="ee42a82f-7ffb-4da4-9528-a704ef14c0a0" providerId="ADAL" clId="{5DADCC71-3610-4D53-9269-A07212773C0C}" dt="2020-11-02T11:34:01.192" v="5809" actId="1076"/>
          <ac:graphicFrameMkLst>
            <pc:docMk/>
            <pc:sldMk cId="2946662932" sldId="318"/>
            <ac:graphicFrameMk id="4" creationId="{5FB37644-D48B-458D-8771-4C1600C182F4}"/>
          </ac:graphicFrameMkLst>
        </pc:graphicFrameChg>
        <pc:graphicFrameChg chg="add del">
          <ac:chgData name="Beesley, Tom" userId="ee42a82f-7ffb-4da4-9528-a704ef14c0a0" providerId="ADAL" clId="{5DADCC71-3610-4D53-9269-A07212773C0C}" dt="2020-11-01T20:16:27.746" v="4570"/>
          <ac:graphicFrameMkLst>
            <pc:docMk/>
            <pc:sldMk cId="2946662932" sldId="318"/>
            <ac:graphicFrameMk id="10" creationId="{ACFFF95F-8833-43F3-B35A-2F488938ABF7}"/>
          </ac:graphicFrameMkLst>
        </pc:graphicFrameChg>
      </pc:sldChg>
      <pc:sldChg chg="addSp modSp add del modAnim">
        <pc:chgData name="Beesley, Tom" userId="ee42a82f-7ffb-4da4-9528-a704ef14c0a0" providerId="ADAL" clId="{5DADCC71-3610-4D53-9269-A07212773C0C}" dt="2020-10-27T15:15:03.414" v="1212" actId="2696"/>
        <pc:sldMkLst>
          <pc:docMk/>
          <pc:sldMk cId="2825497543" sldId="319"/>
        </pc:sldMkLst>
        <pc:spChg chg="add mod">
          <ac:chgData name="Beesley, Tom" userId="ee42a82f-7ffb-4da4-9528-a704ef14c0a0" providerId="ADAL" clId="{5DADCC71-3610-4D53-9269-A07212773C0C}" dt="2020-10-27T14:45:13.009" v="271" actId="1076"/>
          <ac:spMkLst>
            <pc:docMk/>
            <pc:sldMk cId="2825497543" sldId="319"/>
            <ac:spMk id="32" creationId="{C205E146-51C5-469A-84A8-20977EDD8269}"/>
          </ac:spMkLst>
        </pc:spChg>
        <pc:spChg chg="add mod">
          <ac:chgData name="Beesley, Tom" userId="ee42a82f-7ffb-4da4-9528-a704ef14c0a0" providerId="ADAL" clId="{5DADCC71-3610-4D53-9269-A07212773C0C}" dt="2020-10-27T14:46:14.409" v="289" actId="1076"/>
          <ac:spMkLst>
            <pc:docMk/>
            <pc:sldMk cId="2825497543" sldId="319"/>
            <ac:spMk id="39" creationId="{69393EDC-2165-48A3-A132-35E67F1E49EE}"/>
          </ac:spMkLst>
        </pc:spChg>
        <pc:spChg chg="add mod">
          <ac:chgData name="Beesley, Tom" userId="ee42a82f-7ffb-4da4-9528-a704ef14c0a0" providerId="ADAL" clId="{5DADCC71-3610-4D53-9269-A07212773C0C}" dt="2020-10-27T14:46:33.946" v="299" actId="20577"/>
          <ac:spMkLst>
            <pc:docMk/>
            <pc:sldMk cId="2825497543" sldId="319"/>
            <ac:spMk id="40" creationId="{E6059D94-EE20-4009-A174-6963B010068A}"/>
          </ac:spMkLst>
        </pc:spChg>
        <pc:picChg chg="add mod">
          <ac:chgData name="Beesley, Tom" userId="ee42a82f-7ffb-4da4-9528-a704ef14c0a0" providerId="ADAL" clId="{5DADCC71-3610-4D53-9269-A07212773C0C}" dt="2020-10-27T14:41:41.009" v="189" actId="1076"/>
          <ac:picMkLst>
            <pc:docMk/>
            <pc:sldMk cId="2825497543" sldId="319"/>
            <ac:picMk id="5" creationId="{9A2226A1-0CAB-4B5C-A96C-1ADD97DDBD9E}"/>
          </ac:picMkLst>
        </pc:picChg>
        <pc:picChg chg="add mod">
          <ac:chgData name="Beesley, Tom" userId="ee42a82f-7ffb-4da4-9528-a704ef14c0a0" providerId="ADAL" clId="{5DADCC71-3610-4D53-9269-A07212773C0C}" dt="2020-10-27T14:41:36.593" v="188" actId="1076"/>
          <ac:picMkLst>
            <pc:docMk/>
            <pc:sldMk cId="2825497543" sldId="319"/>
            <ac:picMk id="13" creationId="{46110A8B-B1F6-484D-AC71-72A1042064D4}"/>
          </ac:picMkLst>
        </pc:picChg>
        <pc:cxnChg chg="add mod">
          <ac:chgData name="Beesley, Tom" userId="ee42a82f-7ffb-4da4-9528-a704ef14c0a0" providerId="ADAL" clId="{5DADCC71-3610-4D53-9269-A07212773C0C}" dt="2020-10-27T14:45:20.354" v="272" actId="14100"/>
          <ac:cxnSpMkLst>
            <pc:docMk/>
            <pc:sldMk cId="2825497543" sldId="319"/>
            <ac:cxnSpMk id="15" creationId="{A839C42E-2223-4067-8C90-18D545DBE16A}"/>
          </ac:cxnSpMkLst>
        </pc:cxnChg>
        <pc:cxnChg chg="add mod">
          <ac:chgData name="Beesley, Tom" userId="ee42a82f-7ffb-4da4-9528-a704ef14c0a0" providerId="ADAL" clId="{5DADCC71-3610-4D53-9269-A07212773C0C}" dt="2020-10-27T14:43:25.466" v="229" actId="14100"/>
          <ac:cxnSpMkLst>
            <pc:docMk/>
            <pc:sldMk cId="2825497543" sldId="319"/>
            <ac:cxnSpMk id="29" creationId="{ADBE6D1D-FC3E-4130-B5DD-836642BAF691}"/>
          </ac:cxnSpMkLst>
        </pc:cxnChg>
      </pc:sldChg>
      <pc:sldChg chg="addSp delSp modSp add modAnim">
        <pc:chgData name="Beesley, Tom" userId="ee42a82f-7ffb-4da4-9528-a704ef14c0a0" providerId="ADAL" clId="{5DADCC71-3610-4D53-9269-A07212773C0C}" dt="2020-11-02T11:37:06.698" v="5965" actId="1582"/>
        <pc:sldMkLst>
          <pc:docMk/>
          <pc:sldMk cId="2111432997" sldId="320"/>
        </pc:sldMkLst>
        <pc:spChg chg="mod">
          <ac:chgData name="Beesley, Tom" userId="ee42a82f-7ffb-4da4-9528-a704ef14c0a0" providerId="ADAL" clId="{5DADCC71-3610-4D53-9269-A07212773C0C}" dt="2020-10-27T15:05:26.394" v="894" actId="207"/>
          <ac:spMkLst>
            <pc:docMk/>
            <pc:sldMk cId="2111432997" sldId="320"/>
            <ac:spMk id="2" creationId="{00000000-0000-0000-0000-000000000000}"/>
          </ac:spMkLst>
        </pc:spChg>
        <pc:spChg chg="add mod">
          <ac:chgData name="Beesley, Tom" userId="ee42a82f-7ffb-4da4-9528-a704ef14c0a0" providerId="ADAL" clId="{5DADCC71-3610-4D53-9269-A07212773C0C}" dt="2020-10-27T15:34:33.272" v="1219" actId="113"/>
          <ac:spMkLst>
            <pc:docMk/>
            <pc:sldMk cId="2111432997" sldId="320"/>
            <ac:spMk id="3" creationId="{FFEB43B4-4730-47FF-B358-5664C0D8C077}"/>
          </ac:spMkLst>
        </pc:spChg>
        <pc:spChg chg="add mod">
          <ac:chgData name="Beesley, Tom" userId="ee42a82f-7ffb-4da4-9528-a704ef14c0a0" providerId="ADAL" clId="{5DADCC71-3610-4D53-9269-A07212773C0C}" dt="2020-11-02T11:37:06.698" v="5965" actId="1582"/>
          <ac:spMkLst>
            <pc:docMk/>
            <pc:sldMk cId="2111432997" sldId="320"/>
            <ac:spMk id="7" creationId="{10F6B76F-A3BB-4699-B6A8-262A15D2F320}"/>
          </ac:spMkLst>
        </pc:spChg>
        <pc:spChg chg="mod">
          <ac:chgData name="Beesley, Tom" userId="ee42a82f-7ffb-4da4-9528-a704ef14c0a0" providerId="ADAL" clId="{5DADCC71-3610-4D53-9269-A07212773C0C}" dt="2020-10-27T15:04:37.384" v="874" actId="207"/>
          <ac:spMkLst>
            <pc:docMk/>
            <pc:sldMk cId="2111432997" sldId="320"/>
            <ac:spMk id="9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5:05:26.394" v="894" actId="207"/>
          <ac:spMkLst>
            <pc:docMk/>
            <pc:sldMk cId="2111432997" sldId="320"/>
            <ac:spMk id="10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5:02:39.696" v="789" actId="1076"/>
          <ac:spMkLst>
            <pc:docMk/>
            <pc:sldMk cId="2111432997" sldId="320"/>
            <ac:spMk id="11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5:04:37.384" v="874" actId="207"/>
          <ac:spMkLst>
            <pc:docMk/>
            <pc:sldMk cId="2111432997" sldId="320"/>
            <ac:spMk id="16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5:05:33.682" v="895" actId="207"/>
          <ac:spMkLst>
            <pc:docMk/>
            <pc:sldMk cId="2111432997" sldId="320"/>
            <ac:spMk id="17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5:04:37.384" v="874" actId="207"/>
          <ac:spMkLst>
            <pc:docMk/>
            <pc:sldMk cId="2111432997" sldId="320"/>
            <ac:spMk id="18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5:05:26.394" v="894" actId="207"/>
          <ac:spMkLst>
            <pc:docMk/>
            <pc:sldMk cId="2111432997" sldId="320"/>
            <ac:spMk id="19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5:38:17.062" v="1275" actId="12788"/>
          <ac:spMkLst>
            <pc:docMk/>
            <pc:sldMk cId="2111432997" sldId="320"/>
            <ac:spMk id="20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5:38:17.062" v="1275" actId="12788"/>
          <ac:spMkLst>
            <pc:docMk/>
            <pc:sldMk cId="2111432997" sldId="320"/>
            <ac:spMk id="21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5:05:26.394" v="894" actId="207"/>
          <ac:spMkLst>
            <pc:docMk/>
            <pc:sldMk cId="2111432997" sldId="320"/>
            <ac:spMk id="22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5:04:37.384" v="874" actId="207"/>
          <ac:spMkLst>
            <pc:docMk/>
            <pc:sldMk cId="2111432997" sldId="320"/>
            <ac:spMk id="23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5:05:26.394" v="894" actId="207"/>
          <ac:spMkLst>
            <pc:docMk/>
            <pc:sldMk cId="2111432997" sldId="320"/>
            <ac:spMk id="24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5:05:26.394" v="894" actId="207"/>
          <ac:spMkLst>
            <pc:docMk/>
            <pc:sldMk cId="2111432997" sldId="320"/>
            <ac:spMk id="25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5:38:17.062" v="1275" actId="12788"/>
          <ac:spMkLst>
            <pc:docMk/>
            <pc:sldMk cId="2111432997" sldId="320"/>
            <ac:spMk id="26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5:38:17.062" v="1275" actId="12788"/>
          <ac:spMkLst>
            <pc:docMk/>
            <pc:sldMk cId="2111432997" sldId="320"/>
            <ac:spMk id="27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0-27T15:04:37.384" v="874" actId="207"/>
          <ac:spMkLst>
            <pc:docMk/>
            <pc:sldMk cId="2111432997" sldId="320"/>
            <ac:spMk id="28" creationId="{00000000-0000-0000-0000-000000000000}"/>
          </ac:spMkLst>
        </pc:spChg>
        <pc:spChg chg="add mod">
          <ac:chgData name="Beesley, Tom" userId="ee42a82f-7ffb-4da4-9528-a704ef14c0a0" providerId="ADAL" clId="{5DADCC71-3610-4D53-9269-A07212773C0C}" dt="2020-10-27T15:34:29.409" v="1218" actId="113"/>
          <ac:spMkLst>
            <pc:docMk/>
            <pc:sldMk cId="2111432997" sldId="320"/>
            <ac:spMk id="31" creationId="{30B4AEDC-8EC3-4DE0-BE8E-DBB4A1FCEDFD}"/>
          </ac:spMkLst>
        </pc:spChg>
        <pc:spChg chg="del">
          <ac:chgData name="Beesley, Tom" userId="ee42a82f-7ffb-4da4-9528-a704ef14c0a0" providerId="ADAL" clId="{5DADCC71-3610-4D53-9269-A07212773C0C}" dt="2020-10-27T15:02:08.713" v="709" actId="478"/>
          <ac:spMkLst>
            <pc:docMk/>
            <pc:sldMk cId="2111432997" sldId="320"/>
            <ac:spMk id="39" creationId="{69393EDC-2165-48A3-A132-35E67F1E49EE}"/>
          </ac:spMkLst>
        </pc:spChg>
        <pc:grpChg chg="add">
          <ac:chgData name="Beesley, Tom" userId="ee42a82f-7ffb-4da4-9528-a704ef14c0a0" providerId="ADAL" clId="{5DADCC71-3610-4D53-9269-A07212773C0C}" dt="2020-10-27T16:34:50.207" v="2432"/>
          <ac:grpSpMkLst>
            <pc:docMk/>
            <pc:sldMk cId="2111432997" sldId="320"/>
            <ac:grpSpMk id="33" creationId="{1A850477-E2B9-4FD2-ADCD-1E99A685AE9B}"/>
          </ac:grpSpMkLst>
        </pc:grpChg>
        <pc:picChg chg="add del">
          <ac:chgData name="Beesley, Tom" userId="ee42a82f-7ffb-4da4-9528-a704ef14c0a0" providerId="ADAL" clId="{5DADCC71-3610-4D53-9269-A07212773C0C}" dt="2020-10-27T15:02:13.282" v="711" actId="478"/>
          <ac:picMkLst>
            <pc:docMk/>
            <pc:sldMk cId="2111432997" sldId="320"/>
            <ac:picMk id="5" creationId="{9A2226A1-0CAB-4B5C-A96C-1ADD97DDBD9E}"/>
          </ac:picMkLst>
        </pc:picChg>
        <pc:picChg chg="del">
          <ac:chgData name="Beesley, Tom" userId="ee42a82f-7ffb-4da4-9528-a704ef14c0a0" providerId="ADAL" clId="{5DADCC71-3610-4D53-9269-A07212773C0C}" dt="2020-10-27T15:02:08.713" v="709" actId="478"/>
          <ac:picMkLst>
            <pc:docMk/>
            <pc:sldMk cId="2111432997" sldId="320"/>
            <ac:picMk id="13" creationId="{46110A8B-B1F6-484D-AC71-72A1042064D4}"/>
          </ac:picMkLst>
        </pc:picChg>
        <pc:cxnChg chg="del mod">
          <ac:chgData name="Beesley, Tom" userId="ee42a82f-7ffb-4da4-9528-a704ef14c0a0" providerId="ADAL" clId="{5DADCC71-3610-4D53-9269-A07212773C0C}" dt="2020-10-27T15:02:08.713" v="709" actId="478"/>
          <ac:cxnSpMkLst>
            <pc:docMk/>
            <pc:sldMk cId="2111432997" sldId="320"/>
            <ac:cxnSpMk id="29" creationId="{ADBE6D1D-FC3E-4130-B5DD-836642BAF691}"/>
          </ac:cxnSpMkLst>
        </pc:cxnChg>
      </pc:sldChg>
      <pc:sldChg chg="addSp delSp modSp add del ord">
        <pc:chgData name="Beesley, Tom" userId="ee42a82f-7ffb-4da4-9528-a704ef14c0a0" providerId="ADAL" clId="{5DADCC71-3610-4D53-9269-A07212773C0C}" dt="2020-10-27T16:37:04.774" v="2479" actId="2696"/>
        <pc:sldMkLst>
          <pc:docMk/>
          <pc:sldMk cId="3043897681" sldId="321"/>
        </pc:sldMkLst>
        <pc:spChg chg="del mod">
          <ac:chgData name="Beesley, Tom" userId="ee42a82f-7ffb-4da4-9528-a704ef14c0a0" providerId="ADAL" clId="{5DADCC71-3610-4D53-9269-A07212773C0C}" dt="2020-10-27T15:57:57.497" v="1651" actId="478"/>
          <ac:spMkLst>
            <pc:docMk/>
            <pc:sldMk cId="3043897681" sldId="321"/>
            <ac:spMk id="2" creationId="{37F6C5EE-950C-48EA-B671-BD84451BF422}"/>
          </ac:spMkLst>
        </pc:spChg>
        <pc:spChg chg="mod">
          <ac:chgData name="Beesley, Tom" userId="ee42a82f-7ffb-4da4-9528-a704ef14c0a0" providerId="ADAL" clId="{5DADCC71-3610-4D53-9269-A07212773C0C}" dt="2020-10-27T15:48:53.814" v="1491" actId="20577"/>
          <ac:spMkLst>
            <pc:docMk/>
            <pc:sldMk cId="3043897681" sldId="321"/>
            <ac:spMk id="3" creationId="{4925DFFF-DDF0-4281-BE05-CC94EE81B1D3}"/>
          </ac:spMkLst>
        </pc:spChg>
        <pc:spChg chg="add del mod">
          <ac:chgData name="Beesley, Tom" userId="ee42a82f-7ffb-4da4-9528-a704ef14c0a0" providerId="ADAL" clId="{5DADCC71-3610-4D53-9269-A07212773C0C}" dt="2020-10-27T15:57:59.439" v="1652" actId="478"/>
          <ac:spMkLst>
            <pc:docMk/>
            <pc:sldMk cId="3043897681" sldId="321"/>
            <ac:spMk id="5" creationId="{BB3E2B9B-FC09-4652-AC18-2E0667ACD810}"/>
          </ac:spMkLst>
        </pc:spChg>
        <pc:spChg chg="add del mod">
          <ac:chgData name="Beesley, Tom" userId="ee42a82f-7ffb-4da4-9528-a704ef14c0a0" providerId="ADAL" clId="{5DADCC71-3610-4D53-9269-A07212773C0C}" dt="2020-10-27T16:00:21.678" v="1756" actId="478"/>
          <ac:spMkLst>
            <pc:docMk/>
            <pc:sldMk cId="3043897681" sldId="321"/>
            <ac:spMk id="7" creationId="{E52C5DC5-204D-4E96-8E6C-79F037EE2EEB}"/>
          </ac:spMkLst>
        </pc:spChg>
        <pc:grpChg chg="add">
          <ac:chgData name="Beesley, Tom" userId="ee42a82f-7ffb-4da4-9528-a704ef14c0a0" providerId="ADAL" clId="{5DADCC71-3610-4D53-9269-A07212773C0C}" dt="2020-10-27T16:34:39.678" v="2428"/>
          <ac:grpSpMkLst>
            <pc:docMk/>
            <pc:sldMk cId="3043897681" sldId="321"/>
            <ac:grpSpMk id="8" creationId="{7A4A372A-B4AB-439C-AE83-534DDCD86DED}"/>
          </ac:grpSpMkLst>
        </pc:grpChg>
        <pc:graphicFrameChg chg="add mod modGraphic">
          <ac:chgData name="Beesley, Tom" userId="ee42a82f-7ffb-4da4-9528-a704ef14c0a0" providerId="ADAL" clId="{5DADCC71-3610-4D53-9269-A07212773C0C}" dt="2020-10-27T16:36:37.188" v="2475" actId="1076"/>
          <ac:graphicFrameMkLst>
            <pc:docMk/>
            <pc:sldMk cId="3043897681" sldId="321"/>
            <ac:graphicFrameMk id="6" creationId="{53E9D51F-0521-48EE-B594-C3CE343D2F30}"/>
          </ac:graphicFrameMkLst>
        </pc:graphicFrameChg>
      </pc:sldChg>
      <pc:sldChg chg="addSp delSp modSp add">
        <pc:chgData name="Beesley, Tom" userId="ee42a82f-7ffb-4da4-9528-a704ef14c0a0" providerId="ADAL" clId="{5DADCC71-3610-4D53-9269-A07212773C0C}" dt="2020-11-02T11:41:38.968" v="6107" actId="20577"/>
        <pc:sldMkLst>
          <pc:docMk/>
          <pc:sldMk cId="321854586" sldId="322"/>
        </pc:sldMkLst>
        <pc:spChg chg="del">
          <ac:chgData name="Beesley, Tom" userId="ee42a82f-7ffb-4da4-9528-a704ef14c0a0" providerId="ADAL" clId="{5DADCC71-3610-4D53-9269-A07212773C0C}" dt="2020-10-27T16:01:08.008" v="1795" actId="3680"/>
          <ac:spMkLst>
            <pc:docMk/>
            <pc:sldMk cId="321854586" sldId="322"/>
            <ac:spMk id="2" creationId="{8C70D57D-82DB-4268-A1BF-ED3DBE41FA24}"/>
          </ac:spMkLst>
        </pc:spChg>
        <pc:spChg chg="mod">
          <ac:chgData name="Beesley, Tom" userId="ee42a82f-7ffb-4da4-9528-a704ef14c0a0" providerId="ADAL" clId="{5DADCC71-3610-4D53-9269-A07212773C0C}" dt="2020-10-27T16:00:52.790" v="1794" actId="20577"/>
          <ac:spMkLst>
            <pc:docMk/>
            <pc:sldMk cId="321854586" sldId="322"/>
            <ac:spMk id="3" creationId="{9317B69A-F0EC-4204-B4D0-36FCEB9F2B55}"/>
          </ac:spMkLst>
        </pc:spChg>
        <pc:grpChg chg="add">
          <ac:chgData name="Beesley, Tom" userId="ee42a82f-7ffb-4da4-9528-a704ef14c0a0" providerId="ADAL" clId="{5DADCC71-3610-4D53-9269-A07212773C0C}" dt="2020-10-27T16:35:08.639" v="2438"/>
          <ac:grpSpMkLst>
            <pc:docMk/>
            <pc:sldMk cId="321854586" sldId="322"/>
            <ac:grpSpMk id="6" creationId="{CAC3140E-5004-4E26-B37A-7DE717B0A762}"/>
          </ac:grpSpMkLst>
        </pc:grpChg>
        <pc:graphicFrameChg chg="add mod ord modGraphic">
          <ac:chgData name="Beesley, Tom" userId="ee42a82f-7ffb-4da4-9528-a704ef14c0a0" providerId="ADAL" clId="{5DADCC71-3610-4D53-9269-A07212773C0C}" dt="2020-11-02T11:41:38.968" v="6107" actId="20577"/>
          <ac:graphicFrameMkLst>
            <pc:docMk/>
            <pc:sldMk cId="321854586" sldId="322"/>
            <ac:graphicFrameMk id="4" creationId="{6320C96A-D02F-49CE-90C1-3413202E3E56}"/>
          </ac:graphicFrameMkLst>
        </pc:graphicFrameChg>
      </pc:sldChg>
      <pc:sldChg chg="addSp modSp add del">
        <pc:chgData name="Beesley, Tom" userId="ee42a82f-7ffb-4da4-9528-a704ef14c0a0" providerId="ADAL" clId="{5DADCC71-3610-4D53-9269-A07212773C0C}" dt="2020-10-27T16:57:52.888" v="2519" actId="2696"/>
        <pc:sldMkLst>
          <pc:docMk/>
          <pc:sldMk cId="930169896" sldId="323"/>
        </pc:sldMkLst>
        <pc:spChg chg="add mod">
          <ac:chgData name="Beesley, Tom" userId="ee42a82f-7ffb-4da4-9528-a704ef14c0a0" providerId="ADAL" clId="{5DADCC71-3610-4D53-9269-A07212773C0C}" dt="2020-10-27T16:33:45.324" v="2418" actId="14100"/>
          <ac:spMkLst>
            <pc:docMk/>
            <pc:sldMk cId="930169896" sldId="323"/>
            <ac:spMk id="2" creationId="{151353B7-BA0F-4421-8C2B-5C227550F267}"/>
          </ac:spMkLst>
        </pc:spChg>
      </pc:sldChg>
      <pc:sldChg chg="addSp modSp add">
        <pc:chgData name="Beesley, Tom" userId="ee42a82f-7ffb-4da4-9528-a704ef14c0a0" providerId="ADAL" clId="{5DADCC71-3610-4D53-9269-A07212773C0C}" dt="2020-10-30T15:55:36.080" v="2900" actId="14100"/>
        <pc:sldMkLst>
          <pc:docMk/>
          <pc:sldMk cId="471193695" sldId="324"/>
        </pc:sldMkLst>
        <pc:spChg chg="add mod">
          <ac:chgData name="Beesley, Tom" userId="ee42a82f-7ffb-4da4-9528-a704ef14c0a0" providerId="ADAL" clId="{5DADCC71-3610-4D53-9269-A07212773C0C}" dt="2020-10-30T15:54:00.320" v="2874" actId="1076"/>
          <ac:spMkLst>
            <pc:docMk/>
            <pc:sldMk cId="471193695" sldId="324"/>
            <ac:spMk id="2" creationId="{671D54AC-9081-478F-A3B9-019AAD3F1677}"/>
          </ac:spMkLst>
        </pc:spChg>
        <pc:spChg chg="add mod">
          <ac:chgData name="Beesley, Tom" userId="ee42a82f-7ffb-4da4-9528-a704ef14c0a0" providerId="ADAL" clId="{5DADCC71-3610-4D53-9269-A07212773C0C}" dt="2020-10-30T15:55:36.080" v="2900" actId="14100"/>
          <ac:spMkLst>
            <pc:docMk/>
            <pc:sldMk cId="471193695" sldId="324"/>
            <ac:spMk id="7" creationId="{27E4E528-C41D-47B2-9D60-ECCA73BEA528}"/>
          </ac:spMkLst>
        </pc:spChg>
        <pc:graphicFrameChg chg="mod modGraphic">
          <ac:chgData name="Beesley, Tom" userId="ee42a82f-7ffb-4da4-9528-a704ef14c0a0" providerId="ADAL" clId="{5DADCC71-3610-4D53-9269-A07212773C0C}" dt="2020-10-30T15:55:30.817" v="2898" actId="122"/>
          <ac:graphicFrameMkLst>
            <pc:docMk/>
            <pc:sldMk cId="471193695" sldId="324"/>
            <ac:graphicFrameMk id="6" creationId="{53E9D51F-0521-48EE-B594-C3CE343D2F30}"/>
          </ac:graphicFrameMkLst>
        </pc:graphicFrameChg>
      </pc:sldChg>
      <pc:sldChg chg="addSp delSp modSp add">
        <pc:chgData name="Beesley, Tom" userId="ee42a82f-7ffb-4da4-9528-a704ef14c0a0" providerId="ADAL" clId="{5DADCC71-3610-4D53-9269-A07212773C0C}" dt="2020-10-30T15:55:17.351" v="2894" actId="20577"/>
        <pc:sldMkLst>
          <pc:docMk/>
          <pc:sldMk cId="1330807362" sldId="325"/>
        </pc:sldMkLst>
        <pc:spChg chg="del">
          <ac:chgData name="Beesley, Tom" userId="ee42a82f-7ffb-4da4-9528-a704ef14c0a0" providerId="ADAL" clId="{5DADCC71-3610-4D53-9269-A07212773C0C}" dt="2020-10-27T16:37:09.373" v="2481" actId="478"/>
          <ac:spMkLst>
            <pc:docMk/>
            <pc:sldMk cId="1330807362" sldId="325"/>
            <ac:spMk id="2" creationId="{671D54AC-9081-478F-A3B9-019AAD3F1677}"/>
          </ac:spMkLst>
        </pc:spChg>
        <pc:spChg chg="del">
          <ac:chgData name="Beesley, Tom" userId="ee42a82f-7ffb-4da4-9528-a704ef14c0a0" providerId="ADAL" clId="{5DADCC71-3610-4D53-9269-A07212773C0C}" dt="2020-10-27T16:37:07.358" v="2480" actId="478"/>
          <ac:spMkLst>
            <pc:docMk/>
            <pc:sldMk cId="1330807362" sldId="325"/>
            <ac:spMk id="7" creationId="{27E4E528-C41D-47B2-9D60-ECCA73BEA528}"/>
          </ac:spMkLst>
        </pc:spChg>
        <pc:graphicFrameChg chg="del">
          <ac:chgData name="Beesley, Tom" userId="ee42a82f-7ffb-4da4-9528-a704ef14c0a0" providerId="ADAL" clId="{5DADCC71-3610-4D53-9269-A07212773C0C}" dt="2020-10-30T15:55:07.088" v="2890" actId="478"/>
          <ac:graphicFrameMkLst>
            <pc:docMk/>
            <pc:sldMk cId="1330807362" sldId="325"/>
            <ac:graphicFrameMk id="6" creationId="{53E9D51F-0521-48EE-B594-C3CE343D2F30}"/>
          </ac:graphicFrameMkLst>
        </pc:graphicFrameChg>
        <pc:graphicFrameChg chg="add mod modGraphic">
          <ac:chgData name="Beesley, Tom" userId="ee42a82f-7ffb-4da4-9528-a704ef14c0a0" providerId="ADAL" clId="{5DADCC71-3610-4D53-9269-A07212773C0C}" dt="2020-10-30T15:55:17.351" v="2894" actId="20577"/>
          <ac:graphicFrameMkLst>
            <pc:docMk/>
            <pc:sldMk cId="1330807362" sldId="325"/>
            <ac:graphicFrameMk id="7" creationId="{A0EB4670-F58B-4578-B10A-C76947C41C3E}"/>
          </ac:graphicFrameMkLst>
        </pc:graphicFrameChg>
      </pc:sldChg>
      <pc:sldChg chg="addSp delSp modSp add modAnim">
        <pc:chgData name="Beesley, Tom" userId="ee42a82f-7ffb-4da4-9528-a704ef14c0a0" providerId="ADAL" clId="{5DADCC71-3610-4D53-9269-A07212773C0C}" dt="2020-11-02T12:18:44.926" v="6257" actId="20577"/>
        <pc:sldMkLst>
          <pc:docMk/>
          <pc:sldMk cId="3319323969" sldId="326"/>
        </pc:sldMkLst>
        <pc:spChg chg="mod">
          <ac:chgData name="Beesley, Tom" userId="ee42a82f-7ffb-4da4-9528-a704ef14c0a0" providerId="ADAL" clId="{5DADCC71-3610-4D53-9269-A07212773C0C}" dt="2020-10-30T16:07:35.841" v="3218" actId="114"/>
          <ac:spMkLst>
            <pc:docMk/>
            <pc:sldMk cId="3319323969" sldId="326"/>
            <ac:spMk id="2" creationId="{B6AFCB38-4B05-4DCC-A6B4-E7ECF193012C}"/>
          </ac:spMkLst>
        </pc:spChg>
        <pc:spChg chg="mod">
          <ac:chgData name="Beesley, Tom" userId="ee42a82f-7ffb-4da4-9528-a704ef14c0a0" providerId="ADAL" clId="{5DADCC71-3610-4D53-9269-A07212773C0C}" dt="2020-10-27T16:45:19.459" v="2501" actId="20577"/>
          <ac:spMkLst>
            <pc:docMk/>
            <pc:sldMk cId="3319323969" sldId="326"/>
            <ac:spMk id="3" creationId="{BCC17324-9CA3-486F-8889-02C16BD8CA51}"/>
          </ac:spMkLst>
        </pc:spChg>
        <pc:spChg chg="add mod">
          <ac:chgData name="Beesley, Tom" userId="ee42a82f-7ffb-4da4-9528-a704ef14c0a0" providerId="ADAL" clId="{5DADCC71-3610-4D53-9269-A07212773C0C}" dt="2020-11-02T12:18:44.926" v="6257" actId="20577"/>
          <ac:spMkLst>
            <pc:docMk/>
            <pc:sldMk cId="3319323969" sldId="326"/>
            <ac:spMk id="5" creationId="{7FED959B-BD9C-4D34-BF78-8B079F43C708}"/>
          </ac:spMkLst>
        </pc:spChg>
        <pc:grpChg chg="add">
          <ac:chgData name="Beesley, Tom" userId="ee42a82f-7ffb-4da4-9528-a704ef14c0a0" providerId="ADAL" clId="{5DADCC71-3610-4D53-9269-A07212773C0C}" dt="2020-10-27T17:01:36.686" v="2737"/>
          <ac:grpSpMkLst>
            <pc:docMk/>
            <pc:sldMk cId="3319323969" sldId="326"/>
            <ac:grpSpMk id="6" creationId="{B93CA6E1-AA11-4F7B-8F61-49A2269C6BC5}"/>
          </ac:grpSpMkLst>
        </pc:grpChg>
        <pc:graphicFrameChg chg="add del mod modGraphic">
          <ac:chgData name="Beesley, Tom" userId="ee42a82f-7ffb-4da4-9528-a704ef14c0a0" providerId="ADAL" clId="{5DADCC71-3610-4D53-9269-A07212773C0C}" dt="2020-10-30T15:55:47.888" v="2905" actId="478"/>
          <ac:graphicFrameMkLst>
            <pc:docMk/>
            <pc:sldMk cId="3319323969" sldId="326"/>
            <ac:graphicFrameMk id="4" creationId="{8D5273C1-D6BC-4635-AFA1-DFC11C4E0BFB}"/>
          </ac:graphicFrameMkLst>
        </pc:graphicFrameChg>
        <pc:graphicFrameChg chg="add mod modGraphic">
          <ac:chgData name="Beesley, Tom" userId="ee42a82f-7ffb-4da4-9528-a704ef14c0a0" providerId="ADAL" clId="{5DADCC71-3610-4D53-9269-A07212773C0C}" dt="2020-10-30T16:02:36.752" v="2959" actId="20577"/>
          <ac:graphicFrameMkLst>
            <pc:docMk/>
            <pc:sldMk cId="3319323969" sldId="326"/>
            <ac:graphicFrameMk id="9" creationId="{AB15F0F5-9770-4E9A-866B-4BD05D1DA4CE}"/>
          </ac:graphicFrameMkLst>
        </pc:graphicFrameChg>
        <pc:graphicFrameChg chg="add del">
          <ac:chgData name="Beesley, Tom" userId="ee42a82f-7ffb-4da4-9528-a704ef14c0a0" providerId="ADAL" clId="{5DADCC71-3610-4D53-9269-A07212773C0C}" dt="2020-10-30T15:55:44.384" v="2903"/>
          <ac:graphicFrameMkLst>
            <pc:docMk/>
            <pc:sldMk cId="3319323969" sldId="326"/>
            <ac:graphicFrameMk id="10" creationId="{CDF4FBBF-31C0-4524-B1E8-4D07031F14F5}"/>
          </ac:graphicFrameMkLst>
        </pc:graphicFrameChg>
        <pc:graphicFrameChg chg="add mod modGraphic">
          <ac:chgData name="Beesley, Tom" userId="ee42a82f-7ffb-4da4-9528-a704ef14c0a0" providerId="ADAL" clId="{5DADCC71-3610-4D53-9269-A07212773C0C}" dt="2020-11-02T11:42:33.288" v="6109" actId="122"/>
          <ac:graphicFrameMkLst>
            <pc:docMk/>
            <pc:sldMk cId="3319323969" sldId="326"/>
            <ac:graphicFrameMk id="11" creationId="{CAF38301-C228-4777-9285-0F21FF41FD85}"/>
          </ac:graphicFrameMkLst>
        </pc:graphicFrameChg>
      </pc:sldChg>
      <pc:sldChg chg="add del">
        <pc:chgData name="Beesley, Tom" userId="ee42a82f-7ffb-4da4-9528-a704ef14c0a0" providerId="ADAL" clId="{5DADCC71-3610-4D53-9269-A07212773C0C}" dt="2020-10-30T16:04:29.186" v="2962" actId="2696"/>
        <pc:sldMkLst>
          <pc:docMk/>
          <pc:sldMk cId="799662096" sldId="327"/>
        </pc:sldMkLst>
      </pc:sldChg>
      <pc:sldChg chg="addSp delSp modSp add modAnim">
        <pc:chgData name="Beesley, Tom" userId="ee42a82f-7ffb-4da4-9528-a704ef14c0a0" providerId="ADAL" clId="{5DADCC71-3610-4D53-9269-A07212773C0C}" dt="2020-11-02T11:50:00.865" v="6221"/>
        <pc:sldMkLst>
          <pc:docMk/>
          <pc:sldMk cId="1861950959" sldId="328"/>
        </pc:sldMkLst>
        <pc:spChg chg="mod">
          <ac:chgData name="Beesley, Tom" userId="ee42a82f-7ffb-4da4-9528-a704ef14c0a0" providerId="ADAL" clId="{5DADCC71-3610-4D53-9269-A07212773C0C}" dt="2020-11-01T19:50:32.700" v="4008" actId="20577"/>
          <ac:spMkLst>
            <pc:docMk/>
            <pc:sldMk cId="1861950959" sldId="328"/>
            <ac:spMk id="2" creationId="{B6AFCB38-4B05-4DCC-A6B4-E7ECF193012C}"/>
          </ac:spMkLst>
        </pc:spChg>
        <pc:spChg chg="mod">
          <ac:chgData name="Beesley, Tom" userId="ee42a82f-7ffb-4da4-9528-a704ef14c0a0" providerId="ADAL" clId="{5DADCC71-3610-4D53-9269-A07212773C0C}" dt="2020-10-30T16:06:02.878" v="3082" actId="14100"/>
          <ac:spMkLst>
            <pc:docMk/>
            <pc:sldMk cId="1861950959" sldId="328"/>
            <ac:spMk id="3" creationId="{BCC17324-9CA3-486F-8889-02C16BD8CA51}"/>
          </ac:spMkLst>
        </pc:spChg>
        <pc:spChg chg="add mod">
          <ac:chgData name="Beesley, Tom" userId="ee42a82f-7ffb-4da4-9528-a704ef14c0a0" providerId="ADAL" clId="{5DADCC71-3610-4D53-9269-A07212773C0C}" dt="2020-11-02T11:49:38.646" v="6217" actId="14100"/>
          <ac:spMkLst>
            <pc:docMk/>
            <pc:sldMk cId="1861950959" sldId="328"/>
            <ac:spMk id="4" creationId="{E398B072-40D4-4996-A9C6-101F328E1D65}"/>
          </ac:spMkLst>
        </pc:spChg>
        <pc:spChg chg="del">
          <ac:chgData name="Beesley, Tom" userId="ee42a82f-7ffb-4da4-9528-a704ef14c0a0" providerId="ADAL" clId="{5DADCC71-3610-4D53-9269-A07212773C0C}" dt="2020-10-30T16:04:38.439" v="2964" actId="478"/>
          <ac:spMkLst>
            <pc:docMk/>
            <pc:sldMk cId="1861950959" sldId="328"/>
            <ac:spMk id="5" creationId="{7FED959B-BD9C-4D34-BF78-8B079F43C708}"/>
          </ac:spMkLst>
        </pc:spChg>
        <pc:spChg chg="add mod">
          <ac:chgData name="Beesley, Tom" userId="ee42a82f-7ffb-4da4-9528-a704ef14c0a0" providerId="ADAL" clId="{5DADCC71-3610-4D53-9269-A07212773C0C}" dt="2020-11-02T11:45:30.128" v="6150" actId="14100"/>
          <ac:spMkLst>
            <pc:docMk/>
            <pc:sldMk cId="1861950959" sldId="328"/>
            <ac:spMk id="12" creationId="{D9ED726D-6FFB-4F3E-B3AF-2574EB072474}"/>
          </ac:spMkLst>
        </pc:spChg>
        <pc:graphicFrameChg chg="mod modGraphic">
          <ac:chgData name="Beesley, Tom" userId="ee42a82f-7ffb-4da4-9528-a704ef14c0a0" providerId="ADAL" clId="{5DADCC71-3610-4D53-9269-A07212773C0C}" dt="2020-10-30T16:12:30.806" v="3434" actId="1076"/>
          <ac:graphicFrameMkLst>
            <pc:docMk/>
            <pc:sldMk cId="1861950959" sldId="328"/>
            <ac:graphicFrameMk id="9" creationId="{AB15F0F5-9770-4E9A-866B-4BD05D1DA4CE}"/>
          </ac:graphicFrameMkLst>
        </pc:graphicFrameChg>
        <pc:graphicFrameChg chg="del">
          <ac:chgData name="Beesley, Tom" userId="ee42a82f-7ffb-4da4-9528-a704ef14c0a0" providerId="ADAL" clId="{5DADCC71-3610-4D53-9269-A07212773C0C}" dt="2020-10-30T16:04:35.280" v="2963" actId="478"/>
          <ac:graphicFrameMkLst>
            <pc:docMk/>
            <pc:sldMk cId="1861950959" sldId="328"/>
            <ac:graphicFrameMk id="11" creationId="{CAF38301-C228-4777-9285-0F21FF41FD85}"/>
          </ac:graphicFrameMkLst>
        </pc:graphicFrameChg>
        <pc:picChg chg="add mod modCrop">
          <ac:chgData name="Beesley, Tom" userId="ee42a82f-7ffb-4da4-9528-a704ef14c0a0" providerId="ADAL" clId="{5DADCC71-3610-4D53-9269-A07212773C0C}" dt="2020-11-01T19:50:02.266" v="3975" actId="1076"/>
          <ac:picMkLst>
            <pc:docMk/>
            <pc:sldMk cId="1861950959" sldId="328"/>
            <ac:picMk id="10" creationId="{8F45C4F6-F9FC-4E4A-A202-B526CA9AE220}"/>
          </ac:picMkLst>
        </pc:picChg>
      </pc:sldChg>
      <pc:sldChg chg="addSp delSp modSp add modAnim">
        <pc:chgData name="Beesley, Tom" userId="ee42a82f-7ffb-4da4-9528-a704ef14c0a0" providerId="ADAL" clId="{5DADCC71-3610-4D53-9269-A07212773C0C}" dt="2020-11-02T14:19:50.750" v="6301" actId="20577"/>
        <pc:sldMkLst>
          <pc:docMk/>
          <pc:sldMk cId="3976025546" sldId="329"/>
        </pc:sldMkLst>
        <pc:spChg chg="del mod">
          <ac:chgData name="Beesley, Tom" userId="ee42a82f-7ffb-4da4-9528-a704ef14c0a0" providerId="ADAL" clId="{5DADCC71-3610-4D53-9269-A07212773C0C}" dt="2020-10-30T16:16:02.134" v="3485" actId="478"/>
          <ac:spMkLst>
            <pc:docMk/>
            <pc:sldMk cId="3976025546" sldId="329"/>
            <ac:spMk id="2" creationId="{B6AFCB38-4B05-4DCC-A6B4-E7ECF193012C}"/>
          </ac:spMkLst>
        </pc:spChg>
        <pc:spChg chg="add mod">
          <ac:chgData name="Beesley, Tom" userId="ee42a82f-7ffb-4da4-9528-a704ef14c0a0" providerId="ADAL" clId="{5DADCC71-3610-4D53-9269-A07212773C0C}" dt="2020-10-30T16:44:46.590" v="3896" actId="20577"/>
          <ac:spMkLst>
            <pc:docMk/>
            <pc:sldMk cId="3976025546" sldId="329"/>
            <ac:spMk id="4" creationId="{C77D688F-45DA-449A-933C-300D1C1C012C}"/>
          </ac:spMkLst>
        </pc:spChg>
        <pc:spChg chg="add mod">
          <ac:chgData name="Beesley, Tom" userId="ee42a82f-7ffb-4da4-9528-a704ef14c0a0" providerId="ADAL" clId="{5DADCC71-3610-4D53-9269-A07212773C0C}" dt="2020-11-02T14:19:50.750" v="6301" actId="20577"/>
          <ac:spMkLst>
            <pc:docMk/>
            <pc:sldMk cId="3976025546" sldId="329"/>
            <ac:spMk id="11" creationId="{360778F2-B109-47E1-9026-15002956EB43}"/>
          </ac:spMkLst>
        </pc:spChg>
        <pc:spChg chg="del">
          <ac:chgData name="Beesley, Tom" userId="ee42a82f-7ffb-4da4-9528-a704ef14c0a0" providerId="ADAL" clId="{5DADCC71-3610-4D53-9269-A07212773C0C}" dt="2020-10-30T16:15:54.575" v="3483" actId="478"/>
          <ac:spMkLst>
            <pc:docMk/>
            <pc:sldMk cId="3976025546" sldId="329"/>
            <ac:spMk id="12" creationId="{D9ED726D-6FFB-4F3E-B3AF-2574EB072474}"/>
          </ac:spMkLst>
        </pc:spChg>
        <pc:graphicFrameChg chg="mod modGraphic">
          <ac:chgData name="Beesley, Tom" userId="ee42a82f-7ffb-4da4-9528-a704ef14c0a0" providerId="ADAL" clId="{5DADCC71-3610-4D53-9269-A07212773C0C}" dt="2020-10-30T16:16:23.310" v="3490" actId="13926"/>
          <ac:graphicFrameMkLst>
            <pc:docMk/>
            <pc:sldMk cId="3976025546" sldId="329"/>
            <ac:graphicFrameMk id="9" creationId="{AB15F0F5-9770-4E9A-866B-4BD05D1DA4CE}"/>
          </ac:graphicFrameMkLst>
        </pc:graphicFrameChg>
        <pc:picChg chg="del">
          <ac:chgData name="Beesley, Tom" userId="ee42a82f-7ffb-4da4-9528-a704ef14c0a0" providerId="ADAL" clId="{5DADCC71-3610-4D53-9269-A07212773C0C}" dt="2020-10-30T16:16:10.382" v="3487" actId="478"/>
          <ac:picMkLst>
            <pc:docMk/>
            <pc:sldMk cId="3976025546" sldId="329"/>
            <ac:picMk id="10" creationId="{8F45C4F6-F9FC-4E4A-A202-B526CA9AE220}"/>
          </ac:picMkLst>
        </pc:picChg>
        <pc:picChg chg="add mod">
          <ac:chgData name="Beesley, Tom" userId="ee42a82f-7ffb-4da4-9528-a704ef14c0a0" providerId="ADAL" clId="{5DADCC71-3610-4D53-9269-A07212773C0C}" dt="2020-10-30T16:46:34.956" v="3909" actId="1076"/>
          <ac:picMkLst>
            <pc:docMk/>
            <pc:sldMk cId="3976025546" sldId="329"/>
            <ac:picMk id="13" creationId="{7284729B-EBD0-47C8-9178-7AC3CDB72286}"/>
          </ac:picMkLst>
        </pc:picChg>
      </pc:sldChg>
      <pc:sldChg chg="delSp modSp add ord">
        <pc:chgData name="Beesley, Tom" userId="ee42a82f-7ffb-4da4-9528-a704ef14c0a0" providerId="ADAL" clId="{5DADCC71-3610-4D53-9269-A07212773C0C}" dt="2020-11-03T10:11:55.826" v="7835" actId="20577"/>
        <pc:sldMkLst>
          <pc:docMk/>
          <pc:sldMk cId="3528983036" sldId="330"/>
        </pc:sldMkLst>
        <pc:spChg chg="mod">
          <ac:chgData name="Beesley, Tom" userId="ee42a82f-7ffb-4da4-9528-a704ef14c0a0" providerId="ADAL" clId="{5DADCC71-3610-4D53-9269-A07212773C0C}" dt="2020-11-03T10:11:55.826" v="7835" actId="20577"/>
          <ac:spMkLst>
            <pc:docMk/>
            <pc:sldMk cId="3528983036" sldId="330"/>
            <ac:spMk id="2" creationId="{C263C82F-7F31-45D8-89C1-11C78BCF201E}"/>
          </ac:spMkLst>
        </pc:spChg>
        <pc:spChg chg="mod">
          <ac:chgData name="Beesley, Tom" userId="ee42a82f-7ffb-4da4-9528-a704ef14c0a0" providerId="ADAL" clId="{5DADCC71-3610-4D53-9269-A07212773C0C}" dt="2020-11-03T10:07:25.218" v="7192" actId="20577"/>
          <ac:spMkLst>
            <pc:docMk/>
            <pc:sldMk cId="3528983036" sldId="330"/>
            <ac:spMk id="3" creationId="{483B2167-B5FF-44BF-A8E2-0089DED33490}"/>
          </ac:spMkLst>
        </pc:spChg>
        <pc:spChg chg="del">
          <ac:chgData name="Beesley, Tom" userId="ee42a82f-7ffb-4da4-9528-a704ef14c0a0" providerId="ADAL" clId="{5DADCC71-3610-4D53-9269-A07212773C0C}" dt="2020-11-03T10:07:27.698" v="7193" actId="478"/>
          <ac:spMkLst>
            <pc:docMk/>
            <pc:sldMk cId="3528983036" sldId="330"/>
            <ac:spMk id="4" creationId="{A4A5A6F3-AC82-4B83-B6B1-3ACFFD5323F4}"/>
          </ac:spMkLst>
        </pc:spChg>
      </pc:sldChg>
      <pc:sldChg chg="addSp modSp add modAnim">
        <pc:chgData name="Beesley, Tom" userId="ee42a82f-7ffb-4da4-9528-a704ef14c0a0" providerId="ADAL" clId="{5DADCC71-3610-4D53-9269-A07212773C0C}" dt="2020-11-02T14:32:20.863" v="6470"/>
        <pc:sldMkLst>
          <pc:docMk/>
          <pc:sldMk cId="1377807664" sldId="331"/>
        </pc:sldMkLst>
        <pc:spChg chg="mod">
          <ac:chgData name="Beesley, Tom" userId="ee42a82f-7ffb-4da4-9528-a704ef14c0a0" providerId="ADAL" clId="{5DADCC71-3610-4D53-9269-A07212773C0C}" dt="2020-11-02T14:32:14.054" v="6469" actId="15"/>
          <ac:spMkLst>
            <pc:docMk/>
            <pc:sldMk cId="1377807664" sldId="331"/>
            <ac:spMk id="2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1-01T20:46:05.960" v="5777" actId="1076"/>
          <ac:spMkLst>
            <pc:docMk/>
            <pc:sldMk cId="1377807664" sldId="331"/>
            <ac:spMk id="3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1-02T14:29:53.454" v="6362" actId="6549"/>
          <ac:spMkLst>
            <pc:docMk/>
            <pc:sldMk cId="1377807664" sldId="331"/>
            <ac:spMk id="4" creationId="{00000000-0000-0000-0000-000000000000}"/>
          </ac:spMkLst>
        </pc:spChg>
        <pc:grpChg chg="add">
          <ac:chgData name="Beesley, Tom" userId="ee42a82f-7ffb-4da4-9528-a704ef14c0a0" providerId="ADAL" clId="{5DADCC71-3610-4D53-9269-A07212773C0C}" dt="2020-11-01T19:49:28.133" v="3956"/>
          <ac:grpSpMkLst>
            <pc:docMk/>
            <pc:sldMk cId="1377807664" sldId="331"/>
            <ac:grpSpMk id="5" creationId="{60428FAC-30A5-41AA-BCF5-C92C0751CC8D}"/>
          </ac:grpSpMkLst>
        </pc:grpChg>
      </pc:sldChg>
      <pc:sldChg chg="addSp delSp modSp add modAnim">
        <pc:chgData name="Beesley, Tom" userId="ee42a82f-7ffb-4da4-9528-a704ef14c0a0" providerId="ADAL" clId="{5DADCC71-3610-4D53-9269-A07212773C0C}" dt="2020-11-02T14:48:13.763" v="7053"/>
        <pc:sldMkLst>
          <pc:docMk/>
          <pc:sldMk cId="2653004742" sldId="332"/>
        </pc:sldMkLst>
        <pc:spChg chg="mod">
          <ac:chgData name="Beesley, Tom" userId="ee42a82f-7ffb-4da4-9528-a704ef14c0a0" providerId="ADAL" clId="{5DADCC71-3610-4D53-9269-A07212773C0C}" dt="2020-11-02T14:42:26.381" v="7047" actId="20577"/>
          <ac:spMkLst>
            <pc:docMk/>
            <pc:sldMk cId="2653004742" sldId="332"/>
            <ac:spMk id="2" creationId="{00000000-0000-0000-0000-000000000000}"/>
          </ac:spMkLst>
        </pc:spChg>
        <pc:spChg chg="mod">
          <ac:chgData name="Beesley, Tom" userId="ee42a82f-7ffb-4da4-9528-a704ef14c0a0" providerId="ADAL" clId="{5DADCC71-3610-4D53-9269-A07212773C0C}" dt="2020-11-01T19:58:42.899" v="4254" actId="20577"/>
          <ac:spMkLst>
            <pc:docMk/>
            <pc:sldMk cId="2653004742" sldId="332"/>
            <ac:spMk id="3" creationId="{00000000-0000-0000-0000-000000000000}"/>
          </ac:spMkLst>
        </pc:spChg>
        <pc:spChg chg="add del mod">
          <ac:chgData name="Beesley, Tom" userId="ee42a82f-7ffb-4da4-9528-a704ef14c0a0" providerId="ADAL" clId="{5DADCC71-3610-4D53-9269-A07212773C0C}" dt="2020-11-01T20:00:05.979" v="4267" actId="478"/>
          <ac:spMkLst>
            <pc:docMk/>
            <pc:sldMk cId="2653004742" sldId="332"/>
            <ac:spMk id="11" creationId="{D97E6E77-639D-4425-9851-4B1F10FF0131}"/>
          </ac:spMkLst>
        </pc:spChg>
        <pc:spChg chg="add del mod">
          <ac:chgData name="Beesley, Tom" userId="ee42a82f-7ffb-4da4-9528-a704ef14c0a0" providerId="ADAL" clId="{5DADCC71-3610-4D53-9269-A07212773C0C}" dt="2020-11-01T20:00:35.275" v="4272" actId="478"/>
          <ac:spMkLst>
            <pc:docMk/>
            <pc:sldMk cId="2653004742" sldId="332"/>
            <ac:spMk id="14" creationId="{CF811777-C1CE-4E11-9533-88893C8B9E82}"/>
          </ac:spMkLst>
        </pc:spChg>
        <pc:spChg chg="add del mod">
          <ac:chgData name="Beesley, Tom" userId="ee42a82f-7ffb-4da4-9528-a704ef14c0a0" providerId="ADAL" clId="{5DADCC71-3610-4D53-9269-A07212773C0C}" dt="2020-11-01T20:08:06.050" v="4526" actId="478"/>
          <ac:spMkLst>
            <pc:docMk/>
            <pc:sldMk cId="2653004742" sldId="332"/>
            <ac:spMk id="17" creationId="{93510ECE-D654-4CB7-AA0C-B47908AF8333}"/>
          </ac:spMkLst>
        </pc:spChg>
        <pc:spChg chg="add del mod">
          <ac:chgData name="Beesley, Tom" userId="ee42a82f-7ffb-4da4-9528-a704ef14c0a0" providerId="ADAL" clId="{5DADCC71-3610-4D53-9269-A07212773C0C}" dt="2020-11-01T20:08:06.050" v="4526" actId="478"/>
          <ac:spMkLst>
            <pc:docMk/>
            <pc:sldMk cId="2653004742" sldId="332"/>
            <ac:spMk id="18" creationId="{7F820EAF-27CA-4704-ADF7-A992249CD1D3}"/>
          </ac:spMkLst>
        </pc:spChg>
        <pc:spChg chg="add mod">
          <ac:chgData name="Beesley, Tom" userId="ee42a82f-7ffb-4da4-9528-a704ef14c0a0" providerId="ADAL" clId="{5DADCC71-3610-4D53-9269-A07212773C0C}" dt="2020-11-02T14:47:56.589" v="7049" actId="164"/>
          <ac:spMkLst>
            <pc:docMk/>
            <pc:sldMk cId="2653004742" sldId="332"/>
            <ac:spMk id="19" creationId="{459B2891-5D39-419D-BAAC-F9FE7FD4B857}"/>
          </ac:spMkLst>
        </pc:spChg>
        <pc:spChg chg="add mod">
          <ac:chgData name="Beesley, Tom" userId="ee42a82f-7ffb-4da4-9528-a704ef14c0a0" providerId="ADAL" clId="{5DADCC71-3610-4D53-9269-A07212773C0C}" dt="2020-11-02T14:47:56.589" v="7049" actId="164"/>
          <ac:spMkLst>
            <pc:docMk/>
            <pc:sldMk cId="2653004742" sldId="332"/>
            <ac:spMk id="20" creationId="{89EC27CF-6768-4BA0-90F0-4329569B756F}"/>
          </ac:spMkLst>
        </pc:spChg>
        <pc:spChg chg="add mod">
          <ac:chgData name="Beesley, Tom" userId="ee42a82f-7ffb-4da4-9528-a704ef14c0a0" providerId="ADAL" clId="{5DADCC71-3610-4D53-9269-A07212773C0C}" dt="2020-11-01T20:08:17.666" v="4529" actId="1076"/>
          <ac:spMkLst>
            <pc:docMk/>
            <pc:sldMk cId="2653004742" sldId="332"/>
            <ac:spMk id="21" creationId="{25758EC3-2CAD-4EBE-B2CF-206B903C7F09}"/>
          </ac:spMkLst>
        </pc:spChg>
        <pc:spChg chg="add mod">
          <ac:chgData name="Beesley, Tom" userId="ee42a82f-7ffb-4da4-9528-a704ef14c0a0" providerId="ADAL" clId="{5DADCC71-3610-4D53-9269-A07212773C0C}" dt="2020-11-02T14:47:50.182" v="7048" actId="164"/>
          <ac:spMkLst>
            <pc:docMk/>
            <pc:sldMk cId="2653004742" sldId="332"/>
            <ac:spMk id="23" creationId="{7FCDBAC2-9969-4B69-A37E-E1FCF6E56030}"/>
          </ac:spMkLst>
        </pc:spChg>
        <pc:spChg chg="add mod">
          <ac:chgData name="Beesley, Tom" userId="ee42a82f-7ffb-4da4-9528-a704ef14c0a0" providerId="ADAL" clId="{5DADCC71-3610-4D53-9269-A07212773C0C}" dt="2020-11-02T14:47:50.182" v="7048" actId="164"/>
          <ac:spMkLst>
            <pc:docMk/>
            <pc:sldMk cId="2653004742" sldId="332"/>
            <ac:spMk id="24" creationId="{00B61D04-CAE7-4084-8BBC-F691EDC15CEA}"/>
          </ac:spMkLst>
        </pc:spChg>
        <pc:spChg chg="add mod">
          <ac:chgData name="Beesley, Tom" userId="ee42a82f-7ffb-4da4-9528-a704ef14c0a0" providerId="ADAL" clId="{5DADCC71-3610-4D53-9269-A07212773C0C}" dt="2020-11-01T20:08:41.826" v="4542" actId="20577"/>
          <ac:spMkLst>
            <pc:docMk/>
            <pc:sldMk cId="2653004742" sldId="332"/>
            <ac:spMk id="27" creationId="{0DF4051D-E527-4DB4-9DA2-B9BEE44C09B3}"/>
          </ac:spMkLst>
        </pc:spChg>
        <pc:grpChg chg="add mod">
          <ac:chgData name="Beesley, Tom" userId="ee42a82f-7ffb-4da4-9528-a704ef14c0a0" providerId="ADAL" clId="{5DADCC71-3610-4D53-9269-A07212773C0C}" dt="2020-11-02T14:47:50.182" v="7048" actId="164"/>
          <ac:grpSpMkLst>
            <pc:docMk/>
            <pc:sldMk cId="2653004742" sldId="332"/>
            <ac:grpSpMk id="7" creationId="{26E1BFCA-DCED-4085-9EE6-BC6B7FAAC169}"/>
          </ac:grpSpMkLst>
        </pc:grpChg>
        <pc:grpChg chg="add mod">
          <ac:chgData name="Beesley, Tom" userId="ee42a82f-7ffb-4da4-9528-a704ef14c0a0" providerId="ADAL" clId="{5DADCC71-3610-4D53-9269-A07212773C0C}" dt="2020-11-02T14:47:56.589" v="7049" actId="164"/>
          <ac:grpSpMkLst>
            <pc:docMk/>
            <pc:sldMk cId="2653004742" sldId="332"/>
            <ac:grpSpMk id="8" creationId="{7357CA34-FAE0-45F9-83B9-B9A6A9C50076}"/>
          </ac:grpSpMkLst>
        </pc:grpChg>
        <pc:graphicFrameChg chg="add mod modGraphic">
          <ac:chgData name="Beesley, Tom" userId="ee42a82f-7ffb-4da4-9528-a704ef14c0a0" providerId="ADAL" clId="{5DADCC71-3610-4D53-9269-A07212773C0C}" dt="2020-11-01T20:08:21.113" v="4530" actId="1076"/>
          <ac:graphicFrameMkLst>
            <pc:docMk/>
            <pc:sldMk cId="2653004742" sldId="332"/>
            <ac:graphicFrameMk id="26" creationId="{6E2FD060-5FC7-478B-829F-AAA0C1935C13}"/>
          </ac:graphicFrameMkLst>
        </pc:graphicFrameChg>
        <pc:graphicFrameChg chg="add mod modGraphic">
          <ac:chgData name="Beesley, Tom" userId="ee42a82f-7ffb-4da4-9528-a704ef14c0a0" providerId="ADAL" clId="{5DADCC71-3610-4D53-9269-A07212773C0C}" dt="2020-11-01T20:09:15.681" v="4546" actId="13926"/>
          <ac:graphicFrameMkLst>
            <pc:docMk/>
            <pc:sldMk cId="2653004742" sldId="332"/>
            <ac:graphicFrameMk id="28" creationId="{5C428EF5-6EAD-4D8C-A62E-E0BBAA48BA4F}"/>
          </ac:graphicFrameMkLst>
        </pc:graphicFrameChg>
        <pc:picChg chg="add del mod">
          <ac:chgData name="Beesley, Tom" userId="ee42a82f-7ffb-4da4-9528-a704ef14c0a0" providerId="ADAL" clId="{5DADCC71-3610-4D53-9269-A07212773C0C}" dt="2020-11-01T20:00:37.338" v="4273" actId="478"/>
          <ac:picMkLst>
            <pc:docMk/>
            <pc:sldMk cId="2653004742" sldId="332"/>
            <ac:picMk id="8" creationId="{435C5A7C-E48C-473B-B8DE-14AC37F7B7C5}"/>
          </ac:picMkLst>
        </pc:picChg>
        <pc:picChg chg="add del mod">
          <ac:chgData name="Beesley, Tom" userId="ee42a82f-7ffb-4da4-9528-a704ef14c0a0" providerId="ADAL" clId="{5DADCC71-3610-4D53-9269-A07212773C0C}" dt="2020-11-01T20:00:05.979" v="4267" actId="478"/>
          <ac:picMkLst>
            <pc:docMk/>
            <pc:sldMk cId="2653004742" sldId="332"/>
            <ac:picMk id="10" creationId="{289C636C-350C-47FD-AC71-CDFC5B670FC6}"/>
          </ac:picMkLst>
        </pc:picChg>
        <pc:picChg chg="add mod">
          <ac:chgData name="Beesley, Tom" userId="ee42a82f-7ffb-4da4-9528-a704ef14c0a0" providerId="ADAL" clId="{5DADCC71-3610-4D53-9269-A07212773C0C}" dt="2020-11-02T14:47:56.589" v="7049" actId="164"/>
          <ac:picMkLst>
            <pc:docMk/>
            <pc:sldMk cId="2653004742" sldId="332"/>
            <ac:picMk id="13" creationId="{60F47C05-527B-4AB6-83FC-590A508E5769}"/>
          </ac:picMkLst>
        </pc:picChg>
        <pc:picChg chg="add del mod">
          <ac:chgData name="Beesley, Tom" userId="ee42a82f-7ffb-4da4-9528-a704ef14c0a0" providerId="ADAL" clId="{5DADCC71-3610-4D53-9269-A07212773C0C}" dt="2020-11-01T20:08:06.746" v="4527" actId="478"/>
          <ac:picMkLst>
            <pc:docMk/>
            <pc:sldMk cId="2653004742" sldId="332"/>
            <ac:picMk id="16" creationId="{FDD3C8B7-FBDE-474F-B997-189868848EB2}"/>
          </ac:picMkLst>
        </pc:picChg>
        <pc:picChg chg="add mod">
          <ac:chgData name="Beesley, Tom" userId="ee42a82f-7ffb-4da4-9528-a704ef14c0a0" providerId="ADAL" clId="{5DADCC71-3610-4D53-9269-A07212773C0C}" dt="2020-11-02T14:47:50.182" v="7048" actId="164"/>
          <ac:picMkLst>
            <pc:docMk/>
            <pc:sldMk cId="2653004742" sldId="332"/>
            <ac:picMk id="22" creationId="{445A8355-F86D-4119-9A18-639AEC4246A6}"/>
          </ac:picMkLst>
        </pc:picChg>
        <pc:picChg chg="add del mod">
          <ac:chgData name="Beesley, Tom" userId="ee42a82f-7ffb-4da4-9528-a704ef14c0a0" providerId="ADAL" clId="{5DADCC71-3610-4D53-9269-A07212773C0C}" dt="2020-11-01T20:06:43.282" v="4493" actId="478"/>
          <ac:picMkLst>
            <pc:docMk/>
            <pc:sldMk cId="2653004742" sldId="332"/>
            <ac:picMk id="25" creationId="{BA8B73EC-4E39-466D-84D7-87DA7A018805}"/>
          </ac:picMkLst>
        </pc:picChg>
      </pc:sldChg>
      <pc:sldChg chg="addSp delSp modSp add modAnim">
        <pc:chgData name="Beesley, Tom" userId="ee42a82f-7ffb-4da4-9528-a704ef14c0a0" providerId="ADAL" clId="{5DADCC71-3610-4D53-9269-A07212773C0C}" dt="2020-11-02T14:20:51.750" v="6309"/>
        <pc:sldMkLst>
          <pc:docMk/>
          <pc:sldMk cId="1206581597" sldId="333"/>
        </pc:sldMkLst>
        <pc:spChg chg="mod">
          <ac:chgData name="Beesley, Tom" userId="ee42a82f-7ffb-4da4-9528-a704ef14c0a0" providerId="ADAL" clId="{5DADCC71-3610-4D53-9269-A07212773C0C}" dt="2020-11-01T20:40:49.072" v="5753" actId="207"/>
          <ac:spMkLst>
            <pc:docMk/>
            <pc:sldMk cId="1206581597" sldId="333"/>
            <ac:spMk id="2" creationId="{55617877-FA2C-44FC-9B37-97F5A55EE72C}"/>
          </ac:spMkLst>
        </pc:spChg>
        <pc:spChg chg="mod">
          <ac:chgData name="Beesley, Tom" userId="ee42a82f-7ffb-4da4-9528-a704ef14c0a0" providerId="ADAL" clId="{5DADCC71-3610-4D53-9269-A07212773C0C}" dt="2020-11-01T20:22:41.130" v="4712" actId="20577"/>
          <ac:spMkLst>
            <pc:docMk/>
            <pc:sldMk cId="1206581597" sldId="333"/>
            <ac:spMk id="3" creationId="{98B6106F-FE64-4C0C-A0D5-1E3C3F50B0DE}"/>
          </ac:spMkLst>
        </pc:spChg>
        <pc:spChg chg="del mod">
          <ac:chgData name="Beesley, Tom" userId="ee42a82f-7ffb-4da4-9528-a704ef14c0a0" providerId="ADAL" clId="{5DADCC71-3610-4D53-9269-A07212773C0C}" dt="2020-11-01T20:22:19.492" v="4671" actId="478"/>
          <ac:spMkLst>
            <pc:docMk/>
            <pc:sldMk cId="1206581597" sldId="333"/>
            <ac:spMk id="4" creationId="{12A4A419-AB57-427D-A975-26F3E9681C41}"/>
          </ac:spMkLst>
        </pc:spChg>
        <pc:spChg chg="add del mod">
          <ac:chgData name="Beesley, Tom" userId="ee42a82f-7ffb-4da4-9528-a704ef14c0a0" providerId="ADAL" clId="{5DADCC71-3610-4D53-9269-A07212773C0C}" dt="2020-11-01T20:22:22.553" v="4672" actId="478"/>
          <ac:spMkLst>
            <pc:docMk/>
            <pc:sldMk cId="1206581597" sldId="333"/>
            <ac:spMk id="6" creationId="{DBB49792-FA0D-487D-B36B-F4C3DB7D25ED}"/>
          </ac:spMkLst>
        </pc:spChg>
        <pc:spChg chg="add mod">
          <ac:chgData name="Beesley, Tom" userId="ee42a82f-7ffb-4da4-9528-a704ef14c0a0" providerId="ADAL" clId="{5DADCC71-3610-4D53-9269-A07212773C0C}" dt="2020-11-01T20:40:26.152" v="5750" actId="1076"/>
          <ac:spMkLst>
            <pc:docMk/>
            <pc:sldMk cId="1206581597" sldId="333"/>
            <ac:spMk id="7" creationId="{5E93AAF7-ECE7-4BF9-8127-496BB2842604}"/>
          </ac:spMkLst>
        </pc:spChg>
        <pc:spChg chg="add del mod">
          <ac:chgData name="Beesley, Tom" userId="ee42a82f-7ffb-4da4-9528-a704ef14c0a0" providerId="ADAL" clId="{5DADCC71-3610-4D53-9269-A07212773C0C}" dt="2020-11-01T20:35:04.161" v="5482" actId="478"/>
          <ac:spMkLst>
            <pc:docMk/>
            <pc:sldMk cId="1206581597" sldId="333"/>
            <ac:spMk id="8" creationId="{8098B349-E4EE-46AA-8BD7-4D591DBF447D}"/>
          </ac:spMkLst>
        </pc:spChg>
        <pc:spChg chg="add mod">
          <ac:chgData name="Beesley, Tom" userId="ee42a82f-7ffb-4da4-9528-a704ef14c0a0" providerId="ADAL" clId="{5DADCC71-3610-4D53-9269-A07212773C0C}" dt="2020-11-01T20:40:26.152" v="5750" actId="1076"/>
          <ac:spMkLst>
            <pc:docMk/>
            <pc:sldMk cId="1206581597" sldId="333"/>
            <ac:spMk id="12" creationId="{D639C536-77EB-472E-9E63-C1573CBE9B91}"/>
          </ac:spMkLst>
        </pc:spChg>
        <pc:grpChg chg="add">
          <ac:chgData name="Beesley, Tom" userId="ee42a82f-7ffb-4da4-9528-a704ef14c0a0" providerId="ADAL" clId="{5DADCC71-3610-4D53-9269-A07212773C0C}" dt="2020-11-01T20:34:45.923" v="5477"/>
          <ac:grpSpMkLst>
            <pc:docMk/>
            <pc:sldMk cId="1206581597" sldId="333"/>
            <ac:grpSpMk id="9" creationId="{D52528B7-F36A-4E54-904C-2160D2D0CC64}"/>
          </ac:grpSpMkLst>
        </pc:grpChg>
      </pc:sldChg>
      <pc:sldChg chg="addSp modSp add del">
        <pc:chgData name="Beesley, Tom" userId="ee42a82f-7ffb-4da4-9528-a704ef14c0a0" providerId="ADAL" clId="{5DADCC71-3610-4D53-9269-A07212773C0C}" dt="2020-11-02T14:35:28.464" v="6620" actId="2696"/>
        <pc:sldMkLst>
          <pc:docMk/>
          <pc:sldMk cId="1052382529" sldId="334"/>
        </pc:sldMkLst>
        <pc:spChg chg="add mod">
          <ac:chgData name="Beesley, Tom" userId="ee42a82f-7ffb-4da4-9528-a704ef14c0a0" providerId="ADAL" clId="{5DADCC71-3610-4D53-9269-A07212773C0C}" dt="2020-11-02T14:35:11.767" v="6617" actId="113"/>
          <ac:spMkLst>
            <pc:docMk/>
            <pc:sldMk cId="1052382529" sldId="334"/>
            <ac:spMk id="3" creationId="{1EF9E28B-CE34-4248-8447-8CAC8682030D}"/>
          </ac:spMkLst>
        </pc:spChg>
      </pc:sldChg>
      <pc:sldChg chg="addSp modSp add">
        <pc:chgData name="Beesley, Tom" userId="ee42a82f-7ffb-4da4-9528-a704ef14c0a0" providerId="ADAL" clId="{5DADCC71-3610-4D53-9269-A07212773C0C}" dt="2020-11-02T14:36:10.501" v="6657" actId="207"/>
        <pc:sldMkLst>
          <pc:docMk/>
          <pc:sldMk cId="1919028556" sldId="335"/>
        </pc:sldMkLst>
        <pc:spChg chg="add mod">
          <ac:chgData name="Beesley, Tom" userId="ee42a82f-7ffb-4da4-9528-a704ef14c0a0" providerId="ADAL" clId="{5DADCC71-3610-4D53-9269-A07212773C0C}" dt="2020-11-02T14:36:10.501" v="6657" actId="207"/>
          <ac:spMkLst>
            <pc:docMk/>
            <pc:sldMk cId="1919028556" sldId="335"/>
            <ac:spMk id="17" creationId="{07DCE699-AD5D-4B13-98F2-6AF5581F0A6D}"/>
          </ac:spMkLst>
        </pc:spChg>
      </pc:sldChg>
      <pc:sldChg chg="addSp delSp modSp add">
        <pc:chgData name="Beesley, Tom" userId="ee42a82f-7ffb-4da4-9528-a704ef14c0a0" providerId="ADAL" clId="{5DADCC71-3610-4D53-9269-A07212773C0C}" dt="2020-11-02T18:40:42.104" v="7056" actId="1076"/>
        <pc:sldMkLst>
          <pc:docMk/>
          <pc:sldMk cId="1250298538" sldId="336"/>
        </pc:sldMkLst>
        <pc:spChg chg="del">
          <ac:chgData name="Beesley, Tom" userId="ee42a82f-7ffb-4da4-9528-a704ef14c0a0" providerId="ADAL" clId="{5DADCC71-3610-4D53-9269-A07212773C0C}" dt="2020-11-02T14:36:41.109" v="6661" actId="478"/>
          <ac:spMkLst>
            <pc:docMk/>
            <pc:sldMk cId="1250298538" sldId="336"/>
            <ac:spMk id="2" creationId="{F6362342-99F8-43D6-9B00-5BB779CEF183}"/>
          </ac:spMkLst>
        </pc:spChg>
        <pc:spChg chg="add mod">
          <ac:chgData name="Beesley, Tom" userId="ee42a82f-7ffb-4da4-9528-a704ef14c0a0" providerId="ADAL" clId="{5DADCC71-3610-4D53-9269-A07212773C0C}" dt="2020-11-02T14:37:05.269" v="6699" actId="207"/>
          <ac:spMkLst>
            <pc:docMk/>
            <pc:sldMk cId="1250298538" sldId="336"/>
            <ac:spMk id="4" creationId="{CDD9EDA2-EB5B-4D5A-82A6-0458F7916A33}"/>
          </ac:spMkLst>
        </pc:spChg>
        <pc:spChg chg="add mod">
          <ac:chgData name="Beesley, Tom" userId="ee42a82f-7ffb-4da4-9528-a704ef14c0a0" providerId="ADAL" clId="{5DADCC71-3610-4D53-9269-A07212773C0C}" dt="2020-11-02T18:40:42.104" v="7056" actId="1076"/>
          <ac:spMkLst>
            <pc:docMk/>
            <pc:sldMk cId="1250298538" sldId="336"/>
            <ac:spMk id="5" creationId="{3D487745-A19A-4738-AC2F-C7D5EF54B161}"/>
          </ac:spMkLst>
        </pc:spChg>
        <pc:grpChg chg="add">
          <ac:chgData name="Beesley, Tom" userId="ee42a82f-7ffb-4da4-9528-a704ef14c0a0" providerId="ADAL" clId="{5DADCC71-3610-4D53-9269-A07212773C0C}" dt="2020-11-02T18:40:39.191" v="7055"/>
          <ac:grpSpMkLst>
            <pc:docMk/>
            <pc:sldMk cId="1250298538" sldId="336"/>
            <ac:grpSpMk id="6" creationId="{B83E904D-803A-4C3F-B21C-8FAF01371EC6}"/>
          </ac:grpSpMkLst>
        </pc:grpChg>
        <pc:picChg chg="add mod">
          <ac:chgData name="Beesley, Tom" userId="ee42a82f-7ffb-4da4-9528-a704ef14c0a0" providerId="ADAL" clId="{5DADCC71-3610-4D53-9269-A07212773C0C}" dt="2020-11-02T14:36:44.925" v="6663" actId="1076"/>
          <ac:picMkLst>
            <pc:docMk/>
            <pc:sldMk cId="1250298538" sldId="336"/>
            <ac:picMk id="3" creationId="{01962EC7-36A5-4750-AEF6-9A4A436F31EF}"/>
          </ac:picMkLst>
        </pc:picChg>
      </pc:sldChg>
      <pc:sldChg chg="delSp modSp add">
        <pc:chgData name="Beesley, Tom" userId="ee42a82f-7ffb-4da4-9528-a704ef14c0a0" providerId="ADAL" clId="{5DADCC71-3610-4D53-9269-A07212773C0C}" dt="2020-11-03T10:07:18.689" v="7185" actId="478"/>
        <pc:sldMkLst>
          <pc:docMk/>
          <pc:sldMk cId="1553344964" sldId="337"/>
        </pc:sldMkLst>
        <pc:spChg chg="del">
          <ac:chgData name="Beesley, Tom" userId="ee42a82f-7ffb-4da4-9528-a704ef14c0a0" providerId="ADAL" clId="{5DADCC71-3610-4D53-9269-A07212773C0C}" dt="2020-11-03T10:07:18.689" v="7185" actId="478"/>
          <ac:spMkLst>
            <pc:docMk/>
            <pc:sldMk cId="1553344964" sldId="337"/>
            <ac:spMk id="2" creationId="{ECBE02BD-9A03-45E0-99A3-7A2374F2B3F9}"/>
          </ac:spMkLst>
        </pc:spChg>
        <pc:spChg chg="mod">
          <ac:chgData name="Beesley, Tom" userId="ee42a82f-7ffb-4da4-9528-a704ef14c0a0" providerId="ADAL" clId="{5DADCC71-3610-4D53-9269-A07212773C0C}" dt="2020-11-03T10:07:13.202" v="7183" actId="1076"/>
          <ac:spMkLst>
            <pc:docMk/>
            <pc:sldMk cId="1553344964" sldId="337"/>
            <ac:spMk id="3" creationId="{A03E1CA9-490B-45AD-A7A0-3B4C876FBE06}"/>
          </ac:spMkLst>
        </pc:spChg>
        <pc:spChg chg="del">
          <ac:chgData name="Beesley, Tom" userId="ee42a82f-7ffb-4da4-9528-a704ef14c0a0" providerId="ADAL" clId="{5DADCC71-3610-4D53-9269-A07212773C0C}" dt="2020-11-03T10:07:16.786" v="7184" actId="478"/>
          <ac:spMkLst>
            <pc:docMk/>
            <pc:sldMk cId="1553344964" sldId="337"/>
            <ac:spMk id="4" creationId="{638ABDBC-31F5-4780-B03F-B5AAF19DAA50}"/>
          </ac:spMkLst>
        </pc:spChg>
      </pc:sldChg>
      <pc:sldChg chg="add">
        <pc:chgData name="Beesley, Tom" userId="ee42a82f-7ffb-4da4-9528-a704ef14c0a0" providerId="ADAL" clId="{5DADCC71-3610-4D53-9269-A07212773C0C}" dt="2020-11-03T10:10:15.172" v="7512"/>
        <pc:sldMkLst>
          <pc:docMk/>
          <pc:sldMk cId="577787865" sldId="338"/>
        </pc:sldMkLst>
      </pc:sldChg>
      <pc:sldMasterChg chg="modSp modSldLayout">
        <pc:chgData name="Beesley, Tom" userId="ee42a82f-7ffb-4da4-9528-a704ef14c0a0" providerId="ADAL" clId="{5DADCC71-3610-4D53-9269-A07212773C0C}" dt="2020-10-27T14:29:11.021" v="0"/>
        <pc:sldMasterMkLst>
          <pc:docMk/>
          <pc:sldMasterMk cId="885662" sldId="2147483672"/>
        </pc:sldMasterMkLst>
        <pc:picChg chg="mod">
          <ac:chgData name="Beesley, Tom" userId="ee42a82f-7ffb-4da4-9528-a704ef14c0a0" providerId="ADAL" clId="{5DADCC71-3610-4D53-9269-A07212773C0C}" dt="2020-10-27T14:29:11.021" v="0"/>
          <ac:picMkLst>
            <pc:docMk/>
            <pc:sldMasterMk cId="885662" sldId="2147483672"/>
            <ac:picMk id="7" creationId="{00000000-0000-0000-0000-000000000000}"/>
          </ac:picMkLst>
        </pc:picChg>
        <pc:sldLayoutChg chg="modSp">
          <pc:chgData name="Beesley, Tom" userId="ee42a82f-7ffb-4da4-9528-a704ef14c0a0" providerId="ADAL" clId="{5DADCC71-3610-4D53-9269-A07212773C0C}" dt="2020-10-27T14:29:11.021" v="0"/>
          <pc:sldLayoutMkLst>
            <pc:docMk/>
            <pc:sldMasterMk cId="885662" sldId="2147483672"/>
            <pc:sldLayoutMk cId="742954438" sldId="2147483673"/>
          </pc:sldLayoutMkLst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885662" sldId="2147483672"/>
              <pc:sldLayoutMk cId="742954438" sldId="2147483673"/>
              <ac:spMk id="2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885662" sldId="2147483672"/>
              <pc:sldLayoutMk cId="742954438" sldId="2147483673"/>
              <ac:spMk id="3" creationId="{00000000-0000-0000-0000-000000000000}"/>
            </ac:spMkLst>
          </pc:spChg>
        </pc:sldLayoutChg>
        <pc:sldLayoutChg chg="modSp">
          <pc:chgData name="Beesley, Tom" userId="ee42a82f-7ffb-4da4-9528-a704ef14c0a0" providerId="ADAL" clId="{5DADCC71-3610-4D53-9269-A07212773C0C}" dt="2020-10-27T14:29:11.021" v="0"/>
          <pc:sldLayoutMkLst>
            <pc:docMk/>
            <pc:sldMasterMk cId="885662" sldId="2147483672"/>
            <pc:sldLayoutMk cId="925705287" sldId="2147483674"/>
          </pc:sldLayoutMkLst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885662" sldId="2147483672"/>
              <pc:sldLayoutMk cId="925705287" sldId="2147483674"/>
              <ac:spMk id="2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885662" sldId="2147483672"/>
              <pc:sldLayoutMk cId="925705287" sldId="2147483674"/>
              <ac:spMk id="3" creationId="{00000000-0000-0000-0000-000000000000}"/>
            </ac:spMkLst>
          </pc:spChg>
        </pc:sldLayoutChg>
        <pc:sldLayoutChg chg="modSp">
          <pc:chgData name="Beesley, Tom" userId="ee42a82f-7ffb-4da4-9528-a704ef14c0a0" providerId="ADAL" clId="{5DADCC71-3610-4D53-9269-A07212773C0C}" dt="2020-10-27T14:29:11.021" v="0"/>
          <pc:sldLayoutMkLst>
            <pc:docMk/>
            <pc:sldMasterMk cId="885662" sldId="2147483672"/>
            <pc:sldLayoutMk cId="1449591627" sldId="2147483675"/>
          </pc:sldLayoutMkLst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885662" sldId="2147483672"/>
              <pc:sldLayoutMk cId="1449591627" sldId="2147483675"/>
              <ac:spMk id="4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885662" sldId="2147483672"/>
              <pc:sldLayoutMk cId="1449591627" sldId="2147483675"/>
              <ac:spMk id="5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885662" sldId="2147483672"/>
              <pc:sldLayoutMk cId="1449591627" sldId="2147483675"/>
              <ac:spMk id="6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885662" sldId="2147483672"/>
              <pc:sldLayoutMk cId="1449591627" sldId="2147483675"/>
              <ac:spMk id="9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885662" sldId="2147483672"/>
              <pc:sldLayoutMk cId="1449591627" sldId="2147483675"/>
              <ac:spMk id="10" creationId="{00000000-0000-0000-0000-000000000000}"/>
            </ac:spMkLst>
          </pc:spChg>
        </pc:sldLayoutChg>
      </pc:sldMasterChg>
      <pc:sldMasterChg chg="modSp delSldLayout modSldLayout">
        <pc:chgData name="Beesley, Tom" userId="ee42a82f-7ffb-4da4-9528-a704ef14c0a0" providerId="ADAL" clId="{5DADCC71-3610-4D53-9269-A07212773C0C}" dt="2020-11-03T10:03:01.439" v="7067" actId="2696"/>
        <pc:sldMasterMkLst>
          <pc:docMk/>
          <pc:sldMasterMk cId="1569590217" sldId="2147483676"/>
        </pc:sldMasterMkLst>
        <pc:picChg chg="mod">
          <ac:chgData name="Beesley, Tom" userId="ee42a82f-7ffb-4da4-9528-a704ef14c0a0" providerId="ADAL" clId="{5DADCC71-3610-4D53-9269-A07212773C0C}" dt="2020-10-27T14:29:11.021" v="0"/>
          <ac:picMkLst>
            <pc:docMk/>
            <pc:sldMasterMk cId="1569590217" sldId="2147483676"/>
            <ac:picMk id="7" creationId="{00000000-0000-0000-0000-000000000000}"/>
          </ac:picMkLst>
        </pc:picChg>
        <pc:sldLayoutChg chg="modSp">
          <pc:chgData name="Beesley, Tom" userId="ee42a82f-7ffb-4da4-9528-a704ef14c0a0" providerId="ADAL" clId="{5DADCC71-3610-4D53-9269-A07212773C0C}" dt="2020-10-27T14:29:11.021" v="0"/>
          <pc:sldLayoutMkLst>
            <pc:docMk/>
            <pc:sldMasterMk cId="1569590217" sldId="2147483676"/>
            <pc:sldLayoutMk cId="1873990130" sldId="2147483677"/>
          </pc:sldLayoutMkLst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873990130" sldId="2147483677"/>
              <ac:spMk id="2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873990130" sldId="2147483677"/>
              <ac:spMk id="4" creationId="{00000000-0000-0000-0000-000000000000}"/>
            </ac:spMkLst>
          </pc:spChg>
        </pc:sldLayoutChg>
        <pc:sldLayoutChg chg="modSp">
          <pc:chgData name="Beesley, Tom" userId="ee42a82f-7ffb-4da4-9528-a704ef14c0a0" providerId="ADAL" clId="{5DADCC71-3610-4D53-9269-A07212773C0C}" dt="2020-10-27T14:29:11.021" v="0"/>
          <pc:sldLayoutMkLst>
            <pc:docMk/>
            <pc:sldMasterMk cId="1569590217" sldId="2147483676"/>
            <pc:sldLayoutMk cId="2880876287" sldId="2147483678"/>
          </pc:sldLayoutMkLst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2880876287" sldId="2147483678"/>
              <ac:spMk id="4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2880876287" sldId="2147483678"/>
              <ac:spMk id="5" creationId="{00000000-0000-0000-0000-000000000000}"/>
            </ac:spMkLst>
          </pc:spChg>
        </pc:sldLayoutChg>
        <pc:sldLayoutChg chg="modSp">
          <pc:chgData name="Beesley, Tom" userId="ee42a82f-7ffb-4da4-9528-a704ef14c0a0" providerId="ADAL" clId="{5DADCC71-3610-4D53-9269-A07212773C0C}" dt="2020-10-27T14:29:11.021" v="0"/>
          <pc:sldLayoutMkLst>
            <pc:docMk/>
            <pc:sldMasterMk cId="1569590217" sldId="2147483676"/>
            <pc:sldLayoutMk cId="2515747562" sldId="2147483679"/>
          </pc:sldLayoutMkLst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2515747562" sldId="2147483679"/>
              <ac:spMk id="4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2515747562" sldId="2147483679"/>
              <ac:spMk id="5" creationId="{00000000-0000-0000-0000-000000000000}"/>
            </ac:spMkLst>
          </pc:spChg>
        </pc:sldLayoutChg>
        <pc:sldLayoutChg chg="modSp">
          <pc:chgData name="Beesley, Tom" userId="ee42a82f-7ffb-4da4-9528-a704ef14c0a0" providerId="ADAL" clId="{5DADCC71-3610-4D53-9269-A07212773C0C}" dt="2020-10-27T14:29:11.021" v="0"/>
          <pc:sldLayoutMkLst>
            <pc:docMk/>
            <pc:sldMasterMk cId="1569590217" sldId="2147483676"/>
            <pc:sldLayoutMk cId="117896284" sldId="2147483680"/>
          </pc:sldLayoutMkLst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17896284" sldId="2147483680"/>
              <ac:spMk id="2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17896284" sldId="2147483680"/>
              <ac:spMk id="4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17896284" sldId="2147483680"/>
              <ac:spMk id="5" creationId="{00000000-0000-0000-0000-000000000000}"/>
            </ac:spMkLst>
          </pc:spChg>
        </pc:sldLayoutChg>
        <pc:sldLayoutChg chg="modSp">
          <pc:chgData name="Beesley, Tom" userId="ee42a82f-7ffb-4da4-9528-a704ef14c0a0" providerId="ADAL" clId="{5DADCC71-3610-4D53-9269-A07212773C0C}" dt="2020-10-27T14:29:11.021" v="0"/>
          <pc:sldLayoutMkLst>
            <pc:docMk/>
            <pc:sldMasterMk cId="1569590217" sldId="2147483676"/>
            <pc:sldLayoutMk cId="1051665744" sldId="2147483681"/>
          </pc:sldLayoutMkLst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051665744" sldId="2147483681"/>
              <ac:spMk id="4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051665744" sldId="2147483681"/>
              <ac:spMk id="8" creationId="{00000000-0000-0000-0000-000000000000}"/>
            </ac:spMkLst>
          </pc:spChg>
        </pc:sldLayoutChg>
        <pc:sldLayoutChg chg="modSp">
          <pc:chgData name="Beesley, Tom" userId="ee42a82f-7ffb-4da4-9528-a704ef14c0a0" providerId="ADAL" clId="{5DADCC71-3610-4D53-9269-A07212773C0C}" dt="2020-10-27T14:29:11.021" v="0"/>
          <pc:sldLayoutMkLst>
            <pc:docMk/>
            <pc:sldMasterMk cId="1569590217" sldId="2147483676"/>
            <pc:sldLayoutMk cId="3566190187" sldId="2147483682"/>
          </pc:sldLayoutMkLst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3566190187" sldId="2147483682"/>
              <ac:spMk id="3" creationId="{00000000-0000-0000-0000-000000000000}"/>
            </ac:spMkLst>
          </pc:spChg>
        </pc:sldLayoutChg>
        <pc:sldLayoutChg chg="modSp">
          <pc:chgData name="Beesley, Tom" userId="ee42a82f-7ffb-4da4-9528-a704ef14c0a0" providerId="ADAL" clId="{5DADCC71-3610-4D53-9269-A07212773C0C}" dt="2020-10-27T14:29:11.021" v="0"/>
          <pc:sldLayoutMkLst>
            <pc:docMk/>
            <pc:sldMasterMk cId="1569590217" sldId="2147483676"/>
            <pc:sldLayoutMk cId="4012332476" sldId="2147483683"/>
          </pc:sldLayoutMkLst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4012332476" sldId="2147483683"/>
              <ac:spMk id="3" creationId="{00000000-0000-0000-0000-000000000000}"/>
            </ac:spMkLst>
          </pc:spChg>
        </pc:sldLayoutChg>
        <pc:sldLayoutChg chg="modSp">
          <pc:chgData name="Beesley, Tom" userId="ee42a82f-7ffb-4da4-9528-a704ef14c0a0" providerId="ADAL" clId="{5DADCC71-3610-4D53-9269-A07212773C0C}" dt="2020-10-27T14:29:11.021" v="0"/>
          <pc:sldLayoutMkLst>
            <pc:docMk/>
            <pc:sldMasterMk cId="1569590217" sldId="2147483676"/>
            <pc:sldLayoutMk cId="158536032" sldId="2147483684"/>
          </pc:sldLayoutMkLst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58536032" sldId="2147483684"/>
              <ac:spMk id="3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58536032" sldId="2147483684"/>
              <ac:spMk id="4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58536032" sldId="2147483684"/>
              <ac:spMk id="5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58536032" sldId="2147483684"/>
              <ac:spMk id="6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58536032" sldId="2147483684"/>
              <ac:spMk id="7" creationId="{00000000-0000-0000-0000-000000000000}"/>
            </ac:spMkLst>
          </pc:spChg>
        </pc:sldLayoutChg>
        <pc:sldLayoutChg chg="modSp del">
          <pc:chgData name="Beesley, Tom" userId="ee42a82f-7ffb-4da4-9528-a704ef14c0a0" providerId="ADAL" clId="{5DADCC71-3610-4D53-9269-A07212773C0C}" dt="2020-10-27T15:08:59.850" v="1074" actId="2696"/>
          <pc:sldLayoutMkLst>
            <pc:docMk/>
            <pc:sldMasterMk cId="1569590217" sldId="2147483676"/>
            <pc:sldLayoutMk cId="1051922238" sldId="2147483685"/>
          </pc:sldLayoutMkLst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051922238" sldId="2147483685"/>
              <ac:spMk id="3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051922238" sldId="2147483685"/>
              <ac:spMk id="4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051922238" sldId="2147483685"/>
              <ac:spMk id="5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051922238" sldId="2147483685"/>
              <ac:spMk id="6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051922238" sldId="2147483685"/>
              <ac:spMk id="7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051922238" sldId="2147483685"/>
              <ac:spMk id="8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051922238" sldId="2147483685"/>
              <ac:spMk id="9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051922238" sldId="2147483685"/>
              <ac:spMk id="10" creationId="{00000000-0000-0000-0000-000000000000}"/>
            </ac:spMkLst>
          </pc:spChg>
        </pc:sldLayoutChg>
        <pc:sldLayoutChg chg="modSp">
          <pc:chgData name="Beesley, Tom" userId="ee42a82f-7ffb-4da4-9528-a704ef14c0a0" providerId="ADAL" clId="{5DADCC71-3610-4D53-9269-A07212773C0C}" dt="2020-10-27T14:29:11.021" v="0"/>
          <pc:sldLayoutMkLst>
            <pc:docMk/>
            <pc:sldMasterMk cId="1569590217" sldId="2147483676"/>
            <pc:sldLayoutMk cId="1070773162" sldId="2147483686"/>
          </pc:sldLayoutMkLst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070773162" sldId="2147483686"/>
              <ac:spMk id="3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070773162" sldId="2147483686"/>
              <ac:spMk id="4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070773162" sldId="2147483686"/>
              <ac:spMk id="5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070773162" sldId="2147483686"/>
              <ac:spMk id="6" creationId="{00000000-0000-0000-0000-000000000000}"/>
            </ac:spMkLst>
          </pc:spChg>
        </pc:sldLayoutChg>
        <pc:sldLayoutChg chg="modSp">
          <pc:chgData name="Beesley, Tom" userId="ee42a82f-7ffb-4da4-9528-a704ef14c0a0" providerId="ADAL" clId="{5DADCC71-3610-4D53-9269-A07212773C0C}" dt="2020-10-27T14:29:11.021" v="0"/>
          <pc:sldLayoutMkLst>
            <pc:docMk/>
            <pc:sldMasterMk cId="1569590217" sldId="2147483676"/>
            <pc:sldLayoutMk cId="1784481227" sldId="2147483687"/>
          </pc:sldLayoutMkLst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784481227" sldId="2147483687"/>
              <ac:spMk id="3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784481227" sldId="2147483687"/>
              <ac:spMk id="4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784481227" sldId="2147483687"/>
              <ac:spMk id="5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784481227" sldId="2147483687"/>
              <ac:spMk id="6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784481227" sldId="2147483687"/>
              <ac:spMk id="7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784481227" sldId="2147483687"/>
              <ac:spMk id="8" creationId="{00000000-0000-0000-0000-000000000000}"/>
            </ac:spMkLst>
          </pc:spChg>
        </pc:sldLayoutChg>
        <pc:sldLayoutChg chg="modSp del">
          <pc:chgData name="Beesley, Tom" userId="ee42a82f-7ffb-4da4-9528-a704ef14c0a0" providerId="ADAL" clId="{5DADCC71-3610-4D53-9269-A07212773C0C}" dt="2020-11-03T10:03:01.439" v="7067" actId="2696"/>
          <pc:sldLayoutMkLst>
            <pc:docMk/>
            <pc:sldMasterMk cId="1569590217" sldId="2147483676"/>
            <pc:sldLayoutMk cId="1370685624" sldId="2147483688"/>
          </pc:sldLayoutMkLst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370685624" sldId="2147483688"/>
              <ac:spMk id="2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370685624" sldId="2147483688"/>
              <ac:spMk id="3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370685624" sldId="2147483688"/>
              <ac:spMk id="4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370685624" sldId="2147483688"/>
              <ac:spMk id="5" creationId="{00000000-0000-0000-0000-000000000000}"/>
            </ac:spMkLst>
          </pc:spChg>
          <pc:spChg chg="mod">
            <ac:chgData name="Beesley, Tom" userId="ee42a82f-7ffb-4da4-9528-a704ef14c0a0" providerId="ADAL" clId="{5DADCC71-3610-4D53-9269-A07212773C0C}" dt="2020-10-27T14:29:11.021" v="0"/>
            <ac:spMkLst>
              <pc:docMk/>
              <pc:sldMasterMk cId="1569590217" sldId="2147483676"/>
              <pc:sldLayoutMk cId="1370685624" sldId="2147483688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11579-360D-49DC-9C0B-6B6D222B5CCD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84884-DAF2-4D0F-81FC-7B2AF5DFE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60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1556793"/>
            <a:ext cx="10945216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392" y="2852936"/>
            <a:ext cx="10945216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95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33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700809"/>
            <a:ext cx="10959008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10/11/2022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892899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36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, Content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1" y="2204864"/>
            <a:ext cx="11055019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7381" y="6356351"/>
            <a:ext cx="29270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10/11/2022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27381" y="476672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27381" y="1700808"/>
            <a:ext cx="11041227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178448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1556793"/>
            <a:ext cx="10945216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392" y="2852936"/>
            <a:ext cx="10945216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70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23392" y="1556793"/>
            <a:ext cx="10945216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23392" y="2852936"/>
            <a:ext cx="10945216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959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1" y="1844676"/>
            <a:ext cx="1123357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399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1" y="1844676"/>
            <a:ext cx="1123357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7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1" y="1844676"/>
            <a:ext cx="1123357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4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3" y="1844676"/>
            <a:ext cx="720112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312030" y="3660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89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3" y="1844676"/>
            <a:ext cx="720112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6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19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" y="1102"/>
            <a:ext cx="12191997" cy="686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4" y="3879"/>
            <a:ext cx="12177273" cy="686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959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scales-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onesearch.lancaster-university.uk/permalink/f/84h0d5/44LAN_ALMA_DS51180136050001221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/>
              <a:t>Week </a:t>
            </a:r>
            <a:r>
              <a:rPr lang="en-GB" dirty="0"/>
              <a:t>6: Probability and sampling</a:t>
            </a:r>
            <a:br>
              <a:rPr lang="en-GB" dirty="0"/>
            </a:br>
            <a:r>
              <a:rPr lang="en-GB" sz="2400" dirty="0"/>
              <a:t>PSYC121: Statistics for Psychologists</a:t>
            </a:r>
          </a:p>
        </p:txBody>
      </p:sp>
      <p:sp>
        <p:nvSpPr>
          <p:cNvPr id="23555" name="Subtitle 2"/>
          <p:cNvSpPr>
            <a:spLocks noGrp="1"/>
          </p:cNvSpPr>
          <p:nvPr>
            <p:ph type="subTitle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GB" dirty="0"/>
              <a:t>Dr Tom Beesley</a:t>
            </a:r>
          </a:p>
          <a:p>
            <a:pPr eaLnBrk="1" hangingPunct="1">
              <a:spcBef>
                <a:spcPct val="0"/>
              </a:spcBef>
            </a:pPr>
            <a:r>
              <a:rPr lang="en-GB" dirty="0"/>
              <a:t>t.beesley@lancaster.ac.uk</a:t>
            </a:r>
          </a:p>
        </p:txBody>
      </p:sp>
    </p:spTree>
    <p:extLst>
      <p:ext uri="{BB962C8B-B14F-4D97-AF65-F5344CB8AC3E}">
        <p14:creationId xmlns:p14="http://schemas.microsoft.com/office/powerpoint/2010/main" val="23720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Normal distribution and the null hypothesis</a:t>
            </a:r>
          </a:p>
        </p:txBody>
      </p:sp>
      <p:sp>
        <p:nvSpPr>
          <p:cNvPr id="4" name="Freeform 3" descr="&quot;&quot;"/>
          <p:cNvSpPr/>
          <p:nvPr/>
        </p:nvSpPr>
        <p:spPr>
          <a:xfrm>
            <a:off x="2976283" y="2387225"/>
            <a:ext cx="5444565" cy="2728703"/>
          </a:xfrm>
          <a:custGeom>
            <a:avLst/>
            <a:gdLst>
              <a:gd name="connsiteX0" fmla="*/ 0 w 5426635"/>
              <a:gd name="connsiteY0" fmla="*/ 2625323 h 2679111"/>
              <a:gd name="connsiteX1" fmla="*/ 1416423 w 5426635"/>
              <a:gd name="connsiteY1" fmla="*/ 2236853 h 2679111"/>
              <a:gd name="connsiteX2" fmla="*/ 2265082 w 5426635"/>
              <a:gd name="connsiteY2" fmla="*/ 258641 h 2679111"/>
              <a:gd name="connsiteX3" fmla="*/ 3036047 w 5426635"/>
              <a:gd name="connsiteY3" fmla="*/ 246688 h 2679111"/>
              <a:gd name="connsiteX4" fmla="*/ 3878729 w 5426635"/>
              <a:gd name="connsiteY4" fmla="*/ 2308570 h 2679111"/>
              <a:gd name="connsiteX5" fmla="*/ 5426635 w 5426635"/>
              <a:gd name="connsiteY5" fmla="*/ 2679111 h 2679111"/>
              <a:gd name="connsiteX0" fmla="*/ 0 w 5426635"/>
              <a:gd name="connsiteY0" fmla="*/ 2639444 h 2693232"/>
              <a:gd name="connsiteX1" fmla="*/ 1416423 w 5426635"/>
              <a:gd name="connsiteY1" fmla="*/ 2250974 h 2693232"/>
              <a:gd name="connsiteX2" fmla="*/ 2265082 w 5426635"/>
              <a:gd name="connsiteY2" fmla="*/ 272762 h 2693232"/>
              <a:gd name="connsiteX3" fmla="*/ 3012141 w 5426635"/>
              <a:gd name="connsiteY3" fmla="*/ 236903 h 2693232"/>
              <a:gd name="connsiteX4" fmla="*/ 3878729 w 5426635"/>
              <a:gd name="connsiteY4" fmla="*/ 2322691 h 2693232"/>
              <a:gd name="connsiteX5" fmla="*/ 5426635 w 5426635"/>
              <a:gd name="connsiteY5" fmla="*/ 2693232 h 2693232"/>
              <a:gd name="connsiteX0" fmla="*/ 0 w 5426635"/>
              <a:gd name="connsiteY0" fmla="*/ 2639444 h 2693232"/>
              <a:gd name="connsiteX1" fmla="*/ 1416423 w 5426635"/>
              <a:gd name="connsiteY1" fmla="*/ 2250974 h 2693232"/>
              <a:gd name="connsiteX2" fmla="*/ 2265082 w 5426635"/>
              <a:gd name="connsiteY2" fmla="*/ 272762 h 2693232"/>
              <a:gd name="connsiteX3" fmla="*/ 3012141 w 5426635"/>
              <a:gd name="connsiteY3" fmla="*/ 236903 h 2693232"/>
              <a:gd name="connsiteX4" fmla="*/ 3878729 w 5426635"/>
              <a:gd name="connsiteY4" fmla="*/ 2322691 h 2693232"/>
              <a:gd name="connsiteX5" fmla="*/ 5426635 w 5426635"/>
              <a:gd name="connsiteY5" fmla="*/ 2693232 h 2693232"/>
              <a:gd name="connsiteX0" fmla="*/ 0 w 5426635"/>
              <a:gd name="connsiteY0" fmla="*/ 2635912 h 2689700"/>
              <a:gd name="connsiteX1" fmla="*/ 1416423 w 5426635"/>
              <a:gd name="connsiteY1" fmla="*/ 2247442 h 2689700"/>
              <a:gd name="connsiteX2" fmla="*/ 2265082 w 5426635"/>
              <a:gd name="connsiteY2" fmla="*/ 269230 h 2689700"/>
              <a:gd name="connsiteX3" fmla="*/ 3012141 w 5426635"/>
              <a:gd name="connsiteY3" fmla="*/ 233371 h 2689700"/>
              <a:gd name="connsiteX4" fmla="*/ 3836893 w 5426635"/>
              <a:gd name="connsiteY4" fmla="*/ 2265371 h 2689700"/>
              <a:gd name="connsiteX5" fmla="*/ 5426635 w 5426635"/>
              <a:gd name="connsiteY5" fmla="*/ 2689700 h 2689700"/>
              <a:gd name="connsiteX0" fmla="*/ 0 w 5426635"/>
              <a:gd name="connsiteY0" fmla="*/ 2635912 h 2689700"/>
              <a:gd name="connsiteX1" fmla="*/ 1440329 w 5426635"/>
              <a:gd name="connsiteY1" fmla="*/ 2247442 h 2689700"/>
              <a:gd name="connsiteX2" fmla="*/ 2265082 w 5426635"/>
              <a:gd name="connsiteY2" fmla="*/ 269230 h 2689700"/>
              <a:gd name="connsiteX3" fmla="*/ 3012141 w 5426635"/>
              <a:gd name="connsiteY3" fmla="*/ 233371 h 2689700"/>
              <a:gd name="connsiteX4" fmla="*/ 3836893 w 5426635"/>
              <a:gd name="connsiteY4" fmla="*/ 2265371 h 2689700"/>
              <a:gd name="connsiteX5" fmla="*/ 5426635 w 5426635"/>
              <a:gd name="connsiteY5" fmla="*/ 2689700 h 2689700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689700 h 2749534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689700 h 2749534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719582 h 2749534"/>
              <a:gd name="connsiteX0" fmla="*/ 0 w 5444565"/>
              <a:gd name="connsiteY0" fmla="*/ 2735443 h 2735512"/>
              <a:gd name="connsiteX1" fmla="*/ 1458259 w 5444565"/>
              <a:gd name="connsiteY1" fmla="*/ 2233420 h 2735512"/>
              <a:gd name="connsiteX2" fmla="*/ 2283012 w 5444565"/>
              <a:gd name="connsiteY2" fmla="*/ 255208 h 2735512"/>
              <a:gd name="connsiteX3" fmla="*/ 3018118 w 5444565"/>
              <a:gd name="connsiteY3" fmla="*/ 243255 h 2735512"/>
              <a:gd name="connsiteX4" fmla="*/ 3854823 w 5444565"/>
              <a:gd name="connsiteY4" fmla="*/ 2251349 h 2735512"/>
              <a:gd name="connsiteX5" fmla="*/ 5444565 w 5444565"/>
              <a:gd name="connsiteY5" fmla="*/ 2705560 h 2735512"/>
              <a:gd name="connsiteX0" fmla="*/ 0 w 5444565"/>
              <a:gd name="connsiteY0" fmla="*/ 2735443 h 2735512"/>
              <a:gd name="connsiteX1" fmla="*/ 1458259 w 5444565"/>
              <a:gd name="connsiteY1" fmla="*/ 2233420 h 2735512"/>
              <a:gd name="connsiteX2" fmla="*/ 2283012 w 5444565"/>
              <a:gd name="connsiteY2" fmla="*/ 255208 h 2735512"/>
              <a:gd name="connsiteX3" fmla="*/ 3018118 w 5444565"/>
              <a:gd name="connsiteY3" fmla="*/ 243255 h 2735512"/>
              <a:gd name="connsiteX4" fmla="*/ 3854823 w 5444565"/>
              <a:gd name="connsiteY4" fmla="*/ 2251349 h 2735512"/>
              <a:gd name="connsiteX5" fmla="*/ 5444565 w 5444565"/>
              <a:gd name="connsiteY5" fmla="*/ 2705560 h 2735512"/>
              <a:gd name="connsiteX0" fmla="*/ 0 w 5444565"/>
              <a:gd name="connsiteY0" fmla="*/ 2728634 h 2728703"/>
              <a:gd name="connsiteX1" fmla="*/ 1458259 w 5444565"/>
              <a:gd name="connsiteY1" fmla="*/ 2226611 h 2728703"/>
              <a:gd name="connsiteX2" fmla="*/ 2283012 w 5444565"/>
              <a:gd name="connsiteY2" fmla="*/ 248399 h 2728703"/>
              <a:gd name="connsiteX3" fmla="*/ 2982259 w 5444565"/>
              <a:gd name="connsiteY3" fmla="*/ 248399 h 2728703"/>
              <a:gd name="connsiteX4" fmla="*/ 3854823 w 5444565"/>
              <a:gd name="connsiteY4" fmla="*/ 2244540 h 2728703"/>
              <a:gd name="connsiteX5" fmla="*/ 5444565 w 5444565"/>
              <a:gd name="connsiteY5" fmla="*/ 2698751 h 272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4565" h="2728703">
                <a:moveTo>
                  <a:pt x="0" y="2728634"/>
                </a:moveTo>
                <a:cubicBezTo>
                  <a:pt x="519454" y="2731622"/>
                  <a:pt x="1077757" y="2639983"/>
                  <a:pt x="1458259" y="2226611"/>
                </a:cubicBezTo>
                <a:cubicBezTo>
                  <a:pt x="1838761" y="1813239"/>
                  <a:pt x="2029012" y="578101"/>
                  <a:pt x="2283012" y="248399"/>
                </a:cubicBezTo>
                <a:cubicBezTo>
                  <a:pt x="2537012" y="-81303"/>
                  <a:pt x="2720291" y="-84291"/>
                  <a:pt x="2982259" y="248399"/>
                </a:cubicBezTo>
                <a:cubicBezTo>
                  <a:pt x="3244227" y="581089"/>
                  <a:pt x="3444439" y="1836148"/>
                  <a:pt x="3854823" y="2244540"/>
                </a:cubicBezTo>
                <a:cubicBezTo>
                  <a:pt x="4265207" y="2652932"/>
                  <a:pt x="5158690" y="2699748"/>
                  <a:pt x="5444565" y="26987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 descr="&quot;&quot;"/>
          <p:cNvCxnSpPr/>
          <p:nvPr/>
        </p:nvCxnSpPr>
        <p:spPr>
          <a:xfrm>
            <a:off x="2563906" y="5193553"/>
            <a:ext cx="6580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 descr="&quot;&quot;"/>
          <p:cNvCxnSpPr/>
          <p:nvPr/>
        </p:nvCxnSpPr>
        <p:spPr>
          <a:xfrm>
            <a:off x="5599953" y="2002119"/>
            <a:ext cx="0" cy="311380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descr="&quot;&quot;"/>
          <p:cNvSpPr txBox="1"/>
          <p:nvPr/>
        </p:nvSpPr>
        <p:spPr>
          <a:xfrm>
            <a:off x="5449110" y="531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" name="Oval 1" descr="&quot;&quot;"/>
          <p:cNvSpPr/>
          <p:nvPr/>
        </p:nvSpPr>
        <p:spPr>
          <a:xfrm>
            <a:off x="4040097" y="5054521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 descr="&quot;&quot;"/>
          <p:cNvSpPr/>
          <p:nvPr/>
        </p:nvSpPr>
        <p:spPr>
          <a:xfrm>
            <a:off x="6033249" y="5054519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 descr="&quot;&quot;"/>
          <p:cNvSpPr/>
          <p:nvPr/>
        </p:nvSpPr>
        <p:spPr>
          <a:xfrm>
            <a:off x="4918636" y="503980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 descr="&quot;&quot;"/>
          <p:cNvSpPr/>
          <p:nvPr/>
        </p:nvSpPr>
        <p:spPr>
          <a:xfrm>
            <a:off x="6037731" y="487227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 descr="&quot;&quot;"/>
          <p:cNvSpPr/>
          <p:nvPr/>
        </p:nvSpPr>
        <p:spPr>
          <a:xfrm>
            <a:off x="5685055" y="504641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 descr="&quot;&quot;"/>
          <p:cNvSpPr/>
          <p:nvPr/>
        </p:nvSpPr>
        <p:spPr>
          <a:xfrm>
            <a:off x="5685055" y="487227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 descr="&quot;&quot;"/>
          <p:cNvSpPr/>
          <p:nvPr/>
        </p:nvSpPr>
        <p:spPr>
          <a:xfrm>
            <a:off x="5675964" y="4690021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 descr="&quot;&quot;"/>
          <p:cNvSpPr/>
          <p:nvPr/>
        </p:nvSpPr>
        <p:spPr>
          <a:xfrm>
            <a:off x="5417673" y="504571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 descr="&quot;&quot;"/>
          <p:cNvSpPr/>
          <p:nvPr/>
        </p:nvSpPr>
        <p:spPr>
          <a:xfrm>
            <a:off x="5417673" y="486346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 descr="&quot;&quot;"/>
          <p:cNvSpPr/>
          <p:nvPr/>
        </p:nvSpPr>
        <p:spPr>
          <a:xfrm>
            <a:off x="6336366" y="5049922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 descr="&quot;&quot;"/>
          <p:cNvSpPr/>
          <p:nvPr/>
        </p:nvSpPr>
        <p:spPr>
          <a:xfrm>
            <a:off x="7522883" y="5054519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 descr="&quot;&quot;"/>
          <p:cNvSpPr/>
          <p:nvPr/>
        </p:nvSpPr>
        <p:spPr>
          <a:xfrm>
            <a:off x="5675964" y="449549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 descr="&quot;&quot;"/>
          <p:cNvSpPr/>
          <p:nvPr/>
        </p:nvSpPr>
        <p:spPr>
          <a:xfrm>
            <a:off x="5181543" y="503816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 descr="&quot;&quot;"/>
          <p:cNvSpPr/>
          <p:nvPr/>
        </p:nvSpPr>
        <p:spPr>
          <a:xfrm>
            <a:off x="5411820" y="4681218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 descr="&quot;&quot;"/>
          <p:cNvSpPr/>
          <p:nvPr/>
        </p:nvSpPr>
        <p:spPr>
          <a:xfrm>
            <a:off x="5409010" y="447637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 descr="&quot;&quot;"/>
          <p:cNvSpPr/>
          <p:nvPr/>
        </p:nvSpPr>
        <p:spPr>
          <a:xfrm>
            <a:off x="5675964" y="4300959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 descr="&quot;&quot;">
            <a:extLst>
              <a:ext uri="{FF2B5EF4-FFF2-40B4-BE49-F238E27FC236}">
                <a16:creationId xmlns:a16="http://schemas.microsoft.com/office/drawing/2014/main" id="{DBE75182-F937-4FA1-8128-5E061A21A77E}"/>
              </a:ext>
            </a:extLst>
          </p:cNvPr>
          <p:cNvSpPr txBox="1"/>
          <p:nvPr/>
        </p:nvSpPr>
        <p:spPr>
          <a:xfrm>
            <a:off x="4223935" y="5685699"/>
            <a:ext cx="275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e.g., memory improvement</a:t>
            </a:r>
          </a:p>
        </p:txBody>
      </p:sp>
      <p:sp>
        <p:nvSpPr>
          <p:cNvPr id="29" name="Oval 28" descr="&quot;&quot;"/>
          <p:cNvSpPr/>
          <p:nvPr/>
        </p:nvSpPr>
        <p:spPr>
          <a:xfrm>
            <a:off x="4498538" y="501570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 descr="&quot;&quot;"/>
          <p:cNvSpPr/>
          <p:nvPr/>
        </p:nvSpPr>
        <p:spPr>
          <a:xfrm>
            <a:off x="6037731" y="449410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 descr="&quot;&quot;"/>
          <p:cNvSpPr/>
          <p:nvPr/>
        </p:nvSpPr>
        <p:spPr>
          <a:xfrm>
            <a:off x="5157466" y="457805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 descr="&quot;&quot;"/>
          <p:cNvSpPr/>
          <p:nvPr/>
        </p:nvSpPr>
        <p:spPr>
          <a:xfrm>
            <a:off x="6336366" y="4855391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 descr="&quot;&quot;"/>
          <p:cNvSpPr/>
          <p:nvPr/>
        </p:nvSpPr>
        <p:spPr>
          <a:xfrm>
            <a:off x="5676392" y="4073233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 descr="&quot;&quot;"/>
          <p:cNvSpPr/>
          <p:nvPr/>
        </p:nvSpPr>
        <p:spPr>
          <a:xfrm>
            <a:off x="5676392" y="3899093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 descr="&quot;&quot;"/>
          <p:cNvSpPr/>
          <p:nvPr/>
        </p:nvSpPr>
        <p:spPr>
          <a:xfrm>
            <a:off x="5667301" y="371684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 descr="&quot;&quot;"/>
          <p:cNvSpPr/>
          <p:nvPr/>
        </p:nvSpPr>
        <p:spPr>
          <a:xfrm>
            <a:off x="5417673" y="427153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 descr="&quot;&quot;"/>
          <p:cNvSpPr/>
          <p:nvPr/>
        </p:nvSpPr>
        <p:spPr>
          <a:xfrm>
            <a:off x="5422761" y="4032685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 descr="&quot;&quot;"/>
          <p:cNvSpPr/>
          <p:nvPr/>
        </p:nvSpPr>
        <p:spPr>
          <a:xfrm>
            <a:off x="6034556" y="4677739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 descr="&quot;&quot;"/>
          <p:cNvSpPr/>
          <p:nvPr/>
        </p:nvSpPr>
        <p:spPr>
          <a:xfrm>
            <a:off x="7026203" y="502435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 descr="&quot;&quot;"/>
          <p:cNvSpPr/>
          <p:nvPr/>
        </p:nvSpPr>
        <p:spPr>
          <a:xfrm>
            <a:off x="5667301" y="3522313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 descr="&quot;&quot;"/>
          <p:cNvSpPr/>
          <p:nvPr/>
        </p:nvSpPr>
        <p:spPr>
          <a:xfrm>
            <a:off x="5172047" y="483345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 descr="&quot;&quot;"/>
          <p:cNvSpPr/>
          <p:nvPr/>
        </p:nvSpPr>
        <p:spPr>
          <a:xfrm>
            <a:off x="5417673" y="3821332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 descr="&quot;&quot;"/>
          <p:cNvSpPr/>
          <p:nvPr/>
        </p:nvSpPr>
        <p:spPr>
          <a:xfrm>
            <a:off x="5418221" y="3600203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 descr="&quot;&quot;"/>
          <p:cNvSpPr/>
          <p:nvPr/>
        </p:nvSpPr>
        <p:spPr>
          <a:xfrm>
            <a:off x="5667301" y="3327782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 descr="&quot;&quot;"/>
          <p:cNvSpPr/>
          <p:nvPr/>
        </p:nvSpPr>
        <p:spPr>
          <a:xfrm>
            <a:off x="4926421" y="485315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 descr="&quot;&quot;"/>
          <p:cNvSpPr/>
          <p:nvPr/>
        </p:nvSpPr>
        <p:spPr>
          <a:xfrm>
            <a:off x="4498538" y="4800552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 descr="&quot;&quot;"/>
          <p:cNvSpPr/>
          <p:nvPr/>
        </p:nvSpPr>
        <p:spPr>
          <a:xfrm>
            <a:off x="4921622" y="4609045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 descr="&quot;&quot;"/>
          <p:cNvSpPr/>
          <p:nvPr/>
        </p:nvSpPr>
        <p:spPr>
          <a:xfrm>
            <a:off x="5165351" y="4343252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 descr="&quot;&quot;"/>
          <p:cNvSpPr/>
          <p:nvPr/>
        </p:nvSpPr>
        <p:spPr>
          <a:xfrm>
            <a:off x="6317909" y="466041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17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Normal distribution and the null hypothesis</a:t>
            </a:r>
          </a:p>
        </p:txBody>
      </p:sp>
      <p:sp>
        <p:nvSpPr>
          <p:cNvPr id="4" name="Freeform 3" descr="&quot;&quot;"/>
          <p:cNvSpPr/>
          <p:nvPr/>
        </p:nvSpPr>
        <p:spPr>
          <a:xfrm>
            <a:off x="2976283" y="2387225"/>
            <a:ext cx="5444565" cy="2728703"/>
          </a:xfrm>
          <a:custGeom>
            <a:avLst/>
            <a:gdLst>
              <a:gd name="connsiteX0" fmla="*/ 0 w 5426635"/>
              <a:gd name="connsiteY0" fmla="*/ 2625323 h 2679111"/>
              <a:gd name="connsiteX1" fmla="*/ 1416423 w 5426635"/>
              <a:gd name="connsiteY1" fmla="*/ 2236853 h 2679111"/>
              <a:gd name="connsiteX2" fmla="*/ 2265082 w 5426635"/>
              <a:gd name="connsiteY2" fmla="*/ 258641 h 2679111"/>
              <a:gd name="connsiteX3" fmla="*/ 3036047 w 5426635"/>
              <a:gd name="connsiteY3" fmla="*/ 246688 h 2679111"/>
              <a:gd name="connsiteX4" fmla="*/ 3878729 w 5426635"/>
              <a:gd name="connsiteY4" fmla="*/ 2308570 h 2679111"/>
              <a:gd name="connsiteX5" fmla="*/ 5426635 w 5426635"/>
              <a:gd name="connsiteY5" fmla="*/ 2679111 h 2679111"/>
              <a:gd name="connsiteX0" fmla="*/ 0 w 5426635"/>
              <a:gd name="connsiteY0" fmla="*/ 2639444 h 2693232"/>
              <a:gd name="connsiteX1" fmla="*/ 1416423 w 5426635"/>
              <a:gd name="connsiteY1" fmla="*/ 2250974 h 2693232"/>
              <a:gd name="connsiteX2" fmla="*/ 2265082 w 5426635"/>
              <a:gd name="connsiteY2" fmla="*/ 272762 h 2693232"/>
              <a:gd name="connsiteX3" fmla="*/ 3012141 w 5426635"/>
              <a:gd name="connsiteY3" fmla="*/ 236903 h 2693232"/>
              <a:gd name="connsiteX4" fmla="*/ 3878729 w 5426635"/>
              <a:gd name="connsiteY4" fmla="*/ 2322691 h 2693232"/>
              <a:gd name="connsiteX5" fmla="*/ 5426635 w 5426635"/>
              <a:gd name="connsiteY5" fmla="*/ 2693232 h 2693232"/>
              <a:gd name="connsiteX0" fmla="*/ 0 w 5426635"/>
              <a:gd name="connsiteY0" fmla="*/ 2639444 h 2693232"/>
              <a:gd name="connsiteX1" fmla="*/ 1416423 w 5426635"/>
              <a:gd name="connsiteY1" fmla="*/ 2250974 h 2693232"/>
              <a:gd name="connsiteX2" fmla="*/ 2265082 w 5426635"/>
              <a:gd name="connsiteY2" fmla="*/ 272762 h 2693232"/>
              <a:gd name="connsiteX3" fmla="*/ 3012141 w 5426635"/>
              <a:gd name="connsiteY3" fmla="*/ 236903 h 2693232"/>
              <a:gd name="connsiteX4" fmla="*/ 3878729 w 5426635"/>
              <a:gd name="connsiteY4" fmla="*/ 2322691 h 2693232"/>
              <a:gd name="connsiteX5" fmla="*/ 5426635 w 5426635"/>
              <a:gd name="connsiteY5" fmla="*/ 2693232 h 2693232"/>
              <a:gd name="connsiteX0" fmla="*/ 0 w 5426635"/>
              <a:gd name="connsiteY0" fmla="*/ 2635912 h 2689700"/>
              <a:gd name="connsiteX1" fmla="*/ 1416423 w 5426635"/>
              <a:gd name="connsiteY1" fmla="*/ 2247442 h 2689700"/>
              <a:gd name="connsiteX2" fmla="*/ 2265082 w 5426635"/>
              <a:gd name="connsiteY2" fmla="*/ 269230 h 2689700"/>
              <a:gd name="connsiteX3" fmla="*/ 3012141 w 5426635"/>
              <a:gd name="connsiteY3" fmla="*/ 233371 h 2689700"/>
              <a:gd name="connsiteX4" fmla="*/ 3836893 w 5426635"/>
              <a:gd name="connsiteY4" fmla="*/ 2265371 h 2689700"/>
              <a:gd name="connsiteX5" fmla="*/ 5426635 w 5426635"/>
              <a:gd name="connsiteY5" fmla="*/ 2689700 h 2689700"/>
              <a:gd name="connsiteX0" fmla="*/ 0 w 5426635"/>
              <a:gd name="connsiteY0" fmla="*/ 2635912 h 2689700"/>
              <a:gd name="connsiteX1" fmla="*/ 1440329 w 5426635"/>
              <a:gd name="connsiteY1" fmla="*/ 2247442 h 2689700"/>
              <a:gd name="connsiteX2" fmla="*/ 2265082 w 5426635"/>
              <a:gd name="connsiteY2" fmla="*/ 269230 h 2689700"/>
              <a:gd name="connsiteX3" fmla="*/ 3012141 w 5426635"/>
              <a:gd name="connsiteY3" fmla="*/ 233371 h 2689700"/>
              <a:gd name="connsiteX4" fmla="*/ 3836893 w 5426635"/>
              <a:gd name="connsiteY4" fmla="*/ 2265371 h 2689700"/>
              <a:gd name="connsiteX5" fmla="*/ 5426635 w 5426635"/>
              <a:gd name="connsiteY5" fmla="*/ 2689700 h 2689700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689700 h 2749534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689700 h 2749534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719582 h 2749534"/>
              <a:gd name="connsiteX0" fmla="*/ 0 w 5444565"/>
              <a:gd name="connsiteY0" fmla="*/ 2735443 h 2735512"/>
              <a:gd name="connsiteX1" fmla="*/ 1458259 w 5444565"/>
              <a:gd name="connsiteY1" fmla="*/ 2233420 h 2735512"/>
              <a:gd name="connsiteX2" fmla="*/ 2283012 w 5444565"/>
              <a:gd name="connsiteY2" fmla="*/ 255208 h 2735512"/>
              <a:gd name="connsiteX3" fmla="*/ 3018118 w 5444565"/>
              <a:gd name="connsiteY3" fmla="*/ 243255 h 2735512"/>
              <a:gd name="connsiteX4" fmla="*/ 3854823 w 5444565"/>
              <a:gd name="connsiteY4" fmla="*/ 2251349 h 2735512"/>
              <a:gd name="connsiteX5" fmla="*/ 5444565 w 5444565"/>
              <a:gd name="connsiteY5" fmla="*/ 2705560 h 2735512"/>
              <a:gd name="connsiteX0" fmla="*/ 0 w 5444565"/>
              <a:gd name="connsiteY0" fmla="*/ 2735443 h 2735512"/>
              <a:gd name="connsiteX1" fmla="*/ 1458259 w 5444565"/>
              <a:gd name="connsiteY1" fmla="*/ 2233420 h 2735512"/>
              <a:gd name="connsiteX2" fmla="*/ 2283012 w 5444565"/>
              <a:gd name="connsiteY2" fmla="*/ 255208 h 2735512"/>
              <a:gd name="connsiteX3" fmla="*/ 3018118 w 5444565"/>
              <a:gd name="connsiteY3" fmla="*/ 243255 h 2735512"/>
              <a:gd name="connsiteX4" fmla="*/ 3854823 w 5444565"/>
              <a:gd name="connsiteY4" fmla="*/ 2251349 h 2735512"/>
              <a:gd name="connsiteX5" fmla="*/ 5444565 w 5444565"/>
              <a:gd name="connsiteY5" fmla="*/ 2705560 h 2735512"/>
              <a:gd name="connsiteX0" fmla="*/ 0 w 5444565"/>
              <a:gd name="connsiteY0" fmla="*/ 2728634 h 2728703"/>
              <a:gd name="connsiteX1" fmla="*/ 1458259 w 5444565"/>
              <a:gd name="connsiteY1" fmla="*/ 2226611 h 2728703"/>
              <a:gd name="connsiteX2" fmla="*/ 2283012 w 5444565"/>
              <a:gd name="connsiteY2" fmla="*/ 248399 h 2728703"/>
              <a:gd name="connsiteX3" fmla="*/ 2982259 w 5444565"/>
              <a:gd name="connsiteY3" fmla="*/ 248399 h 2728703"/>
              <a:gd name="connsiteX4" fmla="*/ 3854823 w 5444565"/>
              <a:gd name="connsiteY4" fmla="*/ 2244540 h 2728703"/>
              <a:gd name="connsiteX5" fmla="*/ 5444565 w 5444565"/>
              <a:gd name="connsiteY5" fmla="*/ 2698751 h 272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4565" h="2728703">
                <a:moveTo>
                  <a:pt x="0" y="2728634"/>
                </a:moveTo>
                <a:cubicBezTo>
                  <a:pt x="519454" y="2731622"/>
                  <a:pt x="1077757" y="2639983"/>
                  <a:pt x="1458259" y="2226611"/>
                </a:cubicBezTo>
                <a:cubicBezTo>
                  <a:pt x="1838761" y="1813239"/>
                  <a:pt x="2029012" y="578101"/>
                  <a:pt x="2283012" y="248399"/>
                </a:cubicBezTo>
                <a:cubicBezTo>
                  <a:pt x="2537012" y="-81303"/>
                  <a:pt x="2720291" y="-84291"/>
                  <a:pt x="2982259" y="248399"/>
                </a:cubicBezTo>
                <a:cubicBezTo>
                  <a:pt x="3244227" y="581089"/>
                  <a:pt x="3444439" y="1836148"/>
                  <a:pt x="3854823" y="2244540"/>
                </a:cubicBezTo>
                <a:cubicBezTo>
                  <a:pt x="4265207" y="2652932"/>
                  <a:pt x="5158690" y="2699748"/>
                  <a:pt x="5444565" y="26987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 descr="&quot;&quot;"/>
          <p:cNvCxnSpPr/>
          <p:nvPr/>
        </p:nvCxnSpPr>
        <p:spPr>
          <a:xfrm>
            <a:off x="2563906" y="5193553"/>
            <a:ext cx="6580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 descr="&quot;&quot;"/>
          <p:cNvCxnSpPr/>
          <p:nvPr/>
        </p:nvCxnSpPr>
        <p:spPr>
          <a:xfrm>
            <a:off x="5599953" y="2002119"/>
            <a:ext cx="0" cy="311380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descr="&quot;&quot;"/>
          <p:cNvSpPr txBox="1"/>
          <p:nvPr/>
        </p:nvSpPr>
        <p:spPr>
          <a:xfrm>
            <a:off x="5449110" y="531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" name="Oval 1" descr="&quot;&quot;"/>
          <p:cNvSpPr/>
          <p:nvPr/>
        </p:nvSpPr>
        <p:spPr>
          <a:xfrm>
            <a:off x="6639273" y="478577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 descr="&quot;&quot;"/>
          <p:cNvSpPr/>
          <p:nvPr/>
        </p:nvSpPr>
        <p:spPr>
          <a:xfrm>
            <a:off x="6033249" y="5054519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 descr="&quot;&quot;"/>
          <p:cNvSpPr/>
          <p:nvPr/>
        </p:nvSpPr>
        <p:spPr>
          <a:xfrm>
            <a:off x="4918636" y="503980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 descr="&quot;&quot;"/>
          <p:cNvSpPr/>
          <p:nvPr/>
        </p:nvSpPr>
        <p:spPr>
          <a:xfrm>
            <a:off x="6037731" y="487227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 descr="&quot;&quot;"/>
          <p:cNvSpPr/>
          <p:nvPr/>
        </p:nvSpPr>
        <p:spPr>
          <a:xfrm>
            <a:off x="5685055" y="504641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 descr="&quot;&quot;"/>
          <p:cNvSpPr/>
          <p:nvPr/>
        </p:nvSpPr>
        <p:spPr>
          <a:xfrm>
            <a:off x="5685055" y="487227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 descr="&quot;&quot;"/>
          <p:cNvSpPr/>
          <p:nvPr/>
        </p:nvSpPr>
        <p:spPr>
          <a:xfrm>
            <a:off x="5675964" y="4690021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 descr="&quot;&quot;"/>
          <p:cNvSpPr/>
          <p:nvPr/>
        </p:nvSpPr>
        <p:spPr>
          <a:xfrm>
            <a:off x="5417673" y="504571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 descr="&quot;&quot;"/>
          <p:cNvSpPr/>
          <p:nvPr/>
        </p:nvSpPr>
        <p:spPr>
          <a:xfrm>
            <a:off x="5417673" y="486346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 descr="&quot;&quot;"/>
          <p:cNvSpPr/>
          <p:nvPr/>
        </p:nvSpPr>
        <p:spPr>
          <a:xfrm>
            <a:off x="6336366" y="5049922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 descr="&quot;&quot;"/>
          <p:cNvSpPr/>
          <p:nvPr/>
        </p:nvSpPr>
        <p:spPr>
          <a:xfrm>
            <a:off x="7522883" y="5054519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 descr="&quot;&quot;"/>
          <p:cNvSpPr/>
          <p:nvPr/>
        </p:nvSpPr>
        <p:spPr>
          <a:xfrm>
            <a:off x="5675964" y="449549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 descr="&quot;&quot;"/>
          <p:cNvSpPr/>
          <p:nvPr/>
        </p:nvSpPr>
        <p:spPr>
          <a:xfrm>
            <a:off x="5181543" y="503816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 descr="&quot;&quot;"/>
          <p:cNvSpPr/>
          <p:nvPr/>
        </p:nvSpPr>
        <p:spPr>
          <a:xfrm>
            <a:off x="5411820" y="4681218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 descr="&quot;&quot;"/>
          <p:cNvSpPr/>
          <p:nvPr/>
        </p:nvSpPr>
        <p:spPr>
          <a:xfrm>
            <a:off x="6304275" y="442969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 descr="&quot;&quot;"/>
          <p:cNvSpPr/>
          <p:nvPr/>
        </p:nvSpPr>
        <p:spPr>
          <a:xfrm>
            <a:off x="5675964" y="4300959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 descr="&quot;&quot;">
            <a:extLst>
              <a:ext uri="{FF2B5EF4-FFF2-40B4-BE49-F238E27FC236}">
                <a16:creationId xmlns:a16="http://schemas.microsoft.com/office/drawing/2014/main" id="{DBE75182-F937-4FA1-8128-5E061A21A77E}"/>
              </a:ext>
            </a:extLst>
          </p:cNvPr>
          <p:cNvSpPr txBox="1"/>
          <p:nvPr/>
        </p:nvSpPr>
        <p:spPr>
          <a:xfrm>
            <a:off x="4223935" y="5685699"/>
            <a:ext cx="275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e.g., memory improvement</a:t>
            </a:r>
          </a:p>
        </p:txBody>
      </p:sp>
      <p:sp>
        <p:nvSpPr>
          <p:cNvPr id="29" name="Oval 28" descr="&quot;&quot;"/>
          <p:cNvSpPr/>
          <p:nvPr/>
        </p:nvSpPr>
        <p:spPr>
          <a:xfrm>
            <a:off x="4498538" y="501570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 descr="&quot;&quot;"/>
          <p:cNvSpPr/>
          <p:nvPr/>
        </p:nvSpPr>
        <p:spPr>
          <a:xfrm>
            <a:off x="6037731" y="449410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 descr="&quot;&quot;"/>
          <p:cNvSpPr/>
          <p:nvPr/>
        </p:nvSpPr>
        <p:spPr>
          <a:xfrm>
            <a:off x="6033249" y="427534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 descr="&quot;&quot;"/>
          <p:cNvSpPr/>
          <p:nvPr/>
        </p:nvSpPr>
        <p:spPr>
          <a:xfrm>
            <a:off x="6336366" y="4855391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 descr="&quot;&quot;"/>
          <p:cNvSpPr/>
          <p:nvPr/>
        </p:nvSpPr>
        <p:spPr>
          <a:xfrm>
            <a:off x="5676392" y="4073233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 descr="&quot;&quot;"/>
          <p:cNvSpPr/>
          <p:nvPr/>
        </p:nvSpPr>
        <p:spPr>
          <a:xfrm>
            <a:off x="5676392" y="3899093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 descr="&quot;&quot;"/>
          <p:cNvSpPr/>
          <p:nvPr/>
        </p:nvSpPr>
        <p:spPr>
          <a:xfrm>
            <a:off x="5667301" y="371684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 descr="&quot;&quot;"/>
          <p:cNvSpPr/>
          <p:nvPr/>
        </p:nvSpPr>
        <p:spPr>
          <a:xfrm>
            <a:off x="6312938" y="422485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 descr="&quot;&quot;"/>
          <p:cNvSpPr/>
          <p:nvPr/>
        </p:nvSpPr>
        <p:spPr>
          <a:xfrm>
            <a:off x="6318026" y="3986005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 descr="&quot;&quot;"/>
          <p:cNvSpPr/>
          <p:nvPr/>
        </p:nvSpPr>
        <p:spPr>
          <a:xfrm>
            <a:off x="6034556" y="4677739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 descr="&quot;&quot;"/>
          <p:cNvSpPr/>
          <p:nvPr/>
        </p:nvSpPr>
        <p:spPr>
          <a:xfrm>
            <a:off x="7026203" y="502435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 descr="&quot;&quot;"/>
          <p:cNvSpPr/>
          <p:nvPr/>
        </p:nvSpPr>
        <p:spPr>
          <a:xfrm>
            <a:off x="6018307" y="354049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 descr="&quot;&quot;"/>
          <p:cNvSpPr/>
          <p:nvPr/>
        </p:nvSpPr>
        <p:spPr>
          <a:xfrm>
            <a:off x="5172047" y="483345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 descr="&quot;&quot;"/>
          <p:cNvSpPr/>
          <p:nvPr/>
        </p:nvSpPr>
        <p:spPr>
          <a:xfrm>
            <a:off x="6312938" y="3774652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 descr="&quot;&quot;"/>
          <p:cNvSpPr/>
          <p:nvPr/>
        </p:nvSpPr>
        <p:spPr>
          <a:xfrm>
            <a:off x="6657345" y="5006903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 descr="&quot;&quot;"/>
          <p:cNvSpPr/>
          <p:nvPr/>
        </p:nvSpPr>
        <p:spPr>
          <a:xfrm>
            <a:off x="6032241" y="3796878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 descr="&quot;&quot;"/>
          <p:cNvSpPr/>
          <p:nvPr/>
        </p:nvSpPr>
        <p:spPr>
          <a:xfrm>
            <a:off x="4926421" y="485315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 descr="&quot;&quot;"/>
          <p:cNvSpPr/>
          <p:nvPr/>
        </p:nvSpPr>
        <p:spPr>
          <a:xfrm>
            <a:off x="4498538" y="4800552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 descr="&quot;&quot;"/>
          <p:cNvSpPr/>
          <p:nvPr/>
        </p:nvSpPr>
        <p:spPr>
          <a:xfrm>
            <a:off x="5392033" y="447046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 descr="&quot;&quot;"/>
          <p:cNvSpPr/>
          <p:nvPr/>
        </p:nvSpPr>
        <p:spPr>
          <a:xfrm>
            <a:off x="6041134" y="404053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 descr="&quot;&quot;"/>
          <p:cNvSpPr/>
          <p:nvPr/>
        </p:nvSpPr>
        <p:spPr>
          <a:xfrm>
            <a:off x="6317909" y="466041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9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Normal distribution and the null hypothesis</a:t>
            </a:r>
          </a:p>
        </p:txBody>
      </p:sp>
      <p:sp>
        <p:nvSpPr>
          <p:cNvPr id="4" name="Freeform 3" descr="&quot;&quot;"/>
          <p:cNvSpPr/>
          <p:nvPr/>
        </p:nvSpPr>
        <p:spPr>
          <a:xfrm>
            <a:off x="2976283" y="2387225"/>
            <a:ext cx="5444565" cy="2728703"/>
          </a:xfrm>
          <a:custGeom>
            <a:avLst/>
            <a:gdLst>
              <a:gd name="connsiteX0" fmla="*/ 0 w 5426635"/>
              <a:gd name="connsiteY0" fmla="*/ 2625323 h 2679111"/>
              <a:gd name="connsiteX1" fmla="*/ 1416423 w 5426635"/>
              <a:gd name="connsiteY1" fmla="*/ 2236853 h 2679111"/>
              <a:gd name="connsiteX2" fmla="*/ 2265082 w 5426635"/>
              <a:gd name="connsiteY2" fmla="*/ 258641 h 2679111"/>
              <a:gd name="connsiteX3" fmla="*/ 3036047 w 5426635"/>
              <a:gd name="connsiteY3" fmla="*/ 246688 h 2679111"/>
              <a:gd name="connsiteX4" fmla="*/ 3878729 w 5426635"/>
              <a:gd name="connsiteY4" fmla="*/ 2308570 h 2679111"/>
              <a:gd name="connsiteX5" fmla="*/ 5426635 w 5426635"/>
              <a:gd name="connsiteY5" fmla="*/ 2679111 h 2679111"/>
              <a:gd name="connsiteX0" fmla="*/ 0 w 5426635"/>
              <a:gd name="connsiteY0" fmla="*/ 2639444 h 2693232"/>
              <a:gd name="connsiteX1" fmla="*/ 1416423 w 5426635"/>
              <a:gd name="connsiteY1" fmla="*/ 2250974 h 2693232"/>
              <a:gd name="connsiteX2" fmla="*/ 2265082 w 5426635"/>
              <a:gd name="connsiteY2" fmla="*/ 272762 h 2693232"/>
              <a:gd name="connsiteX3" fmla="*/ 3012141 w 5426635"/>
              <a:gd name="connsiteY3" fmla="*/ 236903 h 2693232"/>
              <a:gd name="connsiteX4" fmla="*/ 3878729 w 5426635"/>
              <a:gd name="connsiteY4" fmla="*/ 2322691 h 2693232"/>
              <a:gd name="connsiteX5" fmla="*/ 5426635 w 5426635"/>
              <a:gd name="connsiteY5" fmla="*/ 2693232 h 2693232"/>
              <a:gd name="connsiteX0" fmla="*/ 0 w 5426635"/>
              <a:gd name="connsiteY0" fmla="*/ 2639444 h 2693232"/>
              <a:gd name="connsiteX1" fmla="*/ 1416423 w 5426635"/>
              <a:gd name="connsiteY1" fmla="*/ 2250974 h 2693232"/>
              <a:gd name="connsiteX2" fmla="*/ 2265082 w 5426635"/>
              <a:gd name="connsiteY2" fmla="*/ 272762 h 2693232"/>
              <a:gd name="connsiteX3" fmla="*/ 3012141 w 5426635"/>
              <a:gd name="connsiteY3" fmla="*/ 236903 h 2693232"/>
              <a:gd name="connsiteX4" fmla="*/ 3878729 w 5426635"/>
              <a:gd name="connsiteY4" fmla="*/ 2322691 h 2693232"/>
              <a:gd name="connsiteX5" fmla="*/ 5426635 w 5426635"/>
              <a:gd name="connsiteY5" fmla="*/ 2693232 h 2693232"/>
              <a:gd name="connsiteX0" fmla="*/ 0 w 5426635"/>
              <a:gd name="connsiteY0" fmla="*/ 2635912 h 2689700"/>
              <a:gd name="connsiteX1" fmla="*/ 1416423 w 5426635"/>
              <a:gd name="connsiteY1" fmla="*/ 2247442 h 2689700"/>
              <a:gd name="connsiteX2" fmla="*/ 2265082 w 5426635"/>
              <a:gd name="connsiteY2" fmla="*/ 269230 h 2689700"/>
              <a:gd name="connsiteX3" fmla="*/ 3012141 w 5426635"/>
              <a:gd name="connsiteY3" fmla="*/ 233371 h 2689700"/>
              <a:gd name="connsiteX4" fmla="*/ 3836893 w 5426635"/>
              <a:gd name="connsiteY4" fmla="*/ 2265371 h 2689700"/>
              <a:gd name="connsiteX5" fmla="*/ 5426635 w 5426635"/>
              <a:gd name="connsiteY5" fmla="*/ 2689700 h 2689700"/>
              <a:gd name="connsiteX0" fmla="*/ 0 w 5426635"/>
              <a:gd name="connsiteY0" fmla="*/ 2635912 h 2689700"/>
              <a:gd name="connsiteX1" fmla="*/ 1440329 w 5426635"/>
              <a:gd name="connsiteY1" fmla="*/ 2247442 h 2689700"/>
              <a:gd name="connsiteX2" fmla="*/ 2265082 w 5426635"/>
              <a:gd name="connsiteY2" fmla="*/ 269230 h 2689700"/>
              <a:gd name="connsiteX3" fmla="*/ 3012141 w 5426635"/>
              <a:gd name="connsiteY3" fmla="*/ 233371 h 2689700"/>
              <a:gd name="connsiteX4" fmla="*/ 3836893 w 5426635"/>
              <a:gd name="connsiteY4" fmla="*/ 2265371 h 2689700"/>
              <a:gd name="connsiteX5" fmla="*/ 5426635 w 5426635"/>
              <a:gd name="connsiteY5" fmla="*/ 2689700 h 2689700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689700 h 2749534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689700 h 2749534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719582 h 2749534"/>
              <a:gd name="connsiteX0" fmla="*/ 0 w 5444565"/>
              <a:gd name="connsiteY0" fmla="*/ 2735443 h 2735512"/>
              <a:gd name="connsiteX1" fmla="*/ 1458259 w 5444565"/>
              <a:gd name="connsiteY1" fmla="*/ 2233420 h 2735512"/>
              <a:gd name="connsiteX2" fmla="*/ 2283012 w 5444565"/>
              <a:gd name="connsiteY2" fmla="*/ 255208 h 2735512"/>
              <a:gd name="connsiteX3" fmla="*/ 3018118 w 5444565"/>
              <a:gd name="connsiteY3" fmla="*/ 243255 h 2735512"/>
              <a:gd name="connsiteX4" fmla="*/ 3854823 w 5444565"/>
              <a:gd name="connsiteY4" fmla="*/ 2251349 h 2735512"/>
              <a:gd name="connsiteX5" fmla="*/ 5444565 w 5444565"/>
              <a:gd name="connsiteY5" fmla="*/ 2705560 h 2735512"/>
              <a:gd name="connsiteX0" fmla="*/ 0 w 5444565"/>
              <a:gd name="connsiteY0" fmla="*/ 2735443 h 2735512"/>
              <a:gd name="connsiteX1" fmla="*/ 1458259 w 5444565"/>
              <a:gd name="connsiteY1" fmla="*/ 2233420 h 2735512"/>
              <a:gd name="connsiteX2" fmla="*/ 2283012 w 5444565"/>
              <a:gd name="connsiteY2" fmla="*/ 255208 h 2735512"/>
              <a:gd name="connsiteX3" fmla="*/ 3018118 w 5444565"/>
              <a:gd name="connsiteY3" fmla="*/ 243255 h 2735512"/>
              <a:gd name="connsiteX4" fmla="*/ 3854823 w 5444565"/>
              <a:gd name="connsiteY4" fmla="*/ 2251349 h 2735512"/>
              <a:gd name="connsiteX5" fmla="*/ 5444565 w 5444565"/>
              <a:gd name="connsiteY5" fmla="*/ 2705560 h 2735512"/>
              <a:gd name="connsiteX0" fmla="*/ 0 w 5444565"/>
              <a:gd name="connsiteY0" fmla="*/ 2728634 h 2728703"/>
              <a:gd name="connsiteX1" fmla="*/ 1458259 w 5444565"/>
              <a:gd name="connsiteY1" fmla="*/ 2226611 h 2728703"/>
              <a:gd name="connsiteX2" fmla="*/ 2283012 w 5444565"/>
              <a:gd name="connsiteY2" fmla="*/ 248399 h 2728703"/>
              <a:gd name="connsiteX3" fmla="*/ 2982259 w 5444565"/>
              <a:gd name="connsiteY3" fmla="*/ 248399 h 2728703"/>
              <a:gd name="connsiteX4" fmla="*/ 3854823 w 5444565"/>
              <a:gd name="connsiteY4" fmla="*/ 2244540 h 2728703"/>
              <a:gd name="connsiteX5" fmla="*/ 5444565 w 5444565"/>
              <a:gd name="connsiteY5" fmla="*/ 2698751 h 272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4565" h="2728703">
                <a:moveTo>
                  <a:pt x="0" y="2728634"/>
                </a:moveTo>
                <a:cubicBezTo>
                  <a:pt x="519454" y="2731622"/>
                  <a:pt x="1077757" y="2639983"/>
                  <a:pt x="1458259" y="2226611"/>
                </a:cubicBezTo>
                <a:cubicBezTo>
                  <a:pt x="1838761" y="1813239"/>
                  <a:pt x="2029012" y="578101"/>
                  <a:pt x="2283012" y="248399"/>
                </a:cubicBezTo>
                <a:cubicBezTo>
                  <a:pt x="2537012" y="-81303"/>
                  <a:pt x="2720291" y="-84291"/>
                  <a:pt x="2982259" y="248399"/>
                </a:cubicBezTo>
                <a:cubicBezTo>
                  <a:pt x="3244227" y="581089"/>
                  <a:pt x="3444439" y="1836148"/>
                  <a:pt x="3854823" y="2244540"/>
                </a:cubicBezTo>
                <a:cubicBezTo>
                  <a:pt x="4265207" y="2652932"/>
                  <a:pt x="5158690" y="2699748"/>
                  <a:pt x="5444565" y="26987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 descr="&quot;&quot;"/>
          <p:cNvCxnSpPr/>
          <p:nvPr/>
        </p:nvCxnSpPr>
        <p:spPr>
          <a:xfrm>
            <a:off x="2563906" y="5193553"/>
            <a:ext cx="6580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 descr="&quot;&quot;"/>
          <p:cNvCxnSpPr/>
          <p:nvPr/>
        </p:nvCxnSpPr>
        <p:spPr>
          <a:xfrm>
            <a:off x="5608703" y="2228765"/>
            <a:ext cx="0" cy="311380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descr="&quot;&quot;"/>
          <p:cNvSpPr txBox="1"/>
          <p:nvPr/>
        </p:nvSpPr>
        <p:spPr>
          <a:xfrm>
            <a:off x="5449110" y="531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" name="Oval 1" descr="&quot;&quot;"/>
          <p:cNvSpPr/>
          <p:nvPr/>
        </p:nvSpPr>
        <p:spPr>
          <a:xfrm>
            <a:off x="6639273" y="478577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 descr="&quot;&quot;"/>
          <p:cNvSpPr/>
          <p:nvPr/>
        </p:nvSpPr>
        <p:spPr>
          <a:xfrm>
            <a:off x="6033249" y="5054519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 descr="&quot;&quot;"/>
          <p:cNvSpPr/>
          <p:nvPr/>
        </p:nvSpPr>
        <p:spPr>
          <a:xfrm>
            <a:off x="4918636" y="503980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 descr="&quot;&quot;"/>
          <p:cNvSpPr/>
          <p:nvPr/>
        </p:nvSpPr>
        <p:spPr>
          <a:xfrm>
            <a:off x="6037731" y="487227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 descr="&quot;&quot;"/>
          <p:cNvSpPr/>
          <p:nvPr/>
        </p:nvSpPr>
        <p:spPr>
          <a:xfrm>
            <a:off x="7019729" y="478577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 descr="&quot;&quot;"/>
          <p:cNvSpPr/>
          <p:nvPr/>
        </p:nvSpPr>
        <p:spPr>
          <a:xfrm>
            <a:off x="7019729" y="461163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 descr="&quot;&quot;"/>
          <p:cNvSpPr/>
          <p:nvPr/>
        </p:nvSpPr>
        <p:spPr>
          <a:xfrm>
            <a:off x="7010638" y="4429385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 descr="&quot;&quot;"/>
          <p:cNvSpPr/>
          <p:nvPr/>
        </p:nvSpPr>
        <p:spPr>
          <a:xfrm>
            <a:off x="6639273" y="459912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 descr="&quot;&quot;"/>
          <p:cNvSpPr/>
          <p:nvPr/>
        </p:nvSpPr>
        <p:spPr>
          <a:xfrm>
            <a:off x="6639273" y="4416875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 descr="&quot;&quot;"/>
          <p:cNvSpPr/>
          <p:nvPr/>
        </p:nvSpPr>
        <p:spPr>
          <a:xfrm>
            <a:off x="6336366" y="5049922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 descr="&quot;&quot;"/>
          <p:cNvSpPr/>
          <p:nvPr/>
        </p:nvSpPr>
        <p:spPr>
          <a:xfrm>
            <a:off x="7522883" y="5054519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 descr="&quot;&quot;"/>
          <p:cNvSpPr/>
          <p:nvPr/>
        </p:nvSpPr>
        <p:spPr>
          <a:xfrm>
            <a:off x="7010638" y="423485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 descr="&quot;&quot;"/>
          <p:cNvSpPr/>
          <p:nvPr/>
        </p:nvSpPr>
        <p:spPr>
          <a:xfrm>
            <a:off x="5181543" y="503816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 descr="&quot;&quot;"/>
          <p:cNvSpPr/>
          <p:nvPr/>
        </p:nvSpPr>
        <p:spPr>
          <a:xfrm>
            <a:off x="6633420" y="423462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 descr="&quot;&quot;"/>
          <p:cNvSpPr/>
          <p:nvPr/>
        </p:nvSpPr>
        <p:spPr>
          <a:xfrm>
            <a:off x="6304275" y="442969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 descr="&quot;&quot;"/>
          <p:cNvSpPr/>
          <p:nvPr/>
        </p:nvSpPr>
        <p:spPr>
          <a:xfrm>
            <a:off x="7010638" y="4040323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 descr="&quot;&quot;">
            <a:extLst>
              <a:ext uri="{FF2B5EF4-FFF2-40B4-BE49-F238E27FC236}">
                <a16:creationId xmlns:a16="http://schemas.microsoft.com/office/drawing/2014/main" id="{DBE75182-F937-4FA1-8128-5E061A21A77E}"/>
              </a:ext>
            </a:extLst>
          </p:cNvPr>
          <p:cNvSpPr txBox="1"/>
          <p:nvPr/>
        </p:nvSpPr>
        <p:spPr>
          <a:xfrm>
            <a:off x="4223935" y="5685699"/>
            <a:ext cx="275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e.g., memory improvement</a:t>
            </a:r>
          </a:p>
        </p:txBody>
      </p:sp>
      <p:sp>
        <p:nvSpPr>
          <p:cNvPr id="29" name="Oval 28" descr="&quot;&quot;"/>
          <p:cNvSpPr/>
          <p:nvPr/>
        </p:nvSpPr>
        <p:spPr>
          <a:xfrm>
            <a:off x="5418563" y="5040881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 descr="&quot;&quot;"/>
          <p:cNvSpPr/>
          <p:nvPr/>
        </p:nvSpPr>
        <p:spPr>
          <a:xfrm>
            <a:off x="6037731" y="449410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 descr="&quot;&quot;"/>
          <p:cNvSpPr/>
          <p:nvPr/>
        </p:nvSpPr>
        <p:spPr>
          <a:xfrm>
            <a:off x="6033249" y="427534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 descr="&quot;&quot;"/>
          <p:cNvSpPr/>
          <p:nvPr/>
        </p:nvSpPr>
        <p:spPr>
          <a:xfrm>
            <a:off x="6336366" y="4855391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 descr="&quot;&quot;"/>
          <p:cNvSpPr/>
          <p:nvPr/>
        </p:nvSpPr>
        <p:spPr>
          <a:xfrm>
            <a:off x="7770765" y="5032912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 descr="&quot;&quot;"/>
          <p:cNvSpPr/>
          <p:nvPr/>
        </p:nvSpPr>
        <p:spPr>
          <a:xfrm>
            <a:off x="7274085" y="4998255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 descr="&quot;&quot;"/>
          <p:cNvSpPr/>
          <p:nvPr/>
        </p:nvSpPr>
        <p:spPr>
          <a:xfrm>
            <a:off x="6312938" y="357022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 descr="&quot;&quot;"/>
          <p:cNvSpPr/>
          <p:nvPr/>
        </p:nvSpPr>
        <p:spPr>
          <a:xfrm>
            <a:off x="6312938" y="422485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 descr="&quot;&quot;"/>
          <p:cNvSpPr/>
          <p:nvPr/>
        </p:nvSpPr>
        <p:spPr>
          <a:xfrm>
            <a:off x="6318026" y="3986005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 descr="&quot;&quot;"/>
          <p:cNvSpPr/>
          <p:nvPr/>
        </p:nvSpPr>
        <p:spPr>
          <a:xfrm>
            <a:off x="6034556" y="4677739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 descr="&quot;&quot;"/>
          <p:cNvSpPr/>
          <p:nvPr/>
        </p:nvSpPr>
        <p:spPr>
          <a:xfrm>
            <a:off x="7026203" y="502435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 descr="&quot;&quot;"/>
          <p:cNvSpPr/>
          <p:nvPr/>
        </p:nvSpPr>
        <p:spPr>
          <a:xfrm>
            <a:off x="7516438" y="4830763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 descr="&quot;&quot;"/>
          <p:cNvSpPr/>
          <p:nvPr/>
        </p:nvSpPr>
        <p:spPr>
          <a:xfrm>
            <a:off x="5172047" y="483345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 descr="&quot;&quot;"/>
          <p:cNvSpPr/>
          <p:nvPr/>
        </p:nvSpPr>
        <p:spPr>
          <a:xfrm>
            <a:off x="6312938" y="3774652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 descr="&quot;&quot;"/>
          <p:cNvSpPr/>
          <p:nvPr/>
        </p:nvSpPr>
        <p:spPr>
          <a:xfrm>
            <a:off x="6657345" y="5006903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 descr="&quot;&quot;"/>
          <p:cNvSpPr/>
          <p:nvPr/>
        </p:nvSpPr>
        <p:spPr>
          <a:xfrm>
            <a:off x="6567679" y="377681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 descr="&quot;&quot;"/>
          <p:cNvSpPr/>
          <p:nvPr/>
        </p:nvSpPr>
        <p:spPr>
          <a:xfrm>
            <a:off x="5696367" y="4783673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 descr="&quot;&quot;"/>
          <p:cNvSpPr/>
          <p:nvPr/>
        </p:nvSpPr>
        <p:spPr>
          <a:xfrm>
            <a:off x="5698565" y="5016133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 descr="&quot;&quot;"/>
          <p:cNvSpPr/>
          <p:nvPr/>
        </p:nvSpPr>
        <p:spPr>
          <a:xfrm>
            <a:off x="6613633" y="4023875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 descr="&quot;&quot;"/>
          <p:cNvSpPr/>
          <p:nvPr/>
        </p:nvSpPr>
        <p:spPr>
          <a:xfrm>
            <a:off x="6309578" y="3373801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 descr="&quot;&quot;"/>
          <p:cNvSpPr/>
          <p:nvPr/>
        </p:nvSpPr>
        <p:spPr>
          <a:xfrm>
            <a:off x="6317909" y="466041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4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When do samples start to become “unusual”?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When we do experiments, we set up a null hypothesis:</a:t>
            </a:r>
          </a:p>
          <a:p>
            <a:pPr lvl="1"/>
            <a:r>
              <a:rPr lang="en-GB" dirty="0" smtClean="0"/>
              <a:t>What do we expect if there is NO EFFECT</a:t>
            </a:r>
          </a:p>
          <a:p>
            <a:pPr lvl="1"/>
            <a:endParaRPr lang="en-GB" dirty="0"/>
          </a:p>
          <a:p>
            <a:r>
              <a:rPr lang="en-GB" dirty="0" smtClean="0"/>
              <a:t>In our memory experiment this is: IMPROVEMENT SCORE = 0</a:t>
            </a:r>
          </a:p>
          <a:p>
            <a:endParaRPr lang="en-GB" dirty="0"/>
          </a:p>
          <a:p>
            <a:r>
              <a:rPr lang="en-GB" dirty="0" smtClean="0"/>
              <a:t>If the null hypothesis is TRUE, we expect something close to 0</a:t>
            </a:r>
          </a:p>
          <a:p>
            <a:endParaRPr lang="en-GB" dirty="0"/>
          </a:p>
          <a:p>
            <a:r>
              <a:rPr lang="en-GB" dirty="0" smtClean="0"/>
              <a:t>BUT (and this is really important) it won’t always be exactly 0</a:t>
            </a:r>
          </a:p>
        </p:txBody>
      </p:sp>
    </p:spTree>
    <p:extLst>
      <p:ext uri="{BB962C8B-B14F-4D97-AF65-F5344CB8AC3E}">
        <p14:creationId xmlns:p14="http://schemas.microsoft.com/office/powerpoint/2010/main" val="87398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25DFFF-DDF0-4281-BE05-CC94EE81B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unusual?</a:t>
            </a:r>
            <a:endParaRPr lang="en-GB" dirty="0"/>
          </a:p>
        </p:txBody>
      </p:sp>
      <p:graphicFrame>
        <p:nvGraphicFramePr>
          <p:cNvPr id="7" name="Table 6" descr="Table showing memory scores for 6 people in the morning and afternoon">
            <a:extLst>
              <a:ext uri="{FF2B5EF4-FFF2-40B4-BE49-F238E27FC236}">
                <a16:creationId xmlns:a16="http://schemas.microsoft.com/office/drawing/2014/main" id="{A0EB4670-F58B-4578-B10A-C76947C41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00940"/>
              </p:ext>
            </p:extLst>
          </p:nvPr>
        </p:nvGraphicFramePr>
        <p:xfrm>
          <a:off x="874811" y="1149853"/>
          <a:ext cx="9996390" cy="39014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17438">
                  <a:extLst>
                    <a:ext uri="{9D8B030D-6E8A-4147-A177-3AD203B41FA5}">
                      <a16:colId xmlns:a16="http://schemas.microsoft.com/office/drawing/2014/main" val="902475391"/>
                    </a:ext>
                  </a:extLst>
                </a:gridCol>
                <a:gridCol w="1297568">
                  <a:extLst>
                    <a:ext uri="{9D8B030D-6E8A-4147-A177-3AD203B41FA5}">
                      <a16:colId xmlns:a16="http://schemas.microsoft.com/office/drawing/2014/main" val="1865508946"/>
                    </a:ext>
                  </a:extLst>
                </a:gridCol>
                <a:gridCol w="1524283">
                  <a:extLst>
                    <a:ext uri="{9D8B030D-6E8A-4147-A177-3AD203B41FA5}">
                      <a16:colId xmlns:a16="http://schemas.microsoft.com/office/drawing/2014/main" val="645396962"/>
                    </a:ext>
                  </a:extLst>
                </a:gridCol>
                <a:gridCol w="2823366">
                  <a:extLst>
                    <a:ext uri="{9D8B030D-6E8A-4147-A177-3AD203B41FA5}">
                      <a16:colId xmlns:a16="http://schemas.microsoft.com/office/drawing/2014/main" val="1931194455"/>
                    </a:ext>
                  </a:extLst>
                </a:gridCol>
                <a:gridCol w="2933735">
                  <a:extLst>
                    <a:ext uri="{9D8B030D-6E8A-4147-A177-3AD203B41FA5}">
                      <a16:colId xmlns:a16="http://schemas.microsoft.com/office/drawing/2014/main" val="3033200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Afternoon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Size of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Direction of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04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91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3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Hanbit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4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Ivanka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43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Donald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1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25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00B050"/>
                          </a:solidFill>
                        </a:rPr>
                        <a:t>Mean = 0.833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00B050"/>
                          </a:solidFill>
                        </a:rPr>
                        <a:t>4 positive / </a:t>
                      </a:r>
                    </a:p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2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20977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 rot="10800000" flipV="1">
            <a:off x="723900" y="5295949"/>
            <a:ext cx="539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Is 0.833 different to </a:t>
            </a:r>
            <a:r>
              <a:rPr lang="en-GB" sz="2400" dirty="0" smtClean="0"/>
              <a:t>0? Numerically</a:t>
            </a:r>
            <a:r>
              <a:rPr lang="en-GB" sz="2400" dirty="0"/>
              <a:t>, yes.</a:t>
            </a:r>
          </a:p>
          <a:p>
            <a:r>
              <a:rPr lang="en-GB" sz="2400" b="1" dirty="0"/>
              <a:t>But is it </a:t>
            </a:r>
            <a:r>
              <a:rPr lang="en-GB" sz="2400" b="1" dirty="0" smtClean="0"/>
              <a:t>unusual enough to make it noteworthy?</a:t>
            </a:r>
            <a:endParaRPr lang="en-GB" sz="2400" b="1" dirty="0"/>
          </a:p>
        </p:txBody>
      </p:sp>
      <p:sp>
        <p:nvSpPr>
          <p:cNvPr id="5" name="TextBox 4"/>
          <p:cNvSpPr txBox="1"/>
          <p:nvPr/>
        </p:nvSpPr>
        <p:spPr>
          <a:xfrm rot="10800000" flipV="1">
            <a:off x="6235700" y="5308975"/>
            <a:ext cx="539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Is </a:t>
            </a:r>
            <a:r>
              <a:rPr lang="en-GB" sz="2400" dirty="0" smtClean="0"/>
              <a:t>4 out of 6</a:t>
            </a:r>
            <a:r>
              <a:rPr lang="en-GB" sz="2400" b="1" dirty="0" smtClean="0"/>
              <a:t> unusual enough to make it noteworthy?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33080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C17324-9CA3-486F-8889-02C16BD8C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Probability</a:t>
            </a:r>
          </a:p>
        </p:txBody>
      </p:sp>
      <p:graphicFrame>
        <p:nvGraphicFramePr>
          <p:cNvPr id="11" name="Table 10" descr="Table showing memory scores for 6 people in the morning and afternoon">
            <a:extLst>
              <a:ext uri="{FF2B5EF4-FFF2-40B4-BE49-F238E27FC236}">
                <a16:creationId xmlns:a16="http://schemas.microsoft.com/office/drawing/2014/main" id="{CAF38301-C228-4777-9285-0F21FF41F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907429"/>
              </p:ext>
            </p:extLst>
          </p:nvPr>
        </p:nvGraphicFramePr>
        <p:xfrm>
          <a:off x="5023649" y="715769"/>
          <a:ext cx="5827000" cy="29667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51455">
                  <a:extLst>
                    <a:ext uri="{9D8B030D-6E8A-4147-A177-3AD203B41FA5}">
                      <a16:colId xmlns:a16="http://schemas.microsoft.com/office/drawing/2014/main" val="902475391"/>
                    </a:ext>
                  </a:extLst>
                </a:gridCol>
                <a:gridCol w="1054078">
                  <a:extLst>
                    <a:ext uri="{9D8B030D-6E8A-4147-A177-3AD203B41FA5}">
                      <a16:colId xmlns:a16="http://schemas.microsoft.com/office/drawing/2014/main" val="1865508946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645396962"/>
                    </a:ext>
                  </a:extLst>
                </a:gridCol>
                <a:gridCol w="2383217">
                  <a:extLst>
                    <a:ext uri="{9D8B030D-6E8A-4147-A177-3AD203B41FA5}">
                      <a16:colId xmlns:a16="http://schemas.microsoft.com/office/drawing/2014/main" val="3033200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Morning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Afternoon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Direction of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04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91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3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err="1"/>
                        <a:t>Hanbit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4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err="1"/>
                        <a:t>Ivanka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43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Donald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1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25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4 positive / 2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20977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FED959B-BD9C-4D34-BF78-8B079F43C708}"/>
              </a:ext>
            </a:extLst>
          </p:cNvPr>
          <p:cNvSpPr/>
          <p:nvPr/>
        </p:nvSpPr>
        <p:spPr>
          <a:xfrm>
            <a:off x="623392" y="1225578"/>
            <a:ext cx="3558113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/>
              <a:t>Hypothesis: memory scores are different in the morning and afternoon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AFCB38-4B05-4DCC-A6B4-E7ECF1930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196" y="4267328"/>
            <a:ext cx="8373120" cy="500975"/>
          </a:xfrm>
        </p:spPr>
        <p:txBody>
          <a:bodyPr/>
          <a:lstStyle/>
          <a:p>
            <a:pPr marL="0" indent="0">
              <a:buNone/>
            </a:pPr>
            <a:r>
              <a:rPr lang="en-GB" i="1" dirty="0">
                <a:solidFill>
                  <a:schemeClr val="tx1"/>
                </a:solidFill>
              </a:rPr>
              <a:t>How unusual are these data?</a:t>
            </a:r>
          </a:p>
        </p:txBody>
      </p:sp>
      <p:graphicFrame>
        <p:nvGraphicFramePr>
          <p:cNvPr id="9" name="Table 9" descr="Binomial probabilities of events with a .5 probability of occuring">
            <a:extLst>
              <a:ext uri="{FF2B5EF4-FFF2-40B4-BE49-F238E27FC236}">
                <a16:creationId xmlns:a16="http://schemas.microsoft.com/office/drawing/2014/main" id="{AB15F0F5-9770-4E9A-866B-4BD05D1DA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156694"/>
              </p:ext>
            </p:extLst>
          </p:nvPr>
        </p:nvGraphicFramePr>
        <p:xfrm>
          <a:off x="1002289" y="4987801"/>
          <a:ext cx="8550095" cy="792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13975">
                  <a:extLst>
                    <a:ext uri="{9D8B030D-6E8A-4147-A177-3AD203B41FA5}">
                      <a16:colId xmlns:a16="http://schemas.microsoft.com/office/drawing/2014/main" val="3788620288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1137067632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3919458339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291912252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1326674408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2524956593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1651876048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2028282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6+ / 0-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5+ / 1-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4+ / 2-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3+ / 3-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2+ / 4-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1+ / 5-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0+ / 6-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6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44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32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C17324-9CA3-486F-8889-02C16BD8C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476672"/>
            <a:ext cx="8928992" cy="549816"/>
          </a:xfrm>
        </p:spPr>
        <p:txBody>
          <a:bodyPr/>
          <a:lstStyle/>
          <a:p>
            <a:r>
              <a:rPr lang="en-GB" dirty="0"/>
              <a:t>Probability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AFCB38-4B05-4DCC-A6B4-E7ECF1930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1" y="1229154"/>
            <a:ext cx="6761659" cy="2629024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The null hypothesis (H</a:t>
            </a:r>
            <a:r>
              <a:rPr lang="en-GB" b="1" baseline="-25000" dirty="0">
                <a:solidFill>
                  <a:schemeClr val="tx1"/>
                </a:solidFill>
              </a:rPr>
              <a:t>0</a:t>
            </a:r>
            <a:r>
              <a:rPr lang="en-GB" b="1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“There is no difference between morning and afternoon testing”</a:t>
            </a:r>
          </a:p>
          <a:p>
            <a:pPr marL="0" indent="0">
              <a:buNone/>
            </a:pPr>
            <a:endParaRPr lang="en-GB" baseline="-25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If true, we would expect the following results with the following probabilities</a:t>
            </a:r>
          </a:p>
        </p:txBody>
      </p:sp>
      <p:pic>
        <p:nvPicPr>
          <p:cNvPr id="10" name="Picture 9" descr="Pascal's triangle">
            <a:extLst>
              <a:ext uri="{FF2B5EF4-FFF2-40B4-BE49-F238E27FC236}">
                <a16:creationId xmlns:a16="http://schemas.microsoft.com/office/drawing/2014/main" id="{8F45C4F6-F9FC-4E4A-A202-B526CA9AE2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0" t="13987" r="17570"/>
          <a:stretch/>
        </p:blipFill>
        <p:spPr>
          <a:xfrm>
            <a:off x="7579089" y="1026488"/>
            <a:ext cx="3946590" cy="3381924"/>
          </a:xfrm>
          <a:prstGeom prst="rect">
            <a:avLst/>
          </a:prstGeom>
        </p:spPr>
      </p:pic>
      <p:graphicFrame>
        <p:nvGraphicFramePr>
          <p:cNvPr id="9" name="Table 9" descr="Binomial probabilities of events with a .5 probability of occuring">
            <a:extLst>
              <a:ext uri="{FF2B5EF4-FFF2-40B4-BE49-F238E27FC236}">
                <a16:creationId xmlns:a16="http://schemas.microsoft.com/office/drawing/2014/main" id="{AB15F0F5-9770-4E9A-866B-4BD05D1DA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539410"/>
              </p:ext>
            </p:extLst>
          </p:nvPr>
        </p:nvGraphicFramePr>
        <p:xfrm>
          <a:off x="1217282" y="4966231"/>
          <a:ext cx="8550095" cy="1188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13975">
                  <a:extLst>
                    <a:ext uri="{9D8B030D-6E8A-4147-A177-3AD203B41FA5}">
                      <a16:colId xmlns:a16="http://schemas.microsoft.com/office/drawing/2014/main" val="3788620288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1137067632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3919458339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291912252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1326674408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2524956593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1651876048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2028282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6+ / 0-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5+ / 1-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4+ / 2-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3+ / 3-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2+ / 4-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1+ / 5-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0+ / 6-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6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44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6/64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15/64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20/64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15/64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6/64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1/64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97750"/>
                  </a:ext>
                </a:extLst>
              </a:tr>
            </a:tbl>
          </a:graphicData>
        </a:graphic>
      </p:graphicFrame>
      <p:sp>
        <p:nvSpPr>
          <p:cNvPr id="4" name="Rectangle: Rounded Corners 3" descr="&quot;&quot;">
            <a:extLst>
              <a:ext uri="{FF2B5EF4-FFF2-40B4-BE49-F238E27FC236}">
                <a16:creationId xmlns:a16="http://schemas.microsoft.com/office/drawing/2014/main" id="{E398B072-40D4-4996-A9C6-101F328E1D65}"/>
              </a:ext>
            </a:extLst>
          </p:cNvPr>
          <p:cNvSpPr/>
          <p:nvPr/>
        </p:nvSpPr>
        <p:spPr>
          <a:xfrm>
            <a:off x="7913177" y="3218650"/>
            <a:ext cx="2983423" cy="470700"/>
          </a:xfrm>
          <a:prstGeom prst="roundRect">
            <a:avLst/>
          </a:prstGeom>
          <a:solidFill>
            <a:srgbClr val="FFFF00">
              <a:alpha val="38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95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C17324-9CA3-486F-8889-02C16BD8C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476672"/>
            <a:ext cx="8928992" cy="549816"/>
          </a:xfrm>
        </p:spPr>
        <p:txBody>
          <a:bodyPr/>
          <a:lstStyle/>
          <a:p>
            <a:r>
              <a:rPr lang="en-GB" dirty="0"/>
              <a:t>Probability</a:t>
            </a:r>
          </a:p>
        </p:txBody>
      </p:sp>
      <p:graphicFrame>
        <p:nvGraphicFramePr>
          <p:cNvPr id="9" name="Table 9" descr="Binomial probabilities of events with a .5 probability of occuring">
            <a:extLst>
              <a:ext uri="{FF2B5EF4-FFF2-40B4-BE49-F238E27FC236}">
                <a16:creationId xmlns:a16="http://schemas.microsoft.com/office/drawing/2014/main" id="{AB15F0F5-9770-4E9A-866B-4BD05D1DA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37533"/>
              </p:ext>
            </p:extLst>
          </p:nvPr>
        </p:nvGraphicFramePr>
        <p:xfrm>
          <a:off x="812840" y="1552707"/>
          <a:ext cx="8550095" cy="1188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13975">
                  <a:extLst>
                    <a:ext uri="{9D8B030D-6E8A-4147-A177-3AD203B41FA5}">
                      <a16:colId xmlns:a16="http://schemas.microsoft.com/office/drawing/2014/main" val="3788620288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1137067632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3919458339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291912252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1326674408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2524956593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1651876048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2028282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6+ / 0-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5+ / 1-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4+ / 2-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3+ / 3-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2+ / 4-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1+ / 5-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0+ / 6-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6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highlight>
                            <a:srgbClr val="FFFF00"/>
                          </a:highlight>
                        </a:rP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highlight>
                            <a:srgbClr val="FFFF00"/>
                          </a:highlight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44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highlight>
                            <a:srgbClr val="FFFF00"/>
                          </a:highlight>
                        </a:rPr>
                        <a:t>1/64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6/64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15/64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20/64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15/64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6/64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highlight>
                            <a:srgbClr val="FFFF00"/>
                          </a:highlight>
                        </a:rPr>
                        <a:t>1/64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9775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77D688F-45DA-449A-933C-300D1C1C012C}"/>
              </a:ext>
            </a:extLst>
          </p:cNvPr>
          <p:cNvSpPr txBox="1"/>
          <p:nvPr/>
        </p:nvSpPr>
        <p:spPr>
          <a:xfrm>
            <a:off x="755118" y="3126658"/>
            <a:ext cx="90855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These probabilities are very low, so these results are quite extreme “under the null hypothesis”</a:t>
            </a:r>
          </a:p>
          <a:p>
            <a:endParaRPr lang="en-GB" dirty="0"/>
          </a:p>
          <a:p>
            <a:r>
              <a:rPr lang="en-GB" dirty="0"/>
              <a:t>Therefore, if we get a result that’s 6+ or 6- (out of 6), we consider that “unusual”</a:t>
            </a:r>
          </a:p>
          <a:p>
            <a:endParaRPr lang="en-GB" dirty="0"/>
          </a:p>
          <a:p>
            <a:r>
              <a:rPr lang="en-GB" b="1" dirty="0"/>
              <a:t>The probability of the data, given the null hypothesis, is less than 5%.</a:t>
            </a:r>
          </a:p>
          <a:p>
            <a:endParaRPr lang="en-GB" b="1" dirty="0"/>
          </a:p>
          <a:p>
            <a:r>
              <a:rPr lang="en-GB" b="1" dirty="0"/>
              <a:t>We reject the null hypothesis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0778F2-B109-47E1-9026-15002956EB43}"/>
              </a:ext>
            </a:extLst>
          </p:cNvPr>
          <p:cNvSpPr/>
          <p:nvPr/>
        </p:nvSpPr>
        <p:spPr>
          <a:xfrm>
            <a:off x="1885854" y="5543214"/>
            <a:ext cx="355811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GB" sz="2000" dirty="0"/>
              <a:t>Hypothesis: memory performance is different in the morning and afternoon</a:t>
            </a:r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7284729B-EBD0-47C8-9178-7AC3CDB72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290" y="4841597"/>
            <a:ext cx="1763537" cy="176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2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Task for you!</a:t>
            </a:r>
            <a:endParaRPr lang="en-GB" dirty="0"/>
          </a:p>
        </p:txBody>
      </p:sp>
      <p:graphicFrame>
        <p:nvGraphicFramePr>
          <p:cNvPr id="4" name="Table 9" descr="Binomial probabilities of events with a .5 probability of occuring">
            <a:extLst>
              <a:ext uri="{FF2B5EF4-FFF2-40B4-BE49-F238E27FC236}">
                <a16:creationId xmlns:a16="http://schemas.microsoft.com/office/drawing/2014/main" id="{AB15F0F5-9770-4E9A-866B-4BD05D1DA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229427"/>
              </p:ext>
            </p:extLst>
          </p:nvPr>
        </p:nvGraphicFramePr>
        <p:xfrm>
          <a:off x="1083932" y="1480081"/>
          <a:ext cx="8550095" cy="1188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13975">
                  <a:extLst>
                    <a:ext uri="{9D8B030D-6E8A-4147-A177-3AD203B41FA5}">
                      <a16:colId xmlns:a16="http://schemas.microsoft.com/office/drawing/2014/main" val="3788620288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1137067632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3919458339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291912252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1326674408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2524956593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1651876048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2028282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6+ / 0-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5+ / 1-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4+ / 2-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3+ / 3-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2+ / 4-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1+ / 5-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0+ / 6-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6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44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6/64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15/64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20/64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15/64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6/64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1/64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977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4250" y="3022600"/>
            <a:ext cx="67488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Is your coin biased or not?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Take a coin and flip it 6 times</a:t>
            </a:r>
          </a:p>
          <a:p>
            <a:pPr marL="342900" indent="-342900">
              <a:buAutoNum type="arabicPeriod"/>
            </a:pPr>
            <a:r>
              <a:rPr lang="en-GB" dirty="0" smtClean="0"/>
              <a:t>Write down how many heads you get</a:t>
            </a:r>
          </a:p>
          <a:p>
            <a:pPr marL="342900" indent="-342900">
              <a:buAutoNum type="arabicPeriod"/>
            </a:pPr>
            <a:r>
              <a:rPr lang="en-GB" dirty="0" smtClean="0"/>
              <a:t>Make a tally chart for how many times you get 1/2/3/4/5/6 heads</a:t>
            </a:r>
          </a:p>
          <a:p>
            <a:pPr marL="342900" indent="-342900">
              <a:buAutoNum type="arabicPeriod"/>
            </a:pPr>
            <a:endParaRPr lang="en-GB" dirty="0"/>
          </a:p>
          <a:p>
            <a:r>
              <a:rPr lang="en-GB" dirty="0" smtClean="0"/>
              <a:t>Do this as many times as you like (N times)</a:t>
            </a:r>
          </a:p>
          <a:p>
            <a:endParaRPr lang="en-GB" dirty="0"/>
          </a:p>
          <a:p>
            <a:r>
              <a:rPr lang="en-GB" dirty="0" smtClean="0"/>
              <a:t>What was the probability of getting 3 heads out of N? = “tally for 3”/N</a:t>
            </a:r>
          </a:p>
          <a:p>
            <a:r>
              <a:rPr lang="en-GB" dirty="0" smtClean="0"/>
              <a:t>What was the probability of getting 2….</a:t>
            </a:r>
          </a:p>
          <a:p>
            <a:endParaRPr lang="en-GB" dirty="0"/>
          </a:p>
          <a:p>
            <a:r>
              <a:rPr lang="en-GB" dirty="0" smtClean="0"/>
              <a:t>Do your probabilities match those above?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97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81675" y="678511"/>
            <a:ext cx="6768752" cy="897280"/>
          </a:xfrm>
        </p:spPr>
        <p:txBody>
          <a:bodyPr/>
          <a:lstStyle/>
          <a:p>
            <a:r>
              <a:rPr lang="en-GB" sz="4000" b="1" dirty="0"/>
              <a:t>What is a “significant result”?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3953" y="1686209"/>
            <a:ext cx="8291264" cy="4853348"/>
          </a:xfrm>
        </p:spPr>
        <p:txBody>
          <a:bodyPr/>
          <a:lstStyle/>
          <a:p>
            <a:endParaRPr lang="en-GB" sz="1400" dirty="0">
              <a:solidFill>
                <a:schemeClr val="tx1"/>
              </a:solidFill>
            </a:endParaRPr>
          </a:p>
          <a:p>
            <a:r>
              <a:rPr lang="en-GB" dirty="0"/>
              <a:t>It relates to how likely a result is under the null hypothesis (H</a:t>
            </a:r>
            <a:r>
              <a:rPr lang="en-GB" baseline="-25000" dirty="0"/>
              <a:t>0</a:t>
            </a:r>
            <a:r>
              <a:rPr lang="en-GB" dirty="0"/>
              <a:t>)</a:t>
            </a:r>
            <a:endParaRPr lang="en-GB" baseline="-25000" dirty="0"/>
          </a:p>
          <a:p>
            <a:endParaRPr lang="en-GB" sz="1400" baseline="-25000" dirty="0"/>
          </a:p>
          <a:p>
            <a:r>
              <a:rPr lang="en-GB" b="1" dirty="0">
                <a:solidFill>
                  <a:srgbClr val="FF0000"/>
                </a:solidFill>
              </a:rPr>
              <a:t>ALL RESULTS are *</a:t>
            </a:r>
            <a:r>
              <a:rPr lang="en-GB" b="1" i="1" u="sng" dirty="0">
                <a:solidFill>
                  <a:srgbClr val="FF0000"/>
                </a:solidFill>
              </a:rPr>
              <a:t>possible</a:t>
            </a:r>
            <a:r>
              <a:rPr lang="en-GB" b="1" dirty="0">
                <a:solidFill>
                  <a:srgbClr val="FF0000"/>
                </a:solidFill>
              </a:rPr>
              <a:t>* under H</a:t>
            </a:r>
            <a:r>
              <a:rPr lang="en-GB" b="1" baseline="-25000" dirty="0">
                <a:solidFill>
                  <a:srgbClr val="FF0000"/>
                </a:solidFill>
              </a:rPr>
              <a:t>0</a:t>
            </a:r>
          </a:p>
          <a:p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271318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To appreciate the probability with which events occur</a:t>
            </a:r>
          </a:p>
          <a:p>
            <a:endParaRPr lang="en-GB" dirty="0"/>
          </a:p>
          <a:p>
            <a:r>
              <a:rPr lang="en-GB" dirty="0" smtClean="0"/>
              <a:t>To understand what we expect when we draw samples</a:t>
            </a:r>
          </a:p>
          <a:p>
            <a:endParaRPr lang="en-GB" dirty="0"/>
          </a:p>
          <a:p>
            <a:r>
              <a:rPr lang="en-GB" dirty="0" smtClean="0"/>
              <a:t>To think about simple experimental tests</a:t>
            </a:r>
          </a:p>
          <a:p>
            <a:endParaRPr lang="en-GB" dirty="0"/>
          </a:p>
          <a:p>
            <a:r>
              <a:rPr lang="en-GB" dirty="0" smtClean="0"/>
              <a:t>To understand how we can test if a result is “unusual”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41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Normal distribution and the null hypothesis</a:t>
            </a:r>
          </a:p>
        </p:txBody>
      </p:sp>
      <p:sp>
        <p:nvSpPr>
          <p:cNvPr id="4" name="Freeform 3" descr="&quot;&quot;"/>
          <p:cNvSpPr/>
          <p:nvPr/>
        </p:nvSpPr>
        <p:spPr>
          <a:xfrm>
            <a:off x="2976283" y="2387225"/>
            <a:ext cx="5444565" cy="2728703"/>
          </a:xfrm>
          <a:custGeom>
            <a:avLst/>
            <a:gdLst>
              <a:gd name="connsiteX0" fmla="*/ 0 w 5426635"/>
              <a:gd name="connsiteY0" fmla="*/ 2625323 h 2679111"/>
              <a:gd name="connsiteX1" fmla="*/ 1416423 w 5426635"/>
              <a:gd name="connsiteY1" fmla="*/ 2236853 h 2679111"/>
              <a:gd name="connsiteX2" fmla="*/ 2265082 w 5426635"/>
              <a:gd name="connsiteY2" fmla="*/ 258641 h 2679111"/>
              <a:gd name="connsiteX3" fmla="*/ 3036047 w 5426635"/>
              <a:gd name="connsiteY3" fmla="*/ 246688 h 2679111"/>
              <a:gd name="connsiteX4" fmla="*/ 3878729 w 5426635"/>
              <a:gd name="connsiteY4" fmla="*/ 2308570 h 2679111"/>
              <a:gd name="connsiteX5" fmla="*/ 5426635 w 5426635"/>
              <a:gd name="connsiteY5" fmla="*/ 2679111 h 2679111"/>
              <a:gd name="connsiteX0" fmla="*/ 0 w 5426635"/>
              <a:gd name="connsiteY0" fmla="*/ 2639444 h 2693232"/>
              <a:gd name="connsiteX1" fmla="*/ 1416423 w 5426635"/>
              <a:gd name="connsiteY1" fmla="*/ 2250974 h 2693232"/>
              <a:gd name="connsiteX2" fmla="*/ 2265082 w 5426635"/>
              <a:gd name="connsiteY2" fmla="*/ 272762 h 2693232"/>
              <a:gd name="connsiteX3" fmla="*/ 3012141 w 5426635"/>
              <a:gd name="connsiteY3" fmla="*/ 236903 h 2693232"/>
              <a:gd name="connsiteX4" fmla="*/ 3878729 w 5426635"/>
              <a:gd name="connsiteY4" fmla="*/ 2322691 h 2693232"/>
              <a:gd name="connsiteX5" fmla="*/ 5426635 w 5426635"/>
              <a:gd name="connsiteY5" fmla="*/ 2693232 h 2693232"/>
              <a:gd name="connsiteX0" fmla="*/ 0 w 5426635"/>
              <a:gd name="connsiteY0" fmla="*/ 2639444 h 2693232"/>
              <a:gd name="connsiteX1" fmla="*/ 1416423 w 5426635"/>
              <a:gd name="connsiteY1" fmla="*/ 2250974 h 2693232"/>
              <a:gd name="connsiteX2" fmla="*/ 2265082 w 5426635"/>
              <a:gd name="connsiteY2" fmla="*/ 272762 h 2693232"/>
              <a:gd name="connsiteX3" fmla="*/ 3012141 w 5426635"/>
              <a:gd name="connsiteY3" fmla="*/ 236903 h 2693232"/>
              <a:gd name="connsiteX4" fmla="*/ 3878729 w 5426635"/>
              <a:gd name="connsiteY4" fmla="*/ 2322691 h 2693232"/>
              <a:gd name="connsiteX5" fmla="*/ 5426635 w 5426635"/>
              <a:gd name="connsiteY5" fmla="*/ 2693232 h 2693232"/>
              <a:gd name="connsiteX0" fmla="*/ 0 w 5426635"/>
              <a:gd name="connsiteY0" fmla="*/ 2635912 h 2689700"/>
              <a:gd name="connsiteX1" fmla="*/ 1416423 w 5426635"/>
              <a:gd name="connsiteY1" fmla="*/ 2247442 h 2689700"/>
              <a:gd name="connsiteX2" fmla="*/ 2265082 w 5426635"/>
              <a:gd name="connsiteY2" fmla="*/ 269230 h 2689700"/>
              <a:gd name="connsiteX3" fmla="*/ 3012141 w 5426635"/>
              <a:gd name="connsiteY3" fmla="*/ 233371 h 2689700"/>
              <a:gd name="connsiteX4" fmla="*/ 3836893 w 5426635"/>
              <a:gd name="connsiteY4" fmla="*/ 2265371 h 2689700"/>
              <a:gd name="connsiteX5" fmla="*/ 5426635 w 5426635"/>
              <a:gd name="connsiteY5" fmla="*/ 2689700 h 2689700"/>
              <a:gd name="connsiteX0" fmla="*/ 0 w 5426635"/>
              <a:gd name="connsiteY0" fmla="*/ 2635912 h 2689700"/>
              <a:gd name="connsiteX1" fmla="*/ 1440329 w 5426635"/>
              <a:gd name="connsiteY1" fmla="*/ 2247442 h 2689700"/>
              <a:gd name="connsiteX2" fmla="*/ 2265082 w 5426635"/>
              <a:gd name="connsiteY2" fmla="*/ 269230 h 2689700"/>
              <a:gd name="connsiteX3" fmla="*/ 3012141 w 5426635"/>
              <a:gd name="connsiteY3" fmla="*/ 233371 h 2689700"/>
              <a:gd name="connsiteX4" fmla="*/ 3836893 w 5426635"/>
              <a:gd name="connsiteY4" fmla="*/ 2265371 h 2689700"/>
              <a:gd name="connsiteX5" fmla="*/ 5426635 w 5426635"/>
              <a:gd name="connsiteY5" fmla="*/ 2689700 h 2689700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689700 h 2749534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689700 h 2749534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719582 h 2749534"/>
              <a:gd name="connsiteX0" fmla="*/ 0 w 5444565"/>
              <a:gd name="connsiteY0" fmla="*/ 2735443 h 2735512"/>
              <a:gd name="connsiteX1" fmla="*/ 1458259 w 5444565"/>
              <a:gd name="connsiteY1" fmla="*/ 2233420 h 2735512"/>
              <a:gd name="connsiteX2" fmla="*/ 2283012 w 5444565"/>
              <a:gd name="connsiteY2" fmla="*/ 255208 h 2735512"/>
              <a:gd name="connsiteX3" fmla="*/ 3018118 w 5444565"/>
              <a:gd name="connsiteY3" fmla="*/ 243255 h 2735512"/>
              <a:gd name="connsiteX4" fmla="*/ 3854823 w 5444565"/>
              <a:gd name="connsiteY4" fmla="*/ 2251349 h 2735512"/>
              <a:gd name="connsiteX5" fmla="*/ 5444565 w 5444565"/>
              <a:gd name="connsiteY5" fmla="*/ 2705560 h 2735512"/>
              <a:gd name="connsiteX0" fmla="*/ 0 w 5444565"/>
              <a:gd name="connsiteY0" fmla="*/ 2735443 h 2735512"/>
              <a:gd name="connsiteX1" fmla="*/ 1458259 w 5444565"/>
              <a:gd name="connsiteY1" fmla="*/ 2233420 h 2735512"/>
              <a:gd name="connsiteX2" fmla="*/ 2283012 w 5444565"/>
              <a:gd name="connsiteY2" fmla="*/ 255208 h 2735512"/>
              <a:gd name="connsiteX3" fmla="*/ 3018118 w 5444565"/>
              <a:gd name="connsiteY3" fmla="*/ 243255 h 2735512"/>
              <a:gd name="connsiteX4" fmla="*/ 3854823 w 5444565"/>
              <a:gd name="connsiteY4" fmla="*/ 2251349 h 2735512"/>
              <a:gd name="connsiteX5" fmla="*/ 5444565 w 5444565"/>
              <a:gd name="connsiteY5" fmla="*/ 2705560 h 2735512"/>
              <a:gd name="connsiteX0" fmla="*/ 0 w 5444565"/>
              <a:gd name="connsiteY0" fmla="*/ 2728634 h 2728703"/>
              <a:gd name="connsiteX1" fmla="*/ 1458259 w 5444565"/>
              <a:gd name="connsiteY1" fmla="*/ 2226611 h 2728703"/>
              <a:gd name="connsiteX2" fmla="*/ 2283012 w 5444565"/>
              <a:gd name="connsiteY2" fmla="*/ 248399 h 2728703"/>
              <a:gd name="connsiteX3" fmla="*/ 2982259 w 5444565"/>
              <a:gd name="connsiteY3" fmla="*/ 248399 h 2728703"/>
              <a:gd name="connsiteX4" fmla="*/ 3854823 w 5444565"/>
              <a:gd name="connsiteY4" fmla="*/ 2244540 h 2728703"/>
              <a:gd name="connsiteX5" fmla="*/ 5444565 w 5444565"/>
              <a:gd name="connsiteY5" fmla="*/ 2698751 h 272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4565" h="2728703">
                <a:moveTo>
                  <a:pt x="0" y="2728634"/>
                </a:moveTo>
                <a:cubicBezTo>
                  <a:pt x="519454" y="2731622"/>
                  <a:pt x="1077757" y="2639983"/>
                  <a:pt x="1458259" y="2226611"/>
                </a:cubicBezTo>
                <a:cubicBezTo>
                  <a:pt x="1838761" y="1813239"/>
                  <a:pt x="2029012" y="578101"/>
                  <a:pt x="2283012" y="248399"/>
                </a:cubicBezTo>
                <a:cubicBezTo>
                  <a:pt x="2537012" y="-81303"/>
                  <a:pt x="2720291" y="-84291"/>
                  <a:pt x="2982259" y="248399"/>
                </a:cubicBezTo>
                <a:cubicBezTo>
                  <a:pt x="3244227" y="581089"/>
                  <a:pt x="3444439" y="1836148"/>
                  <a:pt x="3854823" y="2244540"/>
                </a:cubicBezTo>
                <a:cubicBezTo>
                  <a:pt x="4265207" y="2652932"/>
                  <a:pt x="5158690" y="2699748"/>
                  <a:pt x="5444565" y="26987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 descr="&quot;&quot;"/>
          <p:cNvCxnSpPr/>
          <p:nvPr/>
        </p:nvCxnSpPr>
        <p:spPr>
          <a:xfrm>
            <a:off x="2563906" y="5193553"/>
            <a:ext cx="6580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 descr="&quot;&quot;"/>
          <p:cNvCxnSpPr/>
          <p:nvPr/>
        </p:nvCxnSpPr>
        <p:spPr>
          <a:xfrm>
            <a:off x="5599953" y="2002119"/>
            <a:ext cx="0" cy="311380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descr="&quot;&quot;"/>
          <p:cNvSpPr txBox="1"/>
          <p:nvPr/>
        </p:nvSpPr>
        <p:spPr>
          <a:xfrm>
            <a:off x="5449110" y="531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" name="Oval 1" descr="&quot;&quot;"/>
          <p:cNvSpPr/>
          <p:nvPr/>
        </p:nvSpPr>
        <p:spPr>
          <a:xfrm>
            <a:off x="4040097" y="5054521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 descr="&quot;&quot;"/>
          <p:cNvSpPr/>
          <p:nvPr/>
        </p:nvSpPr>
        <p:spPr>
          <a:xfrm>
            <a:off x="6033249" y="5054519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 descr="&quot;&quot;"/>
          <p:cNvSpPr/>
          <p:nvPr/>
        </p:nvSpPr>
        <p:spPr>
          <a:xfrm>
            <a:off x="4918636" y="503980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 descr="&quot;&quot;"/>
          <p:cNvSpPr/>
          <p:nvPr/>
        </p:nvSpPr>
        <p:spPr>
          <a:xfrm>
            <a:off x="6037731" y="487227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 descr="&quot;&quot;"/>
          <p:cNvSpPr/>
          <p:nvPr/>
        </p:nvSpPr>
        <p:spPr>
          <a:xfrm>
            <a:off x="5685055" y="504641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 descr="&quot;&quot;"/>
          <p:cNvSpPr/>
          <p:nvPr/>
        </p:nvSpPr>
        <p:spPr>
          <a:xfrm>
            <a:off x="5685055" y="487227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 descr="&quot;&quot;"/>
          <p:cNvSpPr/>
          <p:nvPr/>
        </p:nvSpPr>
        <p:spPr>
          <a:xfrm>
            <a:off x="5675964" y="4690021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 descr="&quot;&quot;"/>
          <p:cNvSpPr/>
          <p:nvPr/>
        </p:nvSpPr>
        <p:spPr>
          <a:xfrm>
            <a:off x="5417673" y="504571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 descr="&quot;&quot;"/>
          <p:cNvSpPr/>
          <p:nvPr/>
        </p:nvSpPr>
        <p:spPr>
          <a:xfrm>
            <a:off x="5417673" y="486346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 descr="&quot;&quot;"/>
          <p:cNvSpPr/>
          <p:nvPr/>
        </p:nvSpPr>
        <p:spPr>
          <a:xfrm>
            <a:off x="6336366" y="5049922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 descr="&quot;&quot;"/>
          <p:cNvSpPr/>
          <p:nvPr/>
        </p:nvSpPr>
        <p:spPr>
          <a:xfrm>
            <a:off x="7522883" y="5054519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 descr="&quot;&quot;"/>
          <p:cNvSpPr/>
          <p:nvPr/>
        </p:nvSpPr>
        <p:spPr>
          <a:xfrm>
            <a:off x="5675964" y="449549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 descr="&quot;&quot;"/>
          <p:cNvSpPr/>
          <p:nvPr/>
        </p:nvSpPr>
        <p:spPr>
          <a:xfrm>
            <a:off x="5181543" y="503816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 descr="&quot;&quot;"/>
          <p:cNvSpPr/>
          <p:nvPr/>
        </p:nvSpPr>
        <p:spPr>
          <a:xfrm>
            <a:off x="5411820" y="4681218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 descr="&quot;&quot;"/>
          <p:cNvSpPr/>
          <p:nvPr/>
        </p:nvSpPr>
        <p:spPr>
          <a:xfrm>
            <a:off x="5409010" y="447637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 descr="&quot;&quot;"/>
          <p:cNvSpPr/>
          <p:nvPr/>
        </p:nvSpPr>
        <p:spPr>
          <a:xfrm>
            <a:off x="5675964" y="4300959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 descr="&quot;&quot;">
            <a:extLst>
              <a:ext uri="{FF2B5EF4-FFF2-40B4-BE49-F238E27FC236}">
                <a16:creationId xmlns:a16="http://schemas.microsoft.com/office/drawing/2014/main" id="{DBE75182-F937-4FA1-8128-5E061A21A77E}"/>
              </a:ext>
            </a:extLst>
          </p:cNvPr>
          <p:cNvSpPr txBox="1"/>
          <p:nvPr/>
        </p:nvSpPr>
        <p:spPr>
          <a:xfrm>
            <a:off x="4223935" y="5685699"/>
            <a:ext cx="275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e.g., memory improvement</a:t>
            </a:r>
          </a:p>
        </p:txBody>
      </p:sp>
      <p:sp>
        <p:nvSpPr>
          <p:cNvPr id="29" name="Oval 28" descr="&quot;&quot;"/>
          <p:cNvSpPr/>
          <p:nvPr/>
        </p:nvSpPr>
        <p:spPr>
          <a:xfrm>
            <a:off x="4498538" y="501570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 descr="&quot;&quot;"/>
          <p:cNvSpPr/>
          <p:nvPr/>
        </p:nvSpPr>
        <p:spPr>
          <a:xfrm>
            <a:off x="6037731" y="449410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 descr="&quot;&quot;"/>
          <p:cNvSpPr/>
          <p:nvPr/>
        </p:nvSpPr>
        <p:spPr>
          <a:xfrm>
            <a:off x="5157466" y="457805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 descr="&quot;&quot;"/>
          <p:cNvSpPr/>
          <p:nvPr/>
        </p:nvSpPr>
        <p:spPr>
          <a:xfrm>
            <a:off x="6336366" y="4855391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 descr="&quot;&quot;"/>
          <p:cNvSpPr/>
          <p:nvPr/>
        </p:nvSpPr>
        <p:spPr>
          <a:xfrm>
            <a:off x="5676392" y="4073233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 descr="&quot;&quot;"/>
          <p:cNvSpPr/>
          <p:nvPr/>
        </p:nvSpPr>
        <p:spPr>
          <a:xfrm>
            <a:off x="5676392" y="3899093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 descr="&quot;&quot;"/>
          <p:cNvSpPr/>
          <p:nvPr/>
        </p:nvSpPr>
        <p:spPr>
          <a:xfrm>
            <a:off x="5667301" y="371684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 descr="&quot;&quot;"/>
          <p:cNvSpPr/>
          <p:nvPr/>
        </p:nvSpPr>
        <p:spPr>
          <a:xfrm>
            <a:off x="5417673" y="427153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 descr="&quot;&quot;"/>
          <p:cNvSpPr/>
          <p:nvPr/>
        </p:nvSpPr>
        <p:spPr>
          <a:xfrm>
            <a:off x="5422761" y="4032685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 descr="&quot;&quot;"/>
          <p:cNvSpPr/>
          <p:nvPr/>
        </p:nvSpPr>
        <p:spPr>
          <a:xfrm>
            <a:off x="6034556" y="4677739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 descr="&quot;&quot;"/>
          <p:cNvSpPr/>
          <p:nvPr/>
        </p:nvSpPr>
        <p:spPr>
          <a:xfrm>
            <a:off x="7026203" y="502435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 descr="&quot;&quot;"/>
          <p:cNvSpPr/>
          <p:nvPr/>
        </p:nvSpPr>
        <p:spPr>
          <a:xfrm>
            <a:off x="5667301" y="3522313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 descr="&quot;&quot;"/>
          <p:cNvSpPr/>
          <p:nvPr/>
        </p:nvSpPr>
        <p:spPr>
          <a:xfrm>
            <a:off x="5172047" y="483345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 descr="&quot;&quot;"/>
          <p:cNvSpPr/>
          <p:nvPr/>
        </p:nvSpPr>
        <p:spPr>
          <a:xfrm>
            <a:off x="5417673" y="3821332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 descr="&quot;&quot;"/>
          <p:cNvSpPr/>
          <p:nvPr/>
        </p:nvSpPr>
        <p:spPr>
          <a:xfrm>
            <a:off x="5418221" y="3600203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 descr="&quot;&quot;"/>
          <p:cNvSpPr/>
          <p:nvPr/>
        </p:nvSpPr>
        <p:spPr>
          <a:xfrm>
            <a:off x="5667301" y="3327782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 descr="&quot;&quot;"/>
          <p:cNvSpPr/>
          <p:nvPr/>
        </p:nvSpPr>
        <p:spPr>
          <a:xfrm>
            <a:off x="4926421" y="485315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 descr="&quot;&quot;"/>
          <p:cNvSpPr/>
          <p:nvPr/>
        </p:nvSpPr>
        <p:spPr>
          <a:xfrm>
            <a:off x="4498538" y="4800552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 descr="&quot;&quot;"/>
          <p:cNvSpPr/>
          <p:nvPr/>
        </p:nvSpPr>
        <p:spPr>
          <a:xfrm>
            <a:off x="4921622" y="4609045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 descr="&quot;&quot;"/>
          <p:cNvSpPr/>
          <p:nvPr/>
        </p:nvSpPr>
        <p:spPr>
          <a:xfrm>
            <a:off x="5165351" y="4343252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 descr="&quot;&quot;"/>
          <p:cNvSpPr/>
          <p:nvPr/>
        </p:nvSpPr>
        <p:spPr>
          <a:xfrm>
            <a:off x="6317909" y="466041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3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Normal distribution and the null hypothesis</a:t>
            </a:r>
          </a:p>
        </p:txBody>
      </p:sp>
      <p:sp>
        <p:nvSpPr>
          <p:cNvPr id="4" name="Freeform 3" descr="&quot;&quot;"/>
          <p:cNvSpPr/>
          <p:nvPr/>
        </p:nvSpPr>
        <p:spPr>
          <a:xfrm>
            <a:off x="2976283" y="2387225"/>
            <a:ext cx="5444565" cy="2728703"/>
          </a:xfrm>
          <a:custGeom>
            <a:avLst/>
            <a:gdLst>
              <a:gd name="connsiteX0" fmla="*/ 0 w 5426635"/>
              <a:gd name="connsiteY0" fmla="*/ 2625323 h 2679111"/>
              <a:gd name="connsiteX1" fmla="*/ 1416423 w 5426635"/>
              <a:gd name="connsiteY1" fmla="*/ 2236853 h 2679111"/>
              <a:gd name="connsiteX2" fmla="*/ 2265082 w 5426635"/>
              <a:gd name="connsiteY2" fmla="*/ 258641 h 2679111"/>
              <a:gd name="connsiteX3" fmla="*/ 3036047 w 5426635"/>
              <a:gd name="connsiteY3" fmla="*/ 246688 h 2679111"/>
              <a:gd name="connsiteX4" fmla="*/ 3878729 w 5426635"/>
              <a:gd name="connsiteY4" fmla="*/ 2308570 h 2679111"/>
              <a:gd name="connsiteX5" fmla="*/ 5426635 w 5426635"/>
              <a:gd name="connsiteY5" fmla="*/ 2679111 h 2679111"/>
              <a:gd name="connsiteX0" fmla="*/ 0 w 5426635"/>
              <a:gd name="connsiteY0" fmla="*/ 2639444 h 2693232"/>
              <a:gd name="connsiteX1" fmla="*/ 1416423 w 5426635"/>
              <a:gd name="connsiteY1" fmla="*/ 2250974 h 2693232"/>
              <a:gd name="connsiteX2" fmla="*/ 2265082 w 5426635"/>
              <a:gd name="connsiteY2" fmla="*/ 272762 h 2693232"/>
              <a:gd name="connsiteX3" fmla="*/ 3012141 w 5426635"/>
              <a:gd name="connsiteY3" fmla="*/ 236903 h 2693232"/>
              <a:gd name="connsiteX4" fmla="*/ 3878729 w 5426635"/>
              <a:gd name="connsiteY4" fmla="*/ 2322691 h 2693232"/>
              <a:gd name="connsiteX5" fmla="*/ 5426635 w 5426635"/>
              <a:gd name="connsiteY5" fmla="*/ 2693232 h 2693232"/>
              <a:gd name="connsiteX0" fmla="*/ 0 w 5426635"/>
              <a:gd name="connsiteY0" fmla="*/ 2639444 h 2693232"/>
              <a:gd name="connsiteX1" fmla="*/ 1416423 w 5426635"/>
              <a:gd name="connsiteY1" fmla="*/ 2250974 h 2693232"/>
              <a:gd name="connsiteX2" fmla="*/ 2265082 w 5426635"/>
              <a:gd name="connsiteY2" fmla="*/ 272762 h 2693232"/>
              <a:gd name="connsiteX3" fmla="*/ 3012141 w 5426635"/>
              <a:gd name="connsiteY3" fmla="*/ 236903 h 2693232"/>
              <a:gd name="connsiteX4" fmla="*/ 3878729 w 5426635"/>
              <a:gd name="connsiteY4" fmla="*/ 2322691 h 2693232"/>
              <a:gd name="connsiteX5" fmla="*/ 5426635 w 5426635"/>
              <a:gd name="connsiteY5" fmla="*/ 2693232 h 2693232"/>
              <a:gd name="connsiteX0" fmla="*/ 0 w 5426635"/>
              <a:gd name="connsiteY0" fmla="*/ 2635912 h 2689700"/>
              <a:gd name="connsiteX1" fmla="*/ 1416423 w 5426635"/>
              <a:gd name="connsiteY1" fmla="*/ 2247442 h 2689700"/>
              <a:gd name="connsiteX2" fmla="*/ 2265082 w 5426635"/>
              <a:gd name="connsiteY2" fmla="*/ 269230 h 2689700"/>
              <a:gd name="connsiteX3" fmla="*/ 3012141 w 5426635"/>
              <a:gd name="connsiteY3" fmla="*/ 233371 h 2689700"/>
              <a:gd name="connsiteX4" fmla="*/ 3836893 w 5426635"/>
              <a:gd name="connsiteY4" fmla="*/ 2265371 h 2689700"/>
              <a:gd name="connsiteX5" fmla="*/ 5426635 w 5426635"/>
              <a:gd name="connsiteY5" fmla="*/ 2689700 h 2689700"/>
              <a:gd name="connsiteX0" fmla="*/ 0 w 5426635"/>
              <a:gd name="connsiteY0" fmla="*/ 2635912 h 2689700"/>
              <a:gd name="connsiteX1" fmla="*/ 1440329 w 5426635"/>
              <a:gd name="connsiteY1" fmla="*/ 2247442 h 2689700"/>
              <a:gd name="connsiteX2" fmla="*/ 2265082 w 5426635"/>
              <a:gd name="connsiteY2" fmla="*/ 269230 h 2689700"/>
              <a:gd name="connsiteX3" fmla="*/ 3012141 w 5426635"/>
              <a:gd name="connsiteY3" fmla="*/ 233371 h 2689700"/>
              <a:gd name="connsiteX4" fmla="*/ 3836893 w 5426635"/>
              <a:gd name="connsiteY4" fmla="*/ 2265371 h 2689700"/>
              <a:gd name="connsiteX5" fmla="*/ 5426635 w 5426635"/>
              <a:gd name="connsiteY5" fmla="*/ 2689700 h 2689700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689700 h 2749534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689700 h 2749534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719582 h 2749534"/>
              <a:gd name="connsiteX0" fmla="*/ 0 w 5444565"/>
              <a:gd name="connsiteY0" fmla="*/ 2735443 h 2735512"/>
              <a:gd name="connsiteX1" fmla="*/ 1458259 w 5444565"/>
              <a:gd name="connsiteY1" fmla="*/ 2233420 h 2735512"/>
              <a:gd name="connsiteX2" fmla="*/ 2283012 w 5444565"/>
              <a:gd name="connsiteY2" fmla="*/ 255208 h 2735512"/>
              <a:gd name="connsiteX3" fmla="*/ 3018118 w 5444565"/>
              <a:gd name="connsiteY3" fmla="*/ 243255 h 2735512"/>
              <a:gd name="connsiteX4" fmla="*/ 3854823 w 5444565"/>
              <a:gd name="connsiteY4" fmla="*/ 2251349 h 2735512"/>
              <a:gd name="connsiteX5" fmla="*/ 5444565 w 5444565"/>
              <a:gd name="connsiteY5" fmla="*/ 2705560 h 2735512"/>
              <a:gd name="connsiteX0" fmla="*/ 0 w 5444565"/>
              <a:gd name="connsiteY0" fmla="*/ 2735443 h 2735512"/>
              <a:gd name="connsiteX1" fmla="*/ 1458259 w 5444565"/>
              <a:gd name="connsiteY1" fmla="*/ 2233420 h 2735512"/>
              <a:gd name="connsiteX2" fmla="*/ 2283012 w 5444565"/>
              <a:gd name="connsiteY2" fmla="*/ 255208 h 2735512"/>
              <a:gd name="connsiteX3" fmla="*/ 3018118 w 5444565"/>
              <a:gd name="connsiteY3" fmla="*/ 243255 h 2735512"/>
              <a:gd name="connsiteX4" fmla="*/ 3854823 w 5444565"/>
              <a:gd name="connsiteY4" fmla="*/ 2251349 h 2735512"/>
              <a:gd name="connsiteX5" fmla="*/ 5444565 w 5444565"/>
              <a:gd name="connsiteY5" fmla="*/ 2705560 h 2735512"/>
              <a:gd name="connsiteX0" fmla="*/ 0 w 5444565"/>
              <a:gd name="connsiteY0" fmla="*/ 2728634 h 2728703"/>
              <a:gd name="connsiteX1" fmla="*/ 1458259 w 5444565"/>
              <a:gd name="connsiteY1" fmla="*/ 2226611 h 2728703"/>
              <a:gd name="connsiteX2" fmla="*/ 2283012 w 5444565"/>
              <a:gd name="connsiteY2" fmla="*/ 248399 h 2728703"/>
              <a:gd name="connsiteX3" fmla="*/ 2982259 w 5444565"/>
              <a:gd name="connsiteY3" fmla="*/ 248399 h 2728703"/>
              <a:gd name="connsiteX4" fmla="*/ 3854823 w 5444565"/>
              <a:gd name="connsiteY4" fmla="*/ 2244540 h 2728703"/>
              <a:gd name="connsiteX5" fmla="*/ 5444565 w 5444565"/>
              <a:gd name="connsiteY5" fmla="*/ 2698751 h 272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4565" h="2728703">
                <a:moveTo>
                  <a:pt x="0" y="2728634"/>
                </a:moveTo>
                <a:cubicBezTo>
                  <a:pt x="519454" y="2731622"/>
                  <a:pt x="1077757" y="2639983"/>
                  <a:pt x="1458259" y="2226611"/>
                </a:cubicBezTo>
                <a:cubicBezTo>
                  <a:pt x="1838761" y="1813239"/>
                  <a:pt x="2029012" y="578101"/>
                  <a:pt x="2283012" y="248399"/>
                </a:cubicBezTo>
                <a:cubicBezTo>
                  <a:pt x="2537012" y="-81303"/>
                  <a:pt x="2720291" y="-84291"/>
                  <a:pt x="2982259" y="248399"/>
                </a:cubicBezTo>
                <a:cubicBezTo>
                  <a:pt x="3244227" y="581089"/>
                  <a:pt x="3444439" y="1836148"/>
                  <a:pt x="3854823" y="2244540"/>
                </a:cubicBezTo>
                <a:cubicBezTo>
                  <a:pt x="4265207" y="2652932"/>
                  <a:pt x="5158690" y="2699748"/>
                  <a:pt x="5444565" y="26987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 descr="&quot;&quot;"/>
          <p:cNvCxnSpPr/>
          <p:nvPr/>
        </p:nvCxnSpPr>
        <p:spPr>
          <a:xfrm>
            <a:off x="2563906" y="5193553"/>
            <a:ext cx="6580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 descr="&quot;&quot;"/>
          <p:cNvCxnSpPr/>
          <p:nvPr/>
        </p:nvCxnSpPr>
        <p:spPr>
          <a:xfrm>
            <a:off x="5599953" y="2002119"/>
            <a:ext cx="0" cy="311380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descr="&quot;&quot;"/>
          <p:cNvSpPr txBox="1"/>
          <p:nvPr/>
        </p:nvSpPr>
        <p:spPr>
          <a:xfrm>
            <a:off x="5449110" y="531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" name="Oval 1" descr="&quot;&quot;"/>
          <p:cNvSpPr/>
          <p:nvPr/>
        </p:nvSpPr>
        <p:spPr>
          <a:xfrm>
            <a:off x="6639273" y="478577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 descr="&quot;&quot;"/>
          <p:cNvSpPr/>
          <p:nvPr/>
        </p:nvSpPr>
        <p:spPr>
          <a:xfrm>
            <a:off x="6033249" y="5054519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 descr="&quot;&quot;"/>
          <p:cNvSpPr/>
          <p:nvPr/>
        </p:nvSpPr>
        <p:spPr>
          <a:xfrm>
            <a:off x="4918636" y="503980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 descr="&quot;&quot;"/>
          <p:cNvSpPr/>
          <p:nvPr/>
        </p:nvSpPr>
        <p:spPr>
          <a:xfrm>
            <a:off x="6037731" y="487227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 descr="&quot;&quot;"/>
          <p:cNvSpPr/>
          <p:nvPr/>
        </p:nvSpPr>
        <p:spPr>
          <a:xfrm>
            <a:off x="5685055" y="504641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 descr="&quot;&quot;"/>
          <p:cNvSpPr/>
          <p:nvPr/>
        </p:nvSpPr>
        <p:spPr>
          <a:xfrm>
            <a:off x="5685055" y="487227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 descr="&quot;&quot;"/>
          <p:cNvSpPr/>
          <p:nvPr/>
        </p:nvSpPr>
        <p:spPr>
          <a:xfrm>
            <a:off x="5675964" y="4690021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 descr="&quot;&quot;"/>
          <p:cNvSpPr/>
          <p:nvPr/>
        </p:nvSpPr>
        <p:spPr>
          <a:xfrm>
            <a:off x="5417673" y="504571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 descr="&quot;&quot;"/>
          <p:cNvSpPr/>
          <p:nvPr/>
        </p:nvSpPr>
        <p:spPr>
          <a:xfrm>
            <a:off x="5417673" y="486346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 descr="&quot;&quot;"/>
          <p:cNvSpPr/>
          <p:nvPr/>
        </p:nvSpPr>
        <p:spPr>
          <a:xfrm>
            <a:off x="6336366" y="5049922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 descr="&quot;&quot;"/>
          <p:cNvSpPr/>
          <p:nvPr/>
        </p:nvSpPr>
        <p:spPr>
          <a:xfrm>
            <a:off x="7522883" y="5054519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 descr="&quot;&quot;"/>
          <p:cNvSpPr/>
          <p:nvPr/>
        </p:nvSpPr>
        <p:spPr>
          <a:xfrm>
            <a:off x="5675964" y="449549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 descr="&quot;&quot;"/>
          <p:cNvSpPr/>
          <p:nvPr/>
        </p:nvSpPr>
        <p:spPr>
          <a:xfrm>
            <a:off x="5181543" y="503816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 descr="&quot;&quot;"/>
          <p:cNvSpPr/>
          <p:nvPr/>
        </p:nvSpPr>
        <p:spPr>
          <a:xfrm>
            <a:off x="5411820" y="4681218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 descr="&quot;&quot;"/>
          <p:cNvSpPr/>
          <p:nvPr/>
        </p:nvSpPr>
        <p:spPr>
          <a:xfrm>
            <a:off x="6304275" y="442969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 descr="&quot;&quot;"/>
          <p:cNvSpPr/>
          <p:nvPr/>
        </p:nvSpPr>
        <p:spPr>
          <a:xfrm>
            <a:off x="5675964" y="4300959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 descr="&quot;&quot;">
            <a:extLst>
              <a:ext uri="{FF2B5EF4-FFF2-40B4-BE49-F238E27FC236}">
                <a16:creationId xmlns:a16="http://schemas.microsoft.com/office/drawing/2014/main" id="{DBE75182-F937-4FA1-8128-5E061A21A77E}"/>
              </a:ext>
            </a:extLst>
          </p:cNvPr>
          <p:cNvSpPr txBox="1"/>
          <p:nvPr/>
        </p:nvSpPr>
        <p:spPr>
          <a:xfrm>
            <a:off x="4223935" y="5685699"/>
            <a:ext cx="275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e.g., memory improvement</a:t>
            </a:r>
          </a:p>
        </p:txBody>
      </p:sp>
      <p:sp>
        <p:nvSpPr>
          <p:cNvPr id="29" name="Oval 28" descr="&quot;&quot;"/>
          <p:cNvSpPr/>
          <p:nvPr/>
        </p:nvSpPr>
        <p:spPr>
          <a:xfrm>
            <a:off x="4498538" y="501570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 descr="&quot;&quot;"/>
          <p:cNvSpPr/>
          <p:nvPr/>
        </p:nvSpPr>
        <p:spPr>
          <a:xfrm>
            <a:off x="6037731" y="449410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 descr="&quot;&quot;"/>
          <p:cNvSpPr/>
          <p:nvPr/>
        </p:nvSpPr>
        <p:spPr>
          <a:xfrm>
            <a:off x="6033249" y="427534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 descr="&quot;&quot;"/>
          <p:cNvSpPr/>
          <p:nvPr/>
        </p:nvSpPr>
        <p:spPr>
          <a:xfrm>
            <a:off x="6336366" y="4855391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 descr="&quot;&quot;"/>
          <p:cNvSpPr/>
          <p:nvPr/>
        </p:nvSpPr>
        <p:spPr>
          <a:xfrm>
            <a:off x="5676392" y="4073233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 descr="&quot;&quot;"/>
          <p:cNvSpPr/>
          <p:nvPr/>
        </p:nvSpPr>
        <p:spPr>
          <a:xfrm>
            <a:off x="5676392" y="3899093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 descr="&quot;&quot;"/>
          <p:cNvSpPr/>
          <p:nvPr/>
        </p:nvSpPr>
        <p:spPr>
          <a:xfrm>
            <a:off x="5667301" y="371684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 descr="&quot;&quot;"/>
          <p:cNvSpPr/>
          <p:nvPr/>
        </p:nvSpPr>
        <p:spPr>
          <a:xfrm>
            <a:off x="6312938" y="422485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 descr="&quot;&quot;"/>
          <p:cNvSpPr/>
          <p:nvPr/>
        </p:nvSpPr>
        <p:spPr>
          <a:xfrm>
            <a:off x="6318026" y="3986005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 descr="&quot;&quot;"/>
          <p:cNvSpPr/>
          <p:nvPr/>
        </p:nvSpPr>
        <p:spPr>
          <a:xfrm>
            <a:off x="6034556" y="4677739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 descr="&quot;&quot;"/>
          <p:cNvSpPr/>
          <p:nvPr/>
        </p:nvSpPr>
        <p:spPr>
          <a:xfrm>
            <a:off x="7026203" y="502435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 descr="&quot;&quot;"/>
          <p:cNvSpPr/>
          <p:nvPr/>
        </p:nvSpPr>
        <p:spPr>
          <a:xfrm>
            <a:off x="6018307" y="354049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 descr="&quot;&quot;"/>
          <p:cNvSpPr/>
          <p:nvPr/>
        </p:nvSpPr>
        <p:spPr>
          <a:xfrm>
            <a:off x="5172047" y="483345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 descr="&quot;&quot;"/>
          <p:cNvSpPr/>
          <p:nvPr/>
        </p:nvSpPr>
        <p:spPr>
          <a:xfrm>
            <a:off x="6312938" y="3774652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 descr="&quot;&quot;"/>
          <p:cNvSpPr/>
          <p:nvPr/>
        </p:nvSpPr>
        <p:spPr>
          <a:xfrm>
            <a:off x="6657345" y="5006903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 descr="&quot;&quot;"/>
          <p:cNvSpPr/>
          <p:nvPr/>
        </p:nvSpPr>
        <p:spPr>
          <a:xfrm>
            <a:off x="6032241" y="3796878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 descr="&quot;&quot;"/>
          <p:cNvSpPr/>
          <p:nvPr/>
        </p:nvSpPr>
        <p:spPr>
          <a:xfrm>
            <a:off x="4926421" y="485315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 descr="&quot;&quot;"/>
          <p:cNvSpPr/>
          <p:nvPr/>
        </p:nvSpPr>
        <p:spPr>
          <a:xfrm>
            <a:off x="4498538" y="4800552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 descr="&quot;&quot;"/>
          <p:cNvSpPr/>
          <p:nvPr/>
        </p:nvSpPr>
        <p:spPr>
          <a:xfrm>
            <a:off x="5392033" y="447046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 descr="&quot;&quot;"/>
          <p:cNvSpPr/>
          <p:nvPr/>
        </p:nvSpPr>
        <p:spPr>
          <a:xfrm>
            <a:off x="6041134" y="404053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 descr="&quot;&quot;"/>
          <p:cNvSpPr/>
          <p:nvPr/>
        </p:nvSpPr>
        <p:spPr>
          <a:xfrm>
            <a:off x="6317909" y="466041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99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Normal distribution and the null hypothesis</a:t>
            </a:r>
          </a:p>
        </p:txBody>
      </p:sp>
      <p:sp>
        <p:nvSpPr>
          <p:cNvPr id="4" name="Freeform 3" descr="&quot;&quot;"/>
          <p:cNvSpPr/>
          <p:nvPr/>
        </p:nvSpPr>
        <p:spPr>
          <a:xfrm>
            <a:off x="2976283" y="2387225"/>
            <a:ext cx="5444565" cy="2728703"/>
          </a:xfrm>
          <a:custGeom>
            <a:avLst/>
            <a:gdLst>
              <a:gd name="connsiteX0" fmla="*/ 0 w 5426635"/>
              <a:gd name="connsiteY0" fmla="*/ 2625323 h 2679111"/>
              <a:gd name="connsiteX1" fmla="*/ 1416423 w 5426635"/>
              <a:gd name="connsiteY1" fmla="*/ 2236853 h 2679111"/>
              <a:gd name="connsiteX2" fmla="*/ 2265082 w 5426635"/>
              <a:gd name="connsiteY2" fmla="*/ 258641 h 2679111"/>
              <a:gd name="connsiteX3" fmla="*/ 3036047 w 5426635"/>
              <a:gd name="connsiteY3" fmla="*/ 246688 h 2679111"/>
              <a:gd name="connsiteX4" fmla="*/ 3878729 w 5426635"/>
              <a:gd name="connsiteY4" fmla="*/ 2308570 h 2679111"/>
              <a:gd name="connsiteX5" fmla="*/ 5426635 w 5426635"/>
              <a:gd name="connsiteY5" fmla="*/ 2679111 h 2679111"/>
              <a:gd name="connsiteX0" fmla="*/ 0 w 5426635"/>
              <a:gd name="connsiteY0" fmla="*/ 2639444 h 2693232"/>
              <a:gd name="connsiteX1" fmla="*/ 1416423 w 5426635"/>
              <a:gd name="connsiteY1" fmla="*/ 2250974 h 2693232"/>
              <a:gd name="connsiteX2" fmla="*/ 2265082 w 5426635"/>
              <a:gd name="connsiteY2" fmla="*/ 272762 h 2693232"/>
              <a:gd name="connsiteX3" fmla="*/ 3012141 w 5426635"/>
              <a:gd name="connsiteY3" fmla="*/ 236903 h 2693232"/>
              <a:gd name="connsiteX4" fmla="*/ 3878729 w 5426635"/>
              <a:gd name="connsiteY4" fmla="*/ 2322691 h 2693232"/>
              <a:gd name="connsiteX5" fmla="*/ 5426635 w 5426635"/>
              <a:gd name="connsiteY5" fmla="*/ 2693232 h 2693232"/>
              <a:gd name="connsiteX0" fmla="*/ 0 w 5426635"/>
              <a:gd name="connsiteY0" fmla="*/ 2639444 h 2693232"/>
              <a:gd name="connsiteX1" fmla="*/ 1416423 w 5426635"/>
              <a:gd name="connsiteY1" fmla="*/ 2250974 h 2693232"/>
              <a:gd name="connsiteX2" fmla="*/ 2265082 w 5426635"/>
              <a:gd name="connsiteY2" fmla="*/ 272762 h 2693232"/>
              <a:gd name="connsiteX3" fmla="*/ 3012141 w 5426635"/>
              <a:gd name="connsiteY3" fmla="*/ 236903 h 2693232"/>
              <a:gd name="connsiteX4" fmla="*/ 3878729 w 5426635"/>
              <a:gd name="connsiteY4" fmla="*/ 2322691 h 2693232"/>
              <a:gd name="connsiteX5" fmla="*/ 5426635 w 5426635"/>
              <a:gd name="connsiteY5" fmla="*/ 2693232 h 2693232"/>
              <a:gd name="connsiteX0" fmla="*/ 0 w 5426635"/>
              <a:gd name="connsiteY0" fmla="*/ 2635912 h 2689700"/>
              <a:gd name="connsiteX1" fmla="*/ 1416423 w 5426635"/>
              <a:gd name="connsiteY1" fmla="*/ 2247442 h 2689700"/>
              <a:gd name="connsiteX2" fmla="*/ 2265082 w 5426635"/>
              <a:gd name="connsiteY2" fmla="*/ 269230 h 2689700"/>
              <a:gd name="connsiteX3" fmla="*/ 3012141 w 5426635"/>
              <a:gd name="connsiteY3" fmla="*/ 233371 h 2689700"/>
              <a:gd name="connsiteX4" fmla="*/ 3836893 w 5426635"/>
              <a:gd name="connsiteY4" fmla="*/ 2265371 h 2689700"/>
              <a:gd name="connsiteX5" fmla="*/ 5426635 w 5426635"/>
              <a:gd name="connsiteY5" fmla="*/ 2689700 h 2689700"/>
              <a:gd name="connsiteX0" fmla="*/ 0 w 5426635"/>
              <a:gd name="connsiteY0" fmla="*/ 2635912 h 2689700"/>
              <a:gd name="connsiteX1" fmla="*/ 1440329 w 5426635"/>
              <a:gd name="connsiteY1" fmla="*/ 2247442 h 2689700"/>
              <a:gd name="connsiteX2" fmla="*/ 2265082 w 5426635"/>
              <a:gd name="connsiteY2" fmla="*/ 269230 h 2689700"/>
              <a:gd name="connsiteX3" fmla="*/ 3012141 w 5426635"/>
              <a:gd name="connsiteY3" fmla="*/ 233371 h 2689700"/>
              <a:gd name="connsiteX4" fmla="*/ 3836893 w 5426635"/>
              <a:gd name="connsiteY4" fmla="*/ 2265371 h 2689700"/>
              <a:gd name="connsiteX5" fmla="*/ 5426635 w 5426635"/>
              <a:gd name="connsiteY5" fmla="*/ 2689700 h 2689700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689700 h 2749534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689700 h 2749534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719582 h 2749534"/>
              <a:gd name="connsiteX0" fmla="*/ 0 w 5444565"/>
              <a:gd name="connsiteY0" fmla="*/ 2735443 h 2735512"/>
              <a:gd name="connsiteX1" fmla="*/ 1458259 w 5444565"/>
              <a:gd name="connsiteY1" fmla="*/ 2233420 h 2735512"/>
              <a:gd name="connsiteX2" fmla="*/ 2283012 w 5444565"/>
              <a:gd name="connsiteY2" fmla="*/ 255208 h 2735512"/>
              <a:gd name="connsiteX3" fmla="*/ 3018118 w 5444565"/>
              <a:gd name="connsiteY3" fmla="*/ 243255 h 2735512"/>
              <a:gd name="connsiteX4" fmla="*/ 3854823 w 5444565"/>
              <a:gd name="connsiteY4" fmla="*/ 2251349 h 2735512"/>
              <a:gd name="connsiteX5" fmla="*/ 5444565 w 5444565"/>
              <a:gd name="connsiteY5" fmla="*/ 2705560 h 2735512"/>
              <a:gd name="connsiteX0" fmla="*/ 0 w 5444565"/>
              <a:gd name="connsiteY0" fmla="*/ 2735443 h 2735512"/>
              <a:gd name="connsiteX1" fmla="*/ 1458259 w 5444565"/>
              <a:gd name="connsiteY1" fmla="*/ 2233420 h 2735512"/>
              <a:gd name="connsiteX2" fmla="*/ 2283012 w 5444565"/>
              <a:gd name="connsiteY2" fmla="*/ 255208 h 2735512"/>
              <a:gd name="connsiteX3" fmla="*/ 3018118 w 5444565"/>
              <a:gd name="connsiteY3" fmla="*/ 243255 h 2735512"/>
              <a:gd name="connsiteX4" fmla="*/ 3854823 w 5444565"/>
              <a:gd name="connsiteY4" fmla="*/ 2251349 h 2735512"/>
              <a:gd name="connsiteX5" fmla="*/ 5444565 w 5444565"/>
              <a:gd name="connsiteY5" fmla="*/ 2705560 h 2735512"/>
              <a:gd name="connsiteX0" fmla="*/ 0 w 5444565"/>
              <a:gd name="connsiteY0" fmla="*/ 2728634 h 2728703"/>
              <a:gd name="connsiteX1" fmla="*/ 1458259 w 5444565"/>
              <a:gd name="connsiteY1" fmla="*/ 2226611 h 2728703"/>
              <a:gd name="connsiteX2" fmla="*/ 2283012 w 5444565"/>
              <a:gd name="connsiteY2" fmla="*/ 248399 h 2728703"/>
              <a:gd name="connsiteX3" fmla="*/ 2982259 w 5444565"/>
              <a:gd name="connsiteY3" fmla="*/ 248399 h 2728703"/>
              <a:gd name="connsiteX4" fmla="*/ 3854823 w 5444565"/>
              <a:gd name="connsiteY4" fmla="*/ 2244540 h 2728703"/>
              <a:gd name="connsiteX5" fmla="*/ 5444565 w 5444565"/>
              <a:gd name="connsiteY5" fmla="*/ 2698751 h 272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4565" h="2728703">
                <a:moveTo>
                  <a:pt x="0" y="2728634"/>
                </a:moveTo>
                <a:cubicBezTo>
                  <a:pt x="519454" y="2731622"/>
                  <a:pt x="1077757" y="2639983"/>
                  <a:pt x="1458259" y="2226611"/>
                </a:cubicBezTo>
                <a:cubicBezTo>
                  <a:pt x="1838761" y="1813239"/>
                  <a:pt x="2029012" y="578101"/>
                  <a:pt x="2283012" y="248399"/>
                </a:cubicBezTo>
                <a:cubicBezTo>
                  <a:pt x="2537012" y="-81303"/>
                  <a:pt x="2720291" y="-84291"/>
                  <a:pt x="2982259" y="248399"/>
                </a:cubicBezTo>
                <a:cubicBezTo>
                  <a:pt x="3244227" y="581089"/>
                  <a:pt x="3444439" y="1836148"/>
                  <a:pt x="3854823" y="2244540"/>
                </a:cubicBezTo>
                <a:cubicBezTo>
                  <a:pt x="4265207" y="2652932"/>
                  <a:pt x="5158690" y="2699748"/>
                  <a:pt x="5444565" y="26987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 descr="&quot;&quot;"/>
          <p:cNvCxnSpPr/>
          <p:nvPr/>
        </p:nvCxnSpPr>
        <p:spPr>
          <a:xfrm>
            <a:off x="2563906" y="5193553"/>
            <a:ext cx="6580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 descr="&quot;&quot;"/>
          <p:cNvCxnSpPr/>
          <p:nvPr/>
        </p:nvCxnSpPr>
        <p:spPr>
          <a:xfrm>
            <a:off x="5608703" y="2228765"/>
            <a:ext cx="0" cy="311380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descr="&quot;&quot;"/>
          <p:cNvSpPr txBox="1"/>
          <p:nvPr/>
        </p:nvSpPr>
        <p:spPr>
          <a:xfrm>
            <a:off x="5449110" y="531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" name="Oval 1" descr="&quot;&quot;"/>
          <p:cNvSpPr/>
          <p:nvPr/>
        </p:nvSpPr>
        <p:spPr>
          <a:xfrm>
            <a:off x="6639273" y="478577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 descr="&quot;&quot;"/>
          <p:cNvSpPr/>
          <p:nvPr/>
        </p:nvSpPr>
        <p:spPr>
          <a:xfrm>
            <a:off x="6033249" y="5054519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 descr="&quot;&quot;"/>
          <p:cNvSpPr/>
          <p:nvPr/>
        </p:nvSpPr>
        <p:spPr>
          <a:xfrm>
            <a:off x="4918636" y="503980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 descr="&quot;&quot;"/>
          <p:cNvSpPr/>
          <p:nvPr/>
        </p:nvSpPr>
        <p:spPr>
          <a:xfrm>
            <a:off x="6037731" y="487227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 descr="&quot;&quot;"/>
          <p:cNvSpPr/>
          <p:nvPr/>
        </p:nvSpPr>
        <p:spPr>
          <a:xfrm>
            <a:off x="7019729" y="478577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 descr="&quot;&quot;"/>
          <p:cNvSpPr/>
          <p:nvPr/>
        </p:nvSpPr>
        <p:spPr>
          <a:xfrm>
            <a:off x="7019729" y="461163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 descr="&quot;&quot;"/>
          <p:cNvSpPr/>
          <p:nvPr/>
        </p:nvSpPr>
        <p:spPr>
          <a:xfrm>
            <a:off x="7010638" y="4429385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 descr="&quot;&quot;"/>
          <p:cNvSpPr/>
          <p:nvPr/>
        </p:nvSpPr>
        <p:spPr>
          <a:xfrm>
            <a:off x="6639273" y="459912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 descr="&quot;&quot;"/>
          <p:cNvSpPr/>
          <p:nvPr/>
        </p:nvSpPr>
        <p:spPr>
          <a:xfrm>
            <a:off x="6639273" y="4416875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 descr="&quot;&quot;"/>
          <p:cNvSpPr/>
          <p:nvPr/>
        </p:nvSpPr>
        <p:spPr>
          <a:xfrm>
            <a:off x="6336366" y="5049922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 descr="&quot;&quot;"/>
          <p:cNvSpPr/>
          <p:nvPr/>
        </p:nvSpPr>
        <p:spPr>
          <a:xfrm>
            <a:off x="7522883" y="5054519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 descr="&quot;&quot;"/>
          <p:cNvSpPr/>
          <p:nvPr/>
        </p:nvSpPr>
        <p:spPr>
          <a:xfrm>
            <a:off x="7010638" y="423485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 descr="&quot;&quot;"/>
          <p:cNvSpPr/>
          <p:nvPr/>
        </p:nvSpPr>
        <p:spPr>
          <a:xfrm>
            <a:off x="5181543" y="503816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 descr="&quot;&quot;"/>
          <p:cNvSpPr/>
          <p:nvPr/>
        </p:nvSpPr>
        <p:spPr>
          <a:xfrm>
            <a:off x="6633420" y="423462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 descr="&quot;&quot;"/>
          <p:cNvSpPr/>
          <p:nvPr/>
        </p:nvSpPr>
        <p:spPr>
          <a:xfrm>
            <a:off x="6304275" y="442969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 descr="&quot;&quot;"/>
          <p:cNvSpPr/>
          <p:nvPr/>
        </p:nvSpPr>
        <p:spPr>
          <a:xfrm>
            <a:off x="7010638" y="4040323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 descr="&quot;&quot;">
            <a:extLst>
              <a:ext uri="{FF2B5EF4-FFF2-40B4-BE49-F238E27FC236}">
                <a16:creationId xmlns:a16="http://schemas.microsoft.com/office/drawing/2014/main" id="{DBE75182-F937-4FA1-8128-5E061A21A77E}"/>
              </a:ext>
            </a:extLst>
          </p:cNvPr>
          <p:cNvSpPr txBox="1"/>
          <p:nvPr/>
        </p:nvSpPr>
        <p:spPr>
          <a:xfrm>
            <a:off x="4223935" y="5685699"/>
            <a:ext cx="275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e.g., memory improvement</a:t>
            </a:r>
          </a:p>
        </p:txBody>
      </p:sp>
      <p:sp>
        <p:nvSpPr>
          <p:cNvPr id="29" name="Oval 28" descr="&quot;&quot;"/>
          <p:cNvSpPr/>
          <p:nvPr/>
        </p:nvSpPr>
        <p:spPr>
          <a:xfrm>
            <a:off x="5418563" y="5040881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 descr="&quot;&quot;"/>
          <p:cNvSpPr/>
          <p:nvPr/>
        </p:nvSpPr>
        <p:spPr>
          <a:xfrm>
            <a:off x="6037731" y="449410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 descr="&quot;&quot;"/>
          <p:cNvSpPr/>
          <p:nvPr/>
        </p:nvSpPr>
        <p:spPr>
          <a:xfrm>
            <a:off x="6033249" y="427534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 descr="&quot;&quot;"/>
          <p:cNvSpPr/>
          <p:nvPr/>
        </p:nvSpPr>
        <p:spPr>
          <a:xfrm>
            <a:off x="6336366" y="4855391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 descr="&quot;&quot;"/>
          <p:cNvSpPr/>
          <p:nvPr/>
        </p:nvSpPr>
        <p:spPr>
          <a:xfrm>
            <a:off x="7770765" y="5032912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 descr="&quot;&quot;"/>
          <p:cNvSpPr/>
          <p:nvPr/>
        </p:nvSpPr>
        <p:spPr>
          <a:xfrm>
            <a:off x="7274085" y="4998255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 descr="&quot;&quot;"/>
          <p:cNvSpPr/>
          <p:nvPr/>
        </p:nvSpPr>
        <p:spPr>
          <a:xfrm>
            <a:off x="6312938" y="357022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 descr="&quot;&quot;"/>
          <p:cNvSpPr/>
          <p:nvPr/>
        </p:nvSpPr>
        <p:spPr>
          <a:xfrm>
            <a:off x="6312938" y="422485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 descr="&quot;&quot;"/>
          <p:cNvSpPr/>
          <p:nvPr/>
        </p:nvSpPr>
        <p:spPr>
          <a:xfrm>
            <a:off x="6318026" y="3986005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 descr="&quot;&quot;"/>
          <p:cNvSpPr/>
          <p:nvPr/>
        </p:nvSpPr>
        <p:spPr>
          <a:xfrm>
            <a:off x="6034556" y="4677739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 descr="&quot;&quot;"/>
          <p:cNvSpPr/>
          <p:nvPr/>
        </p:nvSpPr>
        <p:spPr>
          <a:xfrm>
            <a:off x="7026203" y="502435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 descr="&quot;&quot;"/>
          <p:cNvSpPr/>
          <p:nvPr/>
        </p:nvSpPr>
        <p:spPr>
          <a:xfrm>
            <a:off x="7516438" y="4830763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 descr="&quot;&quot;"/>
          <p:cNvSpPr/>
          <p:nvPr/>
        </p:nvSpPr>
        <p:spPr>
          <a:xfrm>
            <a:off x="5172047" y="483345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 descr="&quot;&quot;"/>
          <p:cNvSpPr/>
          <p:nvPr/>
        </p:nvSpPr>
        <p:spPr>
          <a:xfrm>
            <a:off x="6312938" y="3774652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 descr="&quot;&quot;"/>
          <p:cNvSpPr/>
          <p:nvPr/>
        </p:nvSpPr>
        <p:spPr>
          <a:xfrm>
            <a:off x="6657345" y="5006903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 descr="&quot;&quot;"/>
          <p:cNvSpPr/>
          <p:nvPr/>
        </p:nvSpPr>
        <p:spPr>
          <a:xfrm>
            <a:off x="6567679" y="377681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 descr="&quot;&quot;"/>
          <p:cNvSpPr/>
          <p:nvPr/>
        </p:nvSpPr>
        <p:spPr>
          <a:xfrm>
            <a:off x="5696367" y="4783673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 descr="&quot;&quot;"/>
          <p:cNvSpPr/>
          <p:nvPr/>
        </p:nvSpPr>
        <p:spPr>
          <a:xfrm>
            <a:off x="5698565" y="5016133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 descr="&quot;&quot;"/>
          <p:cNvSpPr/>
          <p:nvPr/>
        </p:nvSpPr>
        <p:spPr>
          <a:xfrm>
            <a:off x="6613633" y="4023875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 descr="&quot;&quot;"/>
          <p:cNvSpPr/>
          <p:nvPr/>
        </p:nvSpPr>
        <p:spPr>
          <a:xfrm>
            <a:off x="6309578" y="3373801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 descr="&quot;&quot;"/>
          <p:cNvSpPr/>
          <p:nvPr/>
        </p:nvSpPr>
        <p:spPr>
          <a:xfrm>
            <a:off x="6317909" y="466041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9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81675" y="678511"/>
            <a:ext cx="6768752" cy="897280"/>
          </a:xfrm>
        </p:spPr>
        <p:txBody>
          <a:bodyPr/>
          <a:lstStyle/>
          <a:p>
            <a:r>
              <a:rPr lang="en-GB" sz="4000" b="1" dirty="0"/>
              <a:t>What is a “significant result”?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3953" y="1686209"/>
            <a:ext cx="8291264" cy="4853348"/>
          </a:xfrm>
        </p:spPr>
        <p:txBody>
          <a:bodyPr/>
          <a:lstStyle/>
          <a:p>
            <a:endParaRPr lang="en-GB" sz="1400" dirty="0">
              <a:solidFill>
                <a:schemeClr val="tx1"/>
              </a:solidFill>
            </a:endParaRPr>
          </a:p>
          <a:p>
            <a:r>
              <a:rPr lang="en-GB" dirty="0"/>
              <a:t>It relates to how likely a result is under the null hypothesis (H</a:t>
            </a:r>
            <a:r>
              <a:rPr lang="en-GB" baseline="-25000" dirty="0"/>
              <a:t>0</a:t>
            </a:r>
            <a:r>
              <a:rPr lang="en-GB" dirty="0"/>
              <a:t>)</a:t>
            </a:r>
            <a:endParaRPr lang="en-GB" baseline="-25000" dirty="0"/>
          </a:p>
          <a:p>
            <a:endParaRPr lang="en-GB" sz="1400" baseline="-25000" dirty="0"/>
          </a:p>
          <a:p>
            <a:r>
              <a:rPr lang="en-GB" b="1" dirty="0">
                <a:solidFill>
                  <a:srgbClr val="FF0000"/>
                </a:solidFill>
              </a:rPr>
              <a:t>ALL RESULTS are *</a:t>
            </a:r>
            <a:r>
              <a:rPr lang="en-GB" b="1" i="1" u="sng" dirty="0">
                <a:solidFill>
                  <a:srgbClr val="FF0000"/>
                </a:solidFill>
              </a:rPr>
              <a:t>possible</a:t>
            </a:r>
            <a:r>
              <a:rPr lang="en-GB" b="1" dirty="0">
                <a:solidFill>
                  <a:srgbClr val="FF0000"/>
                </a:solidFill>
              </a:rPr>
              <a:t>* under H</a:t>
            </a:r>
            <a:r>
              <a:rPr lang="en-GB" b="1" baseline="-25000" dirty="0">
                <a:solidFill>
                  <a:srgbClr val="FF0000"/>
                </a:solidFill>
              </a:rPr>
              <a:t>0</a:t>
            </a:r>
          </a:p>
          <a:p>
            <a:endParaRPr lang="en-GB" baseline="-25000" dirty="0"/>
          </a:p>
          <a:p>
            <a:r>
              <a:rPr lang="en-GB" dirty="0"/>
              <a:t>but </a:t>
            </a:r>
            <a:r>
              <a:rPr lang="en-GB" b="1" dirty="0">
                <a:solidFill>
                  <a:srgbClr val="FF0000"/>
                </a:solidFill>
              </a:rPr>
              <a:t>some results are </a:t>
            </a:r>
            <a:r>
              <a:rPr lang="en-GB" b="1" dirty="0" smtClean="0">
                <a:solidFill>
                  <a:srgbClr val="FF0000"/>
                </a:solidFill>
              </a:rPr>
              <a:t>less likely, and some VERY </a:t>
            </a:r>
            <a:r>
              <a:rPr lang="en-GB" b="1" dirty="0">
                <a:solidFill>
                  <a:srgbClr val="FF0000"/>
                </a:solidFill>
              </a:rPr>
              <a:t>*</a:t>
            </a:r>
            <a:r>
              <a:rPr lang="en-GB" b="1" i="1" u="sng" dirty="0">
                <a:solidFill>
                  <a:srgbClr val="FF0000"/>
                </a:solidFill>
              </a:rPr>
              <a:t>unlikely</a:t>
            </a:r>
            <a:r>
              <a:rPr lang="en-GB" b="1" dirty="0" smtClean="0">
                <a:solidFill>
                  <a:srgbClr val="FF0000"/>
                </a:solidFill>
              </a:rPr>
              <a:t>*</a:t>
            </a:r>
            <a:r>
              <a:rPr lang="en-GB" dirty="0" smtClean="0">
                <a:solidFill>
                  <a:srgbClr val="FF0000"/>
                </a:solidFill>
              </a:rPr>
              <a:t>.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We can estimate this by computing the “p value”…</a:t>
            </a:r>
            <a:endParaRPr lang="en-GB" dirty="0">
              <a:solidFill>
                <a:schemeClr val="tx1"/>
              </a:solidFill>
            </a:endParaRPr>
          </a:p>
          <a:p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413476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 values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03251" y="1457326"/>
            <a:ext cx="5111749" cy="4752975"/>
          </a:xfrm>
        </p:spPr>
        <p:txBody>
          <a:bodyPr/>
          <a:lstStyle/>
          <a:p>
            <a:r>
              <a:rPr lang="en-GB" sz="2000" b="1" dirty="0" smtClean="0"/>
              <a:t>This is the probability of the data, if the null hypothesis was true</a:t>
            </a:r>
          </a:p>
          <a:p>
            <a:endParaRPr lang="en-GB" sz="2000" b="1" dirty="0"/>
          </a:p>
          <a:p>
            <a:r>
              <a:rPr lang="en-GB" sz="2000" b="1" dirty="0" smtClean="0"/>
              <a:t>It reflects how likely we would be to observe a pattern of data like this, if there was actually no effect in </a:t>
            </a:r>
          </a:p>
          <a:p>
            <a:endParaRPr lang="en-GB" sz="2000" b="1" dirty="0"/>
          </a:p>
          <a:p>
            <a:endParaRPr lang="en-GB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870" y="425450"/>
            <a:ext cx="3496770" cy="22028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452" y="2628318"/>
            <a:ext cx="3446371" cy="2171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637" y="4799436"/>
            <a:ext cx="3081953" cy="18332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31300" y="990600"/>
            <a:ext cx="115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e.g., p = .9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9696132" y="3244850"/>
            <a:ext cx="115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e.g., p = .3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0661332" y="5116195"/>
            <a:ext cx="127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e.g., p = .04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93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Binomial Test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27381" y="1292226"/>
            <a:ext cx="5340019" cy="4752975"/>
          </a:xfrm>
        </p:spPr>
        <p:txBody>
          <a:bodyPr/>
          <a:lstStyle/>
          <a:p>
            <a:r>
              <a:rPr lang="en-GB" dirty="0" smtClean="0"/>
              <a:t>Gives the probability of seeing exactly X number of same events out of Y, where each event has an independent probability of Z…</a:t>
            </a:r>
          </a:p>
          <a:p>
            <a:endParaRPr lang="en-GB" dirty="0"/>
          </a:p>
          <a:p>
            <a:r>
              <a:rPr lang="en-GB" sz="2000" dirty="0" smtClean="0"/>
              <a:t>E.g., what is the probability of getting </a:t>
            </a:r>
            <a:r>
              <a:rPr lang="en-GB" sz="2000" b="1" dirty="0" smtClean="0">
                <a:solidFill>
                  <a:srgbClr val="FF0000"/>
                </a:solidFill>
              </a:rPr>
              <a:t>12</a:t>
            </a:r>
            <a:r>
              <a:rPr lang="en-GB" sz="2000" dirty="0" smtClean="0"/>
              <a:t> </a:t>
            </a:r>
            <a:r>
              <a:rPr lang="en-GB" sz="2000" b="1" dirty="0" smtClean="0">
                <a:solidFill>
                  <a:srgbClr val="FF0000"/>
                </a:solidFill>
              </a:rPr>
              <a:t>heads</a:t>
            </a:r>
            <a:r>
              <a:rPr lang="en-GB" sz="2000" dirty="0" smtClean="0"/>
              <a:t> from </a:t>
            </a:r>
            <a:r>
              <a:rPr lang="en-GB" sz="2000" b="1" dirty="0" smtClean="0">
                <a:solidFill>
                  <a:srgbClr val="FF0000"/>
                </a:solidFill>
              </a:rPr>
              <a:t>20 flips</a:t>
            </a:r>
            <a:r>
              <a:rPr lang="en-GB" sz="2000" dirty="0" smtClean="0"/>
              <a:t>, given the probability of a head on each flip is </a:t>
            </a:r>
            <a:r>
              <a:rPr lang="en-GB" sz="2000" b="1" dirty="0" smtClean="0">
                <a:solidFill>
                  <a:srgbClr val="FF0000"/>
                </a:solidFill>
              </a:rPr>
              <a:t>1/2 (.5)</a:t>
            </a:r>
            <a:r>
              <a:rPr lang="en-GB" sz="2000" dirty="0" smtClean="0"/>
              <a:t>.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 smtClean="0"/>
              <a:t>E.g., what is the probability of getting </a:t>
            </a:r>
            <a:r>
              <a:rPr lang="en-GB" sz="2000" b="1" dirty="0" smtClean="0">
                <a:solidFill>
                  <a:srgbClr val="FF0000"/>
                </a:solidFill>
              </a:rPr>
              <a:t>9 “6s”</a:t>
            </a:r>
            <a:r>
              <a:rPr lang="en-GB" sz="2000" dirty="0" smtClean="0"/>
              <a:t> out of </a:t>
            </a:r>
            <a:r>
              <a:rPr lang="en-GB" sz="2000" b="1" dirty="0" smtClean="0">
                <a:solidFill>
                  <a:srgbClr val="FF0000"/>
                </a:solidFill>
              </a:rPr>
              <a:t>20 dice rolls</a:t>
            </a:r>
            <a:r>
              <a:rPr lang="en-GB" sz="2000" dirty="0" smtClean="0"/>
              <a:t>, given the probability of getting a 6 each roll is </a:t>
            </a:r>
            <a:r>
              <a:rPr lang="en-GB" sz="2000" b="1" dirty="0" smtClean="0">
                <a:solidFill>
                  <a:srgbClr val="FF0000"/>
                </a:solidFill>
              </a:rPr>
              <a:t>1/6  (.167)</a:t>
            </a:r>
            <a:endParaRPr lang="en-GB" sz="2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4757970"/>
            <a:ext cx="5789138" cy="1788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676" y="2574793"/>
            <a:ext cx="5820587" cy="18862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491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should p values be interpreted?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Our convention is p &lt; .05 is “significant”</a:t>
            </a:r>
          </a:p>
          <a:p>
            <a:endParaRPr lang="en-GB" dirty="0"/>
          </a:p>
          <a:p>
            <a:r>
              <a:rPr lang="en-GB" dirty="0" smtClean="0"/>
              <a:t>We conclude that the probability of the data, given the null hypothesis is true, is so low that we reject the null hypothesis</a:t>
            </a:r>
          </a:p>
          <a:p>
            <a:endParaRPr lang="en-GB" dirty="0"/>
          </a:p>
          <a:p>
            <a:r>
              <a:rPr lang="en-GB" dirty="0" smtClean="0"/>
              <a:t>BUT!!!!</a:t>
            </a:r>
          </a:p>
          <a:p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ALL RESULTS are *</a:t>
            </a:r>
            <a:r>
              <a:rPr lang="en-GB" b="1" i="1" u="sng" dirty="0">
                <a:solidFill>
                  <a:srgbClr val="FF0000"/>
                </a:solidFill>
              </a:rPr>
              <a:t>possible</a:t>
            </a:r>
            <a:r>
              <a:rPr lang="en-GB" b="1" dirty="0">
                <a:solidFill>
                  <a:srgbClr val="FF0000"/>
                </a:solidFill>
              </a:rPr>
              <a:t>* under H</a:t>
            </a:r>
            <a:r>
              <a:rPr lang="en-GB" b="1" baseline="-25000" dirty="0">
                <a:solidFill>
                  <a:srgbClr val="FF0000"/>
                </a:solidFill>
              </a:rPr>
              <a:t>0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275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81675" y="678511"/>
            <a:ext cx="6768752" cy="897280"/>
          </a:xfrm>
        </p:spPr>
        <p:txBody>
          <a:bodyPr/>
          <a:lstStyle/>
          <a:p>
            <a:r>
              <a:rPr lang="en-GB" sz="4000" b="1" dirty="0"/>
              <a:t>Type 1 vs. Type 2 errors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0451" y="1395820"/>
            <a:ext cx="8986989" cy="1064901"/>
          </a:xfrm>
        </p:spPr>
        <p:txBody>
          <a:bodyPr/>
          <a:lstStyle/>
          <a:p>
            <a:r>
              <a:rPr lang="en-GB" dirty="0"/>
              <a:t>Why don’t we set our Type 1 error rate at 1% or 0.1% or 0.01% ?!</a:t>
            </a:r>
          </a:p>
          <a:p>
            <a:r>
              <a:rPr lang="en-GB" dirty="0"/>
              <a:t>Because then we’d fail to reject H</a:t>
            </a:r>
            <a:r>
              <a:rPr lang="en-GB" baseline="-25000" dirty="0"/>
              <a:t>0</a:t>
            </a:r>
            <a:r>
              <a:rPr lang="en-GB" dirty="0"/>
              <a:t> when it was false (a Type 2 error)</a:t>
            </a:r>
            <a:endParaRPr lang="en-GB" baseline="-25000" dirty="0"/>
          </a:p>
          <a:p>
            <a:endParaRPr lang="en-GB" dirty="0"/>
          </a:p>
        </p:txBody>
      </p:sp>
      <p:grpSp>
        <p:nvGrpSpPr>
          <p:cNvPr id="8" name="Group 7" descr="&quot;&quot;">
            <a:extLst>
              <a:ext uri="{FF2B5EF4-FFF2-40B4-BE49-F238E27FC236}">
                <a16:creationId xmlns:a16="http://schemas.microsoft.com/office/drawing/2014/main" id="{7357CA34-FAE0-45F9-83B9-B9A6A9C50076}"/>
              </a:ext>
            </a:extLst>
          </p:cNvPr>
          <p:cNvGrpSpPr/>
          <p:nvPr/>
        </p:nvGrpSpPr>
        <p:grpSpPr>
          <a:xfrm>
            <a:off x="1289814" y="4623646"/>
            <a:ext cx="2275801" cy="1962106"/>
            <a:chOff x="343664" y="4646118"/>
            <a:chExt cx="2275801" cy="1962106"/>
          </a:xfrm>
        </p:grpSpPr>
        <p:pic>
          <p:nvPicPr>
            <p:cNvPr id="13" name="Picture 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0F47C05-527B-4AB6-83FC-590A508E5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tretch>
              <a:fillRect/>
            </a:stretch>
          </p:blipFill>
          <p:spPr>
            <a:xfrm>
              <a:off x="343664" y="4646118"/>
              <a:ext cx="2271491" cy="196210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9B2891-5D39-419D-BAAC-F9FE7FD4B857}"/>
                </a:ext>
              </a:extLst>
            </p:cNvPr>
            <p:cNvSpPr txBox="1"/>
            <p:nvPr/>
          </p:nvSpPr>
          <p:spPr>
            <a:xfrm>
              <a:off x="343664" y="5181004"/>
              <a:ext cx="797782" cy="3693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Type 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EC27CF-6768-4BA0-90F0-4329569B756F}"/>
                </a:ext>
              </a:extLst>
            </p:cNvPr>
            <p:cNvSpPr txBox="1"/>
            <p:nvPr/>
          </p:nvSpPr>
          <p:spPr>
            <a:xfrm>
              <a:off x="1821683" y="5554513"/>
              <a:ext cx="797782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Type 2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5758EC3-2CAD-4EBE-B2CF-206B903C7F09}"/>
              </a:ext>
            </a:extLst>
          </p:cNvPr>
          <p:cNvSpPr txBox="1"/>
          <p:nvPr/>
        </p:nvSpPr>
        <p:spPr>
          <a:xfrm>
            <a:off x="4171519" y="2573802"/>
            <a:ext cx="5574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our </a:t>
            </a:r>
            <a:r>
              <a:rPr lang="en-GB" b="1" dirty="0"/>
              <a:t>Type 1 error rate is lowered</a:t>
            </a:r>
            <a:r>
              <a:rPr lang="en-GB" dirty="0"/>
              <a:t> (to say 1% = prob 0.01)</a:t>
            </a: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grpSp>
        <p:nvGrpSpPr>
          <p:cNvPr id="7" name="Group 6" descr="&quot;&quot;">
            <a:extLst>
              <a:ext uri="{FF2B5EF4-FFF2-40B4-BE49-F238E27FC236}">
                <a16:creationId xmlns:a16="http://schemas.microsoft.com/office/drawing/2014/main" id="{26E1BFCA-DCED-4085-9EE6-BC6B7FAAC169}"/>
              </a:ext>
            </a:extLst>
          </p:cNvPr>
          <p:cNvGrpSpPr/>
          <p:nvPr/>
        </p:nvGrpSpPr>
        <p:grpSpPr>
          <a:xfrm>
            <a:off x="1330448" y="2460721"/>
            <a:ext cx="2271600" cy="1914087"/>
            <a:chOff x="384298" y="2483193"/>
            <a:chExt cx="2271600" cy="1914087"/>
          </a:xfrm>
        </p:grpSpPr>
        <p:pic>
          <p:nvPicPr>
            <p:cNvPr id="22" name="Picture 2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445A8355-F86D-4119-9A18-639AEC424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tretch>
              <a:fillRect/>
            </a:stretch>
          </p:blipFill>
          <p:spPr>
            <a:xfrm flipH="1">
              <a:off x="384298" y="2483193"/>
              <a:ext cx="2271600" cy="191408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CDBAC2-9969-4B69-A37E-E1FCF6E56030}"/>
                </a:ext>
              </a:extLst>
            </p:cNvPr>
            <p:cNvSpPr txBox="1"/>
            <p:nvPr/>
          </p:nvSpPr>
          <p:spPr>
            <a:xfrm>
              <a:off x="384298" y="3368123"/>
              <a:ext cx="797782" cy="3693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Type 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0B61D04-CAE7-4084-8BBC-F691EDC15CEA}"/>
                </a:ext>
              </a:extLst>
            </p:cNvPr>
            <p:cNvSpPr txBox="1"/>
            <p:nvPr/>
          </p:nvSpPr>
          <p:spPr>
            <a:xfrm>
              <a:off x="1852885" y="3003485"/>
              <a:ext cx="797782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Type 2</a:t>
              </a:r>
            </a:p>
          </p:txBody>
        </p:sp>
      </p:grpSp>
      <p:graphicFrame>
        <p:nvGraphicFramePr>
          <p:cNvPr id="26" name="Table 9" descr="Binomial probabilities of events with a .5 probability of occuring">
            <a:extLst>
              <a:ext uri="{FF2B5EF4-FFF2-40B4-BE49-F238E27FC236}">
                <a16:creationId xmlns:a16="http://schemas.microsoft.com/office/drawing/2014/main" id="{6E2FD060-5FC7-478B-829F-AAA0C1935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703698"/>
              </p:ext>
            </p:extLst>
          </p:nvPr>
        </p:nvGraphicFramePr>
        <p:xfrm>
          <a:off x="4241542" y="3220132"/>
          <a:ext cx="5601215" cy="92333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91813">
                  <a:extLst>
                    <a:ext uri="{9D8B030D-6E8A-4147-A177-3AD203B41FA5}">
                      <a16:colId xmlns:a16="http://schemas.microsoft.com/office/drawing/2014/main" val="3788620288"/>
                    </a:ext>
                  </a:extLst>
                </a:gridCol>
                <a:gridCol w="658486">
                  <a:extLst>
                    <a:ext uri="{9D8B030D-6E8A-4147-A177-3AD203B41FA5}">
                      <a16:colId xmlns:a16="http://schemas.microsoft.com/office/drawing/2014/main" val="1137067632"/>
                    </a:ext>
                  </a:extLst>
                </a:gridCol>
                <a:gridCol w="658486">
                  <a:extLst>
                    <a:ext uri="{9D8B030D-6E8A-4147-A177-3AD203B41FA5}">
                      <a16:colId xmlns:a16="http://schemas.microsoft.com/office/drawing/2014/main" val="3919458339"/>
                    </a:ext>
                  </a:extLst>
                </a:gridCol>
                <a:gridCol w="658486">
                  <a:extLst>
                    <a:ext uri="{9D8B030D-6E8A-4147-A177-3AD203B41FA5}">
                      <a16:colId xmlns:a16="http://schemas.microsoft.com/office/drawing/2014/main" val="291912252"/>
                    </a:ext>
                  </a:extLst>
                </a:gridCol>
                <a:gridCol w="658486">
                  <a:extLst>
                    <a:ext uri="{9D8B030D-6E8A-4147-A177-3AD203B41FA5}">
                      <a16:colId xmlns:a16="http://schemas.microsoft.com/office/drawing/2014/main" val="1326674408"/>
                    </a:ext>
                  </a:extLst>
                </a:gridCol>
                <a:gridCol w="658486">
                  <a:extLst>
                    <a:ext uri="{9D8B030D-6E8A-4147-A177-3AD203B41FA5}">
                      <a16:colId xmlns:a16="http://schemas.microsoft.com/office/drawing/2014/main" val="2524956593"/>
                    </a:ext>
                  </a:extLst>
                </a:gridCol>
                <a:gridCol w="658486">
                  <a:extLst>
                    <a:ext uri="{9D8B030D-6E8A-4147-A177-3AD203B41FA5}">
                      <a16:colId xmlns:a16="http://schemas.microsoft.com/office/drawing/2014/main" val="1651876048"/>
                    </a:ext>
                  </a:extLst>
                </a:gridCol>
                <a:gridCol w="658486">
                  <a:extLst>
                    <a:ext uri="{9D8B030D-6E8A-4147-A177-3AD203B41FA5}">
                      <a16:colId xmlns:a16="http://schemas.microsoft.com/office/drawing/2014/main" val="2028282207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GB" sz="1200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6+ / 0-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5+ / 1-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4+ / 2-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3+ / 3-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2+ / 4-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1+ / 5-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0+ / 6-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6150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GB" sz="1200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44481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GB" sz="12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6/64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15/64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20/64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15/64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6/64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1/64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9775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DF4051D-E527-4DB4-9DA2-B9BEE44C09B3}"/>
              </a:ext>
            </a:extLst>
          </p:cNvPr>
          <p:cNvSpPr txBox="1"/>
          <p:nvPr/>
        </p:nvSpPr>
        <p:spPr>
          <a:xfrm>
            <a:off x="4171519" y="4793378"/>
            <a:ext cx="5485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our </a:t>
            </a:r>
            <a:r>
              <a:rPr lang="en-GB" b="1" dirty="0"/>
              <a:t>Type 1 error rate is raised</a:t>
            </a:r>
            <a:r>
              <a:rPr lang="en-GB" dirty="0"/>
              <a:t> (to say 10% = prob 0.10)</a:t>
            </a: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graphicFrame>
        <p:nvGraphicFramePr>
          <p:cNvPr id="28" name="Table 9" descr="Binomial probabilities of events with a .5 probability of occuring">
            <a:extLst>
              <a:ext uri="{FF2B5EF4-FFF2-40B4-BE49-F238E27FC236}">
                <a16:creationId xmlns:a16="http://schemas.microsoft.com/office/drawing/2014/main" id="{5C428EF5-6EAD-4D8C-A62E-E0BBAA48B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05934"/>
              </p:ext>
            </p:extLst>
          </p:nvPr>
        </p:nvGraphicFramePr>
        <p:xfrm>
          <a:off x="4241542" y="5439708"/>
          <a:ext cx="5601215" cy="92333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91813">
                  <a:extLst>
                    <a:ext uri="{9D8B030D-6E8A-4147-A177-3AD203B41FA5}">
                      <a16:colId xmlns:a16="http://schemas.microsoft.com/office/drawing/2014/main" val="3788620288"/>
                    </a:ext>
                  </a:extLst>
                </a:gridCol>
                <a:gridCol w="658486">
                  <a:extLst>
                    <a:ext uri="{9D8B030D-6E8A-4147-A177-3AD203B41FA5}">
                      <a16:colId xmlns:a16="http://schemas.microsoft.com/office/drawing/2014/main" val="1137067632"/>
                    </a:ext>
                  </a:extLst>
                </a:gridCol>
                <a:gridCol w="658486">
                  <a:extLst>
                    <a:ext uri="{9D8B030D-6E8A-4147-A177-3AD203B41FA5}">
                      <a16:colId xmlns:a16="http://schemas.microsoft.com/office/drawing/2014/main" val="3919458339"/>
                    </a:ext>
                  </a:extLst>
                </a:gridCol>
                <a:gridCol w="658486">
                  <a:extLst>
                    <a:ext uri="{9D8B030D-6E8A-4147-A177-3AD203B41FA5}">
                      <a16:colId xmlns:a16="http://schemas.microsoft.com/office/drawing/2014/main" val="291912252"/>
                    </a:ext>
                  </a:extLst>
                </a:gridCol>
                <a:gridCol w="658486">
                  <a:extLst>
                    <a:ext uri="{9D8B030D-6E8A-4147-A177-3AD203B41FA5}">
                      <a16:colId xmlns:a16="http://schemas.microsoft.com/office/drawing/2014/main" val="1326674408"/>
                    </a:ext>
                  </a:extLst>
                </a:gridCol>
                <a:gridCol w="658486">
                  <a:extLst>
                    <a:ext uri="{9D8B030D-6E8A-4147-A177-3AD203B41FA5}">
                      <a16:colId xmlns:a16="http://schemas.microsoft.com/office/drawing/2014/main" val="2524956593"/>
                    </a:ext>
                  </a:extLst>
                </a:gridCol>
                <a:gridCol w="658486">
                  <a:extLst>
                    <a:ext uri="{9D8B030D-6E8A-4147-A177-3AD203B41FA5}">
                      <a16:colId xmlns:a16="http://schemas.microsoft.com/office/drawing/2014/main" val="1651876048"/>
                    </a:ext>
                  </a:extLst>
                </a:gridCol>
                <a:gridCol w="658486">
                  <a:extLst>
                    <a:ext uri="{9D8B030D-6E8A-4147-A177-3AD203B41FA5}">
                      <a16:colId xmlns:a16="http://schemas.microsoft.com/office/drawing/2014/main" val="2028282207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GB" sz="1200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6+ / 0-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5+ / 1-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4+ / 2-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3+ / 3-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2+ / 4-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1+ / 5-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0+ / 6-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6150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GB" sz="1200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highlight>
                            <a:srgbClr val="FFFF00"/>
                          </a:highlight>
                        </a:rP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highlight>
                            <a:srgbClr val="FFFF00"/>
                          </a:highlight>
                        </a:rPr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highlight>
                            <a:srgbClr val="FFFF00"/>
                          </a:highlight>
                        </a:rPr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highlight>
                            <a:srgbClr val="FFFF00"/>
                          </a:highlight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44481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r>
                        <a:rPr lang="en-GB" sz="12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highlight>
                            <a:srgbClr val="FFFF00"/>
                          </a:highlight>
                        </a:rPr>
                        <a:t>1/64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highlight>
                            <a:srgbClr val="FFFF00"/>
                          </a:highlight>
                        </a:rPr>
                        <a:t>6/64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15/64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20/64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15/64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highlight>
                            <a:srgbClr val="FFFF00"/>
                          </a:highlight>
                        </a:rPr>
                        <a:t>6/64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highlight>
                            <a:srgbClr val="FFFF00"/>
                          </a:highlight>
                        </a:rPr>
                        <a:t>1/64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97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00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We draw samples in order to provide estimates of what is true</a:t>
            </a:r>
          </a:p>
          <a:p>
            <a:endParaRPr lang="en-GB" dirty="0"/>
          </a:p>
          <a:p>
            <a:r>
              <a:rPr lang="en-GB" dirty="0" smtClean="0"/>
              <a:t>We can say </a:t>
            </a:r>
            <a:r>
              <a:rPr lang="en-GB" b="1" dirty="0" smtClean="0"/>
              <a:t>how</a:t>
            </a:r>
            <a:r>
              <a:rPr lang="en-GB" dirty="0" smtClean="0"/>
              <a:t> </a:t>
            </a:r>
            <a:r>
              <a:rPr lang="en-GB" b="1" dirty="0" smtClean="0"/>
              <a:t>likely</a:t>
            </a:r>
            <a:r>
              <a:rPr lang="en-GB" dirty="0" smtClean="0"/>
              <a:t> these data would be </a:t>
            </a:r>
            <a:r>
              <a:rPr lang="en-GB" b="1" dirty="0" smtClean="0"/>
              <a:t>IF THERE WAS NO EFFECT</a:t>
            </a:r>
          </a:p>
          <a:p>
            <a:endParaRPr lang="en-GB" dirty="0"/>
          </a:p>
          <a:p>
            <a:r>
              <a:rPr lang="en-GB" dirty="0" smtClean="0"/>
              <a:t>This probability tells us whether our data are likely </a:t>
            </a:r>
            <a:r>
              <a:rPr lang="en-GB" b="1" dirty="0" smtClean="0"/>
              <a:t>UNDER THE NULL HYPOTHESIS</a:t>
            </a:r>
          </a:p>
          <a:p>
            <a:endParaRPr lang="en-GB" dirty="0"/>
          </a:p>
          <a:p>
            <a:r>
              <a:rPr lang="en-GB" dirty="0" smtClean="0"/>
              <a:t>Small p values (i.e., p &lt; .05) will lead us to </a:t>
            </a:r>
            <a:r>
              <a:rPr lang="en-GB" b="1" dirty="0" smtClean="0"/>
              <a:t>REJECT THE NULL HYPOTHESIS</a:t>
            </a:r>
          </a:p>
          <a:p>
            <a:endParaRPr lang="en-GB" dirty="0"/>
          </a:p>
          <a:p>
            <a:r>
              <a:rPr lang="en-GB" dirty="0" smtClean="0"/>
              <a:t>BUT we are always in danger of doing this in error (a Type 1 error)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419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Reading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27053" y="1844676"/>
            <a:ext cx="10496547" cy="475297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Chapter 8: Statistical Distributions and Hypothesis Testing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>
                <a:hlinkClick r:id="rId2"/>
              </a:rPr>
              <a:t>Howell</a:t>
            </a:r>
            <a:r>
              <a:rPr lang="en-GB" dirty="0">
                <a:hlinkClick r:id="rId2"/>
              </a:rPr>
              <a:t>, D. (2017). Fundamental statistics for the </a:t>
            </a:r>
            <a:r>
              <a:rPr lang="en-GB" dirty="0" err="1">
                <a:hlinkClick r:id="rId2"/>
              </a:rPr>
              <a:t>behavioral</a:t>
            </a:r>
            <a:r>
              <a:rPr lang="en-GB" dirty="0">
                <a:hlinkClick r:id="rId2"/>
              </a:rPr>
              <a:t> sciences (Ninth ed.). Australia: Cengage</a:t>
            </a:r>
            <a:r>
              <a:rPr lang="en-GB" dirty="0" smtClean="0">
                <a:hlinkClick r:id="rId2"/>
              </a:rPr>
              <a:t>.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23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 descr="&quot;&quot;"/>
          <p:cNvCxnSpPr/>
          <p:nvPr/>
        </p:nvCxnSpPr>
        <p:spPr>
          <a:xfrm>
            <a:off x="2563906" y="5193553"/>
            <a:ext cx="6580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 descr="&quot;&quot;"/>
          <p:cNvCxnSpPr/>
          <p:nvPr/>
        </p:nvCxnSpPr>
        <p:spPr>
          <a:xfrm>
            <a:off x="5599953" y="2002119"/>
            <a:ext cx="0" cy="311380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 descr="&quot;&quot;"/>
          <p:cNvSpPr/>
          <p:nvPr/>
        </p:nvSpPr>
        <p:spPr>
          <a:xfrm>
            <a:off x="4040097" y="5054521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 descr="&quot;&quot;"/>
          <p:cNvSpPr/>
          <p:nvPr/>
        </p:nvSpPr>
        <p:spPr>
          <a:xfrm>
            <a:off x="6033249" y="5054519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 descr="&quot;&quot;"/>
          <p:cNvSpPr/>
          <p:nvPr/>
        </p:nvSpPr>
        <p:spPr>
          <a:xfrm>
            <a:off x="4918636" y="503980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 descr="&quot;&quot;"/>
          <p:cNvSpPr/>
          <p:nvPr/>
        </p:nvSpPr>
        <p:spPr>
          <a:xfrm>
            <a:off x="6037731" y="487227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 descr="&quot;&quot;"/>
          <p:cNvSpPr/>
          <p:nvPr/>
        </p:nvSpPr>
        <p:spPr>
          <a:xfrm>
            <a:off x="5685055" y="504641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 descr="&quot;&quot;"/>
          <p:cNvSpPr/>
          <p:nvPr/>
        </p:nvSpPr>
        <p:spPr>
          <a:xfrm>
            <a:off x="5685055" y="487227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 descr="&quot;&quot;"/>
          <p:cNvSpPr/>
          <p:nvPr/>
        </p:nvSpPr>
        <p:spPr>
          <a:xfrm>
            <a:off x="5675964" y="4690021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 descr="&quot;&quot;"/>
          <p:cNvSpPr/>
          <p:nvPr/>
        </p:nvSpPr>
        <p:spPr>
          <a:xfrm>
            <a:off x="5429204" y="504571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 descr="&quot;&quot;"/>
          <p:cNvSpPr/>
          <p:nvPr/>
        </p:nvSpPr>
        <p:spPr>
          <a:xfrm>
            <a:off x="5429204" y="486346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 descr="&quot;&quot;"/>
          <p:cNvSpPr/>
          <p:nvPr/>
        </p:nvSpPr>
        <p:spPr>
          <a:xfrm>
            <a:off x="6336366" y="5049922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 descr="&quot;&quot;"/>
          <p:cNvSpPr/>
          <p:nvPr/>
        </p:nvSpPr>
        <p:spPr>
          <a:xfrm>
            <a:off x="7522883" y="5054519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 descr="&quot;&quot;"/>
          <p:cNvSpPr/>
          <p:nvPr/>
        </p:nvSpPr>
        <p:spPr>
          <a:xfrm>
            <a:off x="5675964" y="449549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 descr="&quot;&quot;"/>
          <p:cNvSpPr/>
          <p:nvPr/>
        </p:nvSpPr>
        <p:spPr>
          <a:xfrm>
            <a:off x="5181543" y="503816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 descr="&quot;&quot;"/>
          <p:cNvSpPr/>
          <p:nvPr/>
        </p:nvSpPr>
        <p:spPr>
          <a:xfrm>
            <a:off x="5429204" y="4681218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 descr="&quot;&quot;"/>
          <p:cNvSpPr/>
          <p:nvPr/>
        </p:nvSpPr>
        <p:spPr>
          <a:xfrm>
            <a:off x="5429204" y="449549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 descr="&quot;&quot;"/>
          <p:cNvSpPr/>
          <p:nvPr/>
        </p:nvSpPr>
        <p:spPr>
          <a:xfrm>
            <a:off x="5675964" y="4300959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&quot;&quot;">
            <a:extLst>
              <a:ext uri="{FF2B5EF4-FFF2-40B4-BE49-F238E27FC236}">
                <a16:creationId xmlns:a16="http://schemas.microsoft.com/office/drawing/2014/main" id="{628913DF-D60F-4B56-B25E-4830F5E348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39" y="2002119"/>
            <a:ext cx="1101456" cy="1652184"/>
          </a:xfrm>
          <a:prstGeom prst="rect">
            <a:avLst/>
          </a:prstGeom>
        </p:spPr>
      </p:pic>
      <p:cxnSp>
        <p:nvCxnSpPr>
          <p:cNvPr id="30" name="Straight Arrow Connector 29" descr="&quot;">
            <a:extLst>
              <a:ext uri="{FF2B5EF4-FFF2-40B4-BE49-F238E27FC236}">
                <a16:creationId xmlns:a16="http://schemas.microsoft.com/office/drawing/2014/main" id="{0F8B8321-3C8D-45C3-94B2-C2F5A46EF20F}"/>
              </a:ext>
            </a:extLst>
          </p:cNvPr>
          <p:cNvCxnSpPr>
            <a:cxnSpLocks/>
          </p:cNvCxnSpPr>
          <p:nvPr/>
        </p:nvCxnSpPr>
        <p:spPr>
          <a:xfrm flipH="1" flipV="1">
            <a:off x="3565646" y="3098880"/>
            <a:ext cx="1681638" cy="193928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7B42695-D519-43AE-AC94-08429BEFA812}"/>
              </a:ext>
            </a:extLst>
          </p:cNvPr>
          <p:cNvSpPr txBox="1"/>
          <p:nvPr/>
        </p:nvSpPr>
        <p:spPr>
          <a:xfrm>
            <a:off x="1441572" y="2579021"/>
            <a:ext cx="87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 = 23</a:t>
            </a:r>
          </a:p>
          <a:p>
            <a:r>
              <a:rPr lang="en-GB" dirty="0"/>
              <a:t>Z = -.52</a:t>
            </a:r>
          </a:p>
        </p:txBody>
      </p:sp>
      <p:pic>
        <p:nvPicPr>
          <p:cNvPr id="32" name="Picture 31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3E7EAB93-54AE-4E70-89DE-17273DCCC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335" y="2002119"/>
            <a:ext cx="1309688" cy="1590675"/>
          </a:xfrm>
          <a:prstGeom prst="rect">
            <a:avLst/>
          </a:prstGeom>
        </p:spPr>
      </p:pic>
      <p:cxnSp>
        <p:nvCxnSpPr>
          <p:cNvPr id="33" name="Straight Arrow Connector 32" descr="&quot;&quot;">
            <a:extLst>
              <a:ext uri="{FF2B5EF4-FFF2-40B4-BE49-F238E27FC236}">
                <a16:creationId xmlns:a16="http://schemas.microsoft.com/office/drawing/2014/main" id="{833211EC-6BA8-4DE2-8597-2C24321A43C2}"/>
              </a:ext>
            </a:extLst>
          </p:cNvPr>
          <p:cNvCxnSpPr>
            <a:cxnSpLocks/>
          </p:cNvCxnSpPr>
          <p:nvPr/>
        </p:nvCxnSpPr>
        <p:spPr>
          <a:xfrm flipV="1">
            <a:off x="6149958" y="2828212"/>
            <a:ext cx="1806104" cy="206506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C7410F-CCE5-48C4-AD66-B1889108465A}"/>
              </a:ext>
            </a:extLst>
          </p:cNvPr>
          <p:cNvSpPr txBox="1"/>
          <p:nvPr/>
        </p:nvSpPr>
        <p:spPr>
          <a:xfrm>
            <a:off x="9550033" y="2505045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 = 45</a:t>
            </a:r>
          </a:p>
          <a:p>
            <a:r>
              <a:rPr lang="en-GB" dirty="0"/>
              <a:t>Z = +.78</a:t>
            </a:r>
          </a:p>
        </p:txBody>
      </p:sp>
      <p:sp>
        <p:nvSpPr>
          <p:cNvPr id="35" name="TextBox 34" descr="&quot;&quot;">
            <a:extLst>
              <a:ext uri="{FF2B5EF4-FFF2-40B4-BE49-F238E27FC236}">
                <a16:creationId xmlns:a16="http://schemas.microsoft.com/office/drawing/2014/main" id="{26B515C0-A804-4B12-889A-FF09E2343AA4}"/>
              </a:ext>
            </a:extLst>
          </p:cNvPr>
          <p:cNvSpPr txBox="1"/>
          <p:nvPr/>
        </p:nvSpPr>
        <p:spPr>
          <a:xfrm>
            <a:off x="4469419" y="5372249"/>
            <a:ext cx="22610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Miles driven per week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in a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16750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1" grpId="0"/>
      <p:bldP spid="34" grpId="0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DB412F-B773-4249-B385-48F6ADC28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Variables affecting behaviour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194EE0-F2F9-489B-A129-F2F00BEDC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184" y="1470785"/>
            <a:ext cx="5806333" cy="52671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Why does John drive more miles per week?</a:t>
            </a:r>
          </a:p>
          <a:p>
            <a:endParaRPr lang="en-GB" dirty="0"/>
          </a:p>
        </p:txBody>
      </p:sp>
      <p:graphicFrame>
        <p:nvGraphicFramePr>
          <p:cNvPr id="4" name="Table 4" descr="Table showing various nominal variables and data collected on two people">
            <a:extLst>
              <a:ext uri="{FF2B5EF4-FFF2-40B4-BE49-F238E27FC236}">
                <a16:creationId xmlns:a16="http://schemas.microsoft.com/office/drawing/2014/main" id="{5FB37644-D48B-458D-8771-4C1600C18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626487"/>
              </p:ext>
            </p:extLst>
          </p:nvPr>
        </p:nvGraphicFramePr>
        <p:xfrm>
          <a:off x="820869" y="2299538"/>
          <a:ext cx="6471138" cy="25921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47999">
                  <a:extLst>
                    <a:ext uri="{9D8B030D-6E8A-4147-A177-3AD203B41FA5}">
                      <a16:colId xmlns:a16="http://schemas.microsoft.com/office/drawing/2014/main" val="648741050"/>
                    </a:ext>
                  </a:extLst>
                </a:gridCol>
                <a:gridCol w="1758461">
                  <a:extLst>
                    <a:ext uri="{9D8B030D-6E8A-4147-A177-3AD203B41FA5}">
                      <a16:colId xmlns:a16="http://schemas.microsoft.com/office/drawing/2014/main" val="2191692523"/>
                    </a:ext>
                  </a:extLst>
                </a:gridCol>
                <a:gridCol w="1664678">
                  <a:extLst>
                    <a:ext uri="{9D8B030D-6E8A-4147-A177-3AD203B41FA5}">
                      <a16:colId xmlns:a16="http://schemas.microsoft.com/office/drawing/2014/main" val="1986583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218833"/>
                  </a:ext>
                </a:extLst>
              </a:tr>
              <a:tr h="367140">
                <a:tc>
                  <a:txBody>
                    <a:bodyPr/>
                    <a:lstStyle/>
                    <a:p>
                      <a:r>
                        <a:rPr lang="en-GB" dirty="0"/>
                        <a:t>Vegan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11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Young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11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Number of 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Part-time racing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93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Cycling enthusiast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07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Published papers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0558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FBDBB9-7F1B-4A12-8840-DF9891F98981}"/>
              </a:ext>
            </a:extLst>
          </p:cNvPr>
          <p:cNvSpPr txBox="1"/>
          <p:nvPr/>
        </p:nvSpPr>
        <p:spPr>
          <a:xfrm>
            <a:off x="7428147" y="2656304"/>
            <a:ext cx="308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N.B. – these data are fictitious!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93DAD0-7611-4E85-B164-2869C73579D9}"/>
              </a:ext>
            </a:extLst>
          </p:cNvPr>
          <p:cNvSpPr/>
          <p:nvPr/>
        </p:nvSpPr>
        <p:spPr>
          <a:xfrm>
            <a:off x="820869" y="5586378"/>
            <a:ext cx="5806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It is hard to understand behaviour by looking at individuals</a:t>
            </a:r>
          </a:p>
        </p:txBody>
      </p:sp>
    </p:spTree>
    <p:extLst>
      <p:ext uri="{BB962C8B-B14F-4D97-AF65-F5344CB8AC3E}">
        <p14:creationId xmlns:p14="http://schemas.microsoft.com/office/powerpoint/2010/main" val="294666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10600164" cy="1152128"/>
          </a:xfrm>
        </p:spPr>
        <p:txBody>
          <a:bodyPr/>
          <a:lstStyle/>
          <a:p>
            <a:r>
              <a:rPr lang="en-GB" sz="3200" dirty="0"/>
              <a:t>Do variables affect where data lie in the distribution of scores?</a:t>
            </a:r>
            <a:br>
              <a:rPr lang="en-GB" sz="3200" dirty="0"/>
            </a:br>
            <a:endParaRPr lang="en-GB" sz="3200" dirty="0"/>
          </a:p>
        </p:txBody>
      </p:sp>
      <p:cxnSp>
        <p:nvCxnSpPr>
          <p:cNvPr id="6" name="Straight Connector 5" descr="&quot;&quot;"/>
          <p:cNvCxnSpPr/>
          <p:nvPr/>
        </p:nvCxnSpPr>
        <p:spPr>
          <a:xfrm>
            <a:off x="2563906" y="5193553"/>
            <a:ext cx="6580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 descr="&quot;&quot;"/>
          <p:cNvCxnSpPr/>
          <p:nvPr/>
        </p:nvCxnSpPr>
        <p:spPr>
          <a:xfrm>
            <a:off x="5599953" y="2002119"/>
            <a:ext cx="0" cy="311380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descr="&quot;&quot;"/>
          <p:cNvSpPr txBox="1"/>
          <p:nvPr/>
        </p:nvSpPr>
        <p:spPr>
          <a:xfrm>
            <a:off x="5449110" y="531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" name="Oval 1" descr="&quot;&quot;"/>
          <p:cNvSpPr/>
          <p:nvPr/>
        </p:nvSpPr>
        <p:spPr>
          <a:xfrm>
            <a:off x="4040097" y="5054521"/>
            <a:ext cx="131482" cy="14343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 descr="&quot;&quot;"/>
          <p:cNvSpPr/>
          <p:nvPr/>
        </p:nvSpPr>
        <p:spPr>
          <a:xfrm>
            <a:off x="6033249" y="5054519"/>
            <a:ext cx="131482" cy="14343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 descr="&quot;&quot;"/>
          <p:cNvSpPr/>
          <p:nvPr/>
        </p:nvSpPr>
        <p:spPr>
          <a:xfrm>
            <a:off x="4918636" y="5039807"/>
            <a:ext cx="131482" cy="14343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 descr="&quot;&quot;"/>
          <p:cNvSpPr/>
          <p:nvPr/>
        </p:nvSpPr>
        <p:spPr>
          <a:xfrm>
            <a:off x="6037731" y="4872270"/>
            <a:ext cx="131482" cy="14343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 descr="&quot;&quot;"/>
          <p:cNvSpPr/>
          <p:nvPr/>
        </p:nvSpPr>
        <p:spPr>
          <a:xfrm>
            <a:off x="5685055" y="5046410"/>
            <a:ext cx="131482" cy="14343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 descr="&quot;&quot;"/>
          <p:cNvSpPr/>
          <p:nvPr/>
        </p:nvSpPr>
        <p:spPr>
          <a:xfrm>
            <a:off x="5685055" y="4872270"/>
            <a:ext cx="131482" cy="14343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 descr="&quot;&quot;"/>
          <p:cNvSpPr/>
          <p:nvPr/>
        </p:nvSpPr>
        <p:spPr>
          <a:xfrm>
            <a:off x="5675964" y="4690021"/>
            <a:ext cx="131482" cy="14343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 descr="&quot;&quot;"/>
          <p:cNvSpPr/>
          <p:nvPr/>
        </p:nvSpPr>
        <p:spPr>
          <a:xfrm>
            <a:off x="5429204" y="5045716"/>
            <a:ext cx="131482" cy="14343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 descr="&quot;&quot;"/>
          <p:cNvSpPr/>
          <p:nvPr/>
        </p:nvSpPr>
        <p:spPr>
          <a:xfrm>
            <a:off x="5429204" y="4863467"/>
            <a:ext cx="131482" cy="14343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 descr="&quot;&quot;"/>
          <p:cNvSpPr/>
          <p:nvPr/>
        </p:nvSpPr>
        <p:spPr>
          <a:xfrm>
            <a:off x="6336366" y="5049922"/>
            <a:ext cx="131482" cy="14343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 descr="&quot;&quot;"/>
          <p:cNvSpPr/>
          <p:nvPr/>
        </p:nvSpPr>
        <p:spPr>
          <a:xfrm>
            <a:off x="7522883" y="5054519"/>
            <a:ext cx="131482" cy="14343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 descr="&quot;&quot;"/>
          <p:cNvSpPr/>
          <p:nvPr/>
        </p:nvSpPr>
        <p:spPr>
          <a:xfrm>
            <a:off x="5675964" y="4495490"/>
            <a:ext cx="131482" cy="14343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 descr="&quot;&quot;"/>
          <p:cNvSpPr/>
          <p:nvPr/>
        </p:nvSpPr>
        <p:spPr>
          <a:xfrm>
            <a:off x="5181543" y="5038166"/>
            <a:ext cx="131482" cy="14343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 descr="&quot;&quot;"/>
          <p:cNvSpPr/>
          <p:nvPr/>
        </p:nvSpPr>
        <p:spPr>
          <a:xfrm>
            <a:off x="5429204" y="4681218"/>
            <a:ext cx="131482" cy="14343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 descr="&quot;&quot;"/>
          <p:cNvSpPr/>
          <p:nvPr/>
        </p:nvSpPr>
        <p:spPr>
          <a:xfrm>
            <a:off x="5429204" y="4495490"/>
            <a:ext cx="131482" cy="14343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 descr="&quot;&quot;"/>
          <p:cNvSpPr/>
          <p:nvPr/>
        </p:nvSpPr>
        <p:spPr>
          <a:xfrm>
            <a:off x="5675964" y="4300959"/>
            <a:ext cx="131482" cy="14343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&quot;&quot;">
            <a:extLst>
              <a:ext uri="{FF2B5EF4-FFF2-40B4-BE49-F238E27FC236}">
                <a16:creationId xmlns:a16="http://schemas.microsoft.com/office/drawing/2014/main" id="{9A2226A1-0CAB-4B5C-A96C-1ADD97DDB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335" y="2002119"/>
            <a:ext cx="1309688" cy="1590675"/>
          </a:xfrm>
          <a:prstGeom prst="rect">
            <a:avLst/>
          </a:prstGeom>
        </p:spPr>
      </p:pic>
      <p:cxnSp>
        <p:nvCxnSpPr>
          <p:cNvPr id="15" name="Straight Arrow Connector 14" descr="&quot;&quot;">
            <a:extLst>
              <a:ext uri="{FF2B5EF4-FFF2-40B4-BE49-F238E27FC236}">
                <a16:creationId xmlns:a16="http://schemas.microsoft.com/office/drawing/2014/main" id="{A839C42E-2223-4067-8C90-18D545DBE16A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6149958" y="2828212"/>
            <a:ext cx="1806104" cy="206506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EB43B4-4730-47FF-B358-5664C0D8C077}"/>
              </a:ext>
            </a:extLst>
          </p:cNvPr>
          <p:cNvSpPr txBox="1"/>
          <p:nvPr/>
        </p:nvSpPr>
        <p:spPr>
          <a:xfrm>
            <a:off x="640863" y="1706468"/>
            <a:ext cx="2594708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 vegans drive </a:t>
            </a:r>
            <a:r>
              <a:rPr lang="en-GB" b="1" dirty="0"/>
              <a:t>more</a:t>
            </a:r>
            <a:r>
              <a:rPr lang="en-GB" dirty="0"/>
              <a:t> each week?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B4AEDC-8EC3-4DE0-BE8E-DBB4A1FCEDFD}"/>
              </a:ext>
            </a:extLst>
          </p:cNvPr>
          <p:cNvSpPr txBox="1"/>
          <p:nvPr/>
        </p:nvSpPr>
        <p:spPr>
          <a:xfrm>
            <a:off x="640863" y="2530267"/>
            <a:ext cx="2594708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 non-vegans drive </a:t>
            </a:r>
            <a:r>
              <a:rPr lang="en-GB" b="1" dirty="0"/>
              <a:t>less</a:t>
            </a:r>
            <a:r>
              <a:rPr lang="en-GB" dirty="0"/>
              <a:t> each week?</a:t>
            </a:r>
          </a:p>
        </p:txBody>
      </p:sp>
      <p:sp>
        <p:nvSpPr>
          <p:cNvPr id="32" name="TextBox 31" descr="&quot;&quot;">
            <a:extLst>
              <a:ext uri="{FF2B5EF4-FFF2-40B4-BE49-F238E27FC236}">
                <a16:creationId xmlns:a16="http://schemas.microsoft.com/office/drawing/2014/main" id="{C205E146-51C5-469A-84A8-20977EDD8269}"/>
              </a:ext>
            </a:extLst>
          </p:cNvPr>
          <p:cNvSpPr txBox="1"/>
          <p:nvPr/>
        </p:nvSpPr>
        <p:spPr>
          <a:xfrm>
            <a:off x="4469419" y="5372249"/>
            <a:ext cx="22610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Miles driven per week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059D94-EE20-4009-A174-6963B010068A}"/>
              </a:ext>
            </a:extLst>
          </p:cNvPr>
          <p:cNvSpPr txBox="1"/>
          <p:nvPr/>
        </p:nvSpPr>
        <p:spPr>
          <a:xfrm>
            <a:off x="9550033" y="2505045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 = 45</a:t>
            </a:r>
          </a:p>
          <a:p>
            <a:r>
              <a:rPr lang="en-GB" dirty="0"/>
              <a:t>Z = +.78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6B76F-A3BB-4699-B6A8-262A15D2F320}"/>
              </a:ext>
            </a:extLst>
          </p:cNvPr>
          <p:cNvSpPr txBox="1"/>
          <p:nvPr/>
        </p:nvSpPr>
        <p:spPr>
          <a:xfrm>
            <a:off x="748522" y="6031690"/>
            <a:ext cx="8340228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We want to make inferences about behaviour (e.g., driving) that we can measure, by looking at how that is influenced by other variables (e.g., being vegan) we have some control over.</a:t>
            </a:r>
          </a:p>
        </p:txBody>
      </p:sp>
    </p:spTree>
    <p:extLst>
      <p:ext uri="{BB962C8B-B14F-4D97-AF65-F5344CB8AC3E}">
        <p14:creationId xmlns:p14="http://schemas.microsoft.com/office/powerpoint/2010/main" val="211143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Testing if variables affect behaviour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3392" y="1427760"/>
            <a:ext cx="9614762" cy="18395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sym typeface="Wingdings"/>
              </a:rPr>
              <a:t>Inferential statistical tests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help us to determine whether variables affect </a:t>
            </a:r>
            <a:r>
              <a:rPr lang="en-US" dirty="0" err="1">
                <a:solidFill>
                  <a:schemeClr val="tx1"/>
                </a:solidFill>
                <a:sym typeface="Wingdings"/>
              </a:rPr>
              <a:t>behaviour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memory performance different in the morning vs. the afternoon?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 descr="Table showing memory scores for 6 people in the morning and afternoon">
            <a:extLst>
              <a:ext uri="{FF2B5EF4-FFF2-40B4-BE49-F238E27FC236}">
                <a16:creationId xmlns:a16="http://schemas.microsoft.com/office/drawing/2014/main" id="{9FAA916D-1053-485D-8E50-BC8DCA9F4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176679"/>
              </p:ext>
            </p:extLst>
          </p:nvPr>
        </p:nvGraphicFramePr>
        <p:xfrm>
          <a:off x="2619647" y="3540370"/>
          <a:ext cx="5737342" cy="29667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51455">
                  <a:extLst>
                    <a:ext uri="{9D8B030D-6E8A-4147-A177-3AD203B41FA5}">
                      <a16:colId xmlns:a16="http://schemas.microsoft.com/office/drawing/2014/main" val="902475391"/>
                    </a:ext>
                  </a:extLst>
                </a:gridCol>
                <a:gridCol w="1054078">
                  <a:extLst>
                    <a:ext uri="{9D8B030D-6E8A-4147-A177-3AD203B41FA5}">
                      <a16:colId xmlns:a16="http://schemas.microsoft.com/office/drawing/2014/main" val="1865508946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645396962"/>
                    </a:ext>
                  </a:extLst>
                </a:gridCol>
                <a:gridCol w="2293559">
                  <a:extLst>
                    <a:ext uri="{9D8B030D-6E8A-4147-A177-3AD203B41FA5}">
                      <a16:colId xmlns:a16="http://schemas.microsoft.com/office/drawing/2014/main" val="1931194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Morning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Afternoon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Size of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04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+3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91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3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err="1"/>
                        <a:t>Hanbit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4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err="1"/>
                        <a:t>Ivanka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43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Donald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1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25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Mean = 0.833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20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01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u="sng" dirty="0"/>
              <a:t>QUESTIONS for you!</a:t>
            </a:r>
            <a:br>
              <a:rPr lang="en-GB" b="1" u="sng" dirty="0"/>
            </a:b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27381" y="1716280"/>
            <a:ext cx="5386635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r>
              <a:rPr lang="en-GB" sz="2400" dirty="0" smtClean="0"/>
              <a:t>1. What </a:t>
            </a:r>
            <a:r>
              <a:rPr lang="en-GB" sz="2400" dirty="0"/>
              <a:t>is the </a:t>
            </a:r>
            <a:r>
              <a:rPr lang="en-GB" sz="2400" b="1" dirty="0"/>
              <a:t>null </a:t>
            </a:r>
            <a:r>
              <a:rPr lang="en-GB" sz="2400" b="1" dirty="0" smtClean="0"/>
              <a:t>hypothesis (H</a:t>
            </a:r>
            <a:r>
              <a:rPr lang="en-GB" sz="2400" b="1" baseline="-25000" dirty="0" smtClean="0"/>
              <a:t>0</a:t>
            </a:r>
            <a:r>
              <a:rPr lang="en-GB" sz="2400" b="1" dirty="0" smtClean="0"/>
              <a:t>)</a:t>
            </a:r>
            <a:r>
              <a:rPr lang="en-GB" sz="2400" dirty="0" smtClean="0"/>
              <a:t>?</a:t>
            </a:r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2. </a:t>
            </a:r>
            <a:r>
              <a:rPr lang="en-GB" sz="2400" dirty="0"/>
              <a:t>What would the </a:t>
            </a:r>
            <a:r>
              <a:rPr lang="en-GB" sz="2400" u="sng" dirty="0"/>
              <a:t>mean improvement score</a:t>
            </a:r>
            <a:r>
              <a:rPr lang="en-GB" sz="2400" dirty="0"/>
              <a:t> be?</a:t>
            </a:r>
          </a:p>
          <a:p>
            <a:endParaRPr lang="en-GB" sz="2400" dirty="0"/>
          </a:p>
          <a:p>
            <a:r>
              <a:rPr lang="en-GB" sz="2400" dirty="0" smtClean="0"/>
              <a:t>3</a:t>
            </a:r>
            <a:r>
              <a:rPr lang="en-GB" sz="2400" dirty="0"/>
              <a:t>. What would the </a:t>
            </a:r>
            <a:r>
              <a:rPr lang="en-GB" sz="2400" u="sng" dirty="0"/>
              <a:t>data</a:t>
            </a:r>
            <a:r>
              <a:rPr lang="en-GB" sz="2400" dirty="0"/>
              <a:t> look like if the null hypothesis was </a:t>
            </a:r>
            <a:r>
              <a:rPr lang="en-GB" sz="2400" dirty="0" smtClean="0"/>
              <a:t>true? To do this, sketch a normal distribution and put on 15 points for a given experiment.</a:t>
            </a:r>
            <a:endParaRPr lang="en-GB" sz="2400" dirty="0"/>
          </a:p>
        </p:txBody>
      </p:sp>
      <p:cxnSp>
        <p:nvCxnSpPr>
          <p:cNvPr id="5" name="Straight Connector 4" descr="&quot;&quot;"/>
          <p:cNvCxnSpPr/>
          <p:nvPr/>
        </p:nvCxnSpPr>
        <p:spPr>
          <a:xfrm>
            <a:off x="6343774" y="5424306"/>
            <a:ext cx="5378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 descr="&quot;&quot;"/>
          <p:cNvCxnSpPr/>
          <p:nvPr/>
        </p:nvCxnSpPr>
        <p:spPr>
          <a:xfrm>
            <a:off x="8896846" y="2232872"/>
            <a:ext cx="0" cy="311380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 descr="&quot;&quot;">
            <a:extLst>
              <a:ext uri="{FF2B5EF4-FFF2-40B4-BE49-F238E27FC236}">
                <a16:creationId xmlns:a16="http://schemas.microsoft.com/office/drawing/2014/main" id="{DBE75182-F937-4FA1-8128-5E061A21A77E}"/>
              </a:ext>
            </a:extLst>
          </p:cNvPr>
          <p:cNvSpPr txBox="1"/>
          <p:nvPr/>
        </p:nvSpPr>
        <p:spPr>
          <a:xfrm>
            <a:off x="8746002" y="5501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821501" y="1434799"/>
            <a:ext cx="415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Your example experiment where H</a:t>
            </a:r>
            <a:r>
              <a:rPr lang="en-GB" i="1" baseline="-25000" dirty="0" smtClean="0"/>
              <a:t>0</a:t>
            </a:r>
            <a:r>
              <a:rPr lang="en-GB" i="1" dirty="0" smtClean="0"/>
              <a:t> is true</a:t>
            </a:r>
            <a:endParaRPr lang="en-GB" i="1" baseline="-25000" dirty="0"/>
          </a:p>
        </p:txBody>
      </p:sp>
    </p:spTree>
    <p:extLst>
      <p:ext uri="{BB962C8B-B14F-4D97-AF65-F5344CB8AC3E}">
        <p14:creationId xmlns:p14="http://schemas.microsoft.com/office/powerpoint/2010/main" val="27402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8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Normal distribution and the null hypothesis</a:t>
            </a:r>
          </a:p>
        </p:txBody>
      </p:sp>
      <p:sp>
        <p:nvSpPr>
          <p:cNvPr id="4" name="Freeform 3" descr="&quot;&quot;"/>
          <p:cNvSpPr/>
          <p:nvPr/>
        </p:nvSpPr>
        <p:spPr>
          <a:xfrm>
            <a:off x="6852703" y="4161573"/>
            <a:ext cx="2699681" cy="1553638"/>
          </a:xfrm>
          <a:custGeom>
            <a:avLst/>
            <a:gdLst>
              <a:gd name="connsiteX0" fmla="*/ 0 w 5426635"/>
              <a:gd name="connsiteY0" fmla="*/ 2625323 h 2679111"/>
              <a:gd name="connsiteX1" fmla="*/ 1416423 w 5426635"/>
              <a:gd name="connsiteY1" fmla="*/ 2236853 h 2679111"/>
              <a:gd name="connsiteX2" fmla="*/ 2265082 w 5426635"/>
              <a:gd name="connsiteY2" fmla="*/ 258641 h 2679111"/>
              <a:gd name="connsiteX3" fmla="*/ 3036047 w 5426635"/>
              <a:gd name="connsiteY3" fmla="*/ 246688 h 2679111"/>
              <a:gd name="connsiteX4" fmla="*/ 3878729 w 5426635"/>
              <a:gd name="connsiteY4" fmla="*/ 2308570 h 2679111"/>
              <a:gd name="connsiteX5" fmla="*/ 5426635 w 5426635"/>
              <a:gd name="connsiteY5" fmla="*/ 2679111 h 2679111"/>
              <a:gd name="connsiteX0" fmla="*/ 0 w 5426635"/>
              <a:gd name="connsiteY0" fmla="*/ 2639444 h 2693232"/>
              <a:gd name="connsiteX1" fmla="*/ 1416423 w 5426635"/>
              <a:gd name="connsiteY1" fmla="*/ 2250974 h 2693232"/>
              <a:gd name="connsiteX2" fmla="*/ 2265082 w 5426635"/>
              <a:gd name="connsiteY2" fmla="*/ 272762 h 2693232"/>
              <a:gd name="connsiteX3" fmla="*/ 3012141 w 5426635"/>
              <a:gd name="connsiteY3" fmla="*/ 236903 h 2693232"/>
              <a:gd name="connsiteX4" fmla="*/ 3878729 w 5426635"/>
              <a:gd name="connsiteY4" fmla="*/ 2322691 h 2693232"/>
              <a:gd name="connsiteX5" fmla="*/ 5426635 w 5426635"/>
              <a:gd name="connsiteY5" fmla="*/ 2693232 h 2693232"/>
              <a:gd name="connsiteX0" fmla="*/ 0 w 5426635"/>
              <a:gd name="connsiteY0" fmla="*/ 2639444 h 2693232"/>
              <a:gd name="connsiteX1" fmla="*/ 1416423 w 5426635"/>
              <a:gd name="connsiteY1" fmla="*/ 2250974 h 2693232"/>
              <a:gd name="connsiteX2" fmla="*/ 2265082 w 5426635"/>
              <a:gd name="connsiteY2" fmla="*/ 272762 h 2693232"/>
              <a:gd name="connsiteX3" fmla="*/ 3012141 w 5426635"/>
              <a:gd name="connsiteY3" fmla="*/ 236903 h 2693232"/>
              <a:gd name="connsiteX4" fmla="*/ 3878729 w 5426635"/>
              <a:gd name="connsiteY4" fmla="*/ 2322691 h 2693232"/>
              <a:gd name="connsiteX5" fmla="*/ 5426635 w 5426635"/>
              <a:gd name="connsiteY5" fmla="*/ 2693232 h 2693232"/>
              <a:gd name="connsiteX0" fmla="*/ 0 w 5426635"/>
              <a:gd name="connsiteY0" fmla="*/ 2635912 h 2689700"/>
              <a:gd name="connsiteX1" fmla="*/ 1416423 w 5426635"/>
              <a:gd name="connsiteY1" fmla="*/ 2247442 h 2689700"/>
              <a:gd name="connsiteX2" fmla="*/ 2265082 w 5426635"/>
              <a:gd name="connsiteY2" fmla="*/ 269230 h 2689700"/>
              <a:gd name="connsiteX3" fmla="*/ 3012141 w 5426635"/>
              <a:gd name="connsiteY3" fmla="*/ 233371 h 2689700"/>
              <a:gd name="connsiteX4" fmla="*/ 3836893 w 5426635"/>
              <a:gd name="connsiteY4" fmla="*/ 2265371 h 2689700"/>
              <a:gd name="connsiteX5" fmla="*/ 5426635 w 5426635"/>
              <a:gd name="connsiteY5" fmla="*/ 2689700 h 2689700"/>
              <a:gd name="connsiteX0" fmla="*/ 0 w 5426635"/>
              <a:gd name="connsiteY0" fmla="*/ 2635912 h 2689700"/>
              <a:gd name="connsiteX1" fmla="*/ 1440329 w 5426635"/>
              <a:gd name="connsiteY1" fmla="*/ 2247442 h 2689700"/>
              <a:gd name="connsiteX2" fmla="*/ 2265082 w 5426635"/>
              <a:gd name="connsiteY2" fmla="*/ 269230 h 2689700"/>
              <a:gd name="connsiteX3" fmla="*/ 3012141 w 5426635"/>
              <a:gd name="connsiteY3" fmla="*/ 233371 h 2689700"/>
              <a:gd name="connsiteX4" fmla="*/ 3836893 w 5426635"/>
              <a:gd name="connsiteY4" fmla="*/ 2265371 h 2689700"/>
              <a:gd name="connsiteX5" fmla="*/ 5426635 w 5426635"/>
              <a:gd name="connsiteY5" fmla="*/ 2689700 h 2689700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689700 h 2749534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689700 h 2749534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719582 h 2749534"/>
              <a:gd name="connsiteX0" fmla="*/ 0 w 5444565"/>
              <a:gd name="connsiteY0" fmla="*/ 2735443 h 2735512"/>
              <a:gd name="connsiteX1" fmla="*/ 1458259 w 5444565"/>
              <a:gd name="connsiteY1" fmla="*/ 2233420 h 2735512"/>
              <a:gd name="connsiteX2" fmla="*/ 2283012 w 5444565"/>
              <a:gd name="connsiteY2" fmla="*/ 255208 h 2735512"/>
              <a:gd name="connsiteX3" fmla="*/ 3018118 w 5444565"/>
              <a:gd name="connsiteY3" fmla="*/ 243255 h 2735512"/>
              <a:gd name="connsiteX4" fmla="*/ 3854823 w 5444565"/>
              <a:gd name="connsiteY4" fmla="*/ 2251349 h 2735512"/>
              <a:gd name="connsiteX5" fmla="*/ 5444565 w 5444565"/>
              <a:gd name="connsiteY5" fmla="*/ 2705560 h 2735512"/>
              <a:gd name="connsiteX0" fmla="*/ 0 w 5444565"/>
              <a:gd name="connsiteY0" fmla="*/ 2735443 h 2735512"/>
              <a:gd name="connsiteX1" fmla="*/ 1458259 w 5444565"/>
              <a:gd name="connsiteY1" fmla="*/ 2233420 h 2735512"/>
              <a:gd name="connsiteX2" fmla="*/ 2283012 w 5444565"/>
              <a:gd name="connsiteY2" fmla="*/ 255208 h 2735512"/>
              <a:gd name="connsiteX3" fmla="*/ 3018118 w 5444565"/>
              <a:gd name="connsiteY3" fmla="*/ 243255 h 2735512"/>
              <a:gd name="connsiteX4" fmla="*/ 3854823 w 5444565"/>
              <a:gd name="connsiteY4" fmla="*/ 2251349 h 2735512"/>
              <a:gd name="connsiteX5" fmla="*/ 5444565 w 5444565"/>
              <a:gd name="connsiteY5" fmla="*/ 2705560 h 2735512"/>
              <a:gd name="connsiteX0" fmla="*/ 0 w 5444565"/>
              <a:gd name="connsiteY0" fmla="*/ 2728634 h 2728703"/>
              <a:gd name="connsiteX1" fmla="*/ 1458259 w 5444565"/>
              <a:gd name="connsiteY1" fmla="*/ 2226611 h 2728703"/>
              <a:gd name="connsiteX2" fmla="*/ 2283012 w 5444565"/>
              <a:gd name="connsiteY2" fmla="*/ 248399 h 2728703"/>
              <a:gd name="connsiteX3" fmla="*/ 2982259 w 5444565"/>
              <a:gd name="connsiteY3" fmla="*/ 248399 h 2728703"/>
              <a:gd name="connsiteX4" fmla="*/ 3854823 w 5444565"/>
              <a:gd name="connsiteY4" fmla="*/ 2244540 h 2728703"/>
              <a:gd name="connsiteX5" fmla="*/ 5444565 w 5444565"/>
              <a:gd name="connsiteY5" fmla="*/ 2698751 h 272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4565" h="2728703">
                <a:moveTo>
                  <a:pt x="0" y="2728634"/>
                </a:moveTo>
                <a:cubicBezTo>
                  <a:pt x="519454" y="2731622"/>
                  <a:pt x="1077757" y="2639983"/>
                  <a:pt x="1458259" y="2226611"/>
                </a:cubicBezTo>
                <a:cubicBezTo>
                  <a:pt x="1838761" y="1813239"/>
                  <a:pt x="2029012" y="578101"/>
                  <a:pt x="2283012" y="248399"/>
                </a:cubicBezTo>
                <a:cubicBezTo>
                  <a:pt x="2537012" y="-81303"/>
                  <a:pt x="2720291" y="-84291"/>
                  <a:pt x="2982259" y="248399"/>
                </a:cubicBezTo>
                <a:cubicBezTo>
                  <a:pt x="3244227" y="581089"/>
                  <a:pt x="3444439" y="1836148"/>
                  <a:pt x="3854823" y="2244540"/>
                </a:cubicBezTo>
                <a:cubicBezTo>
                  <a:pt x="4265207" y="2652932"/>
                  <a:pt x="5158690" y="2699748"/>
                  <a:pt x="5444565" y="26987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 descr="&quot;&quot;"/>
          <p:cNvSpPr/>
          <p:nvPr/>
        </p:nvSpPr>
        <p:spPr>
          <a:xfrm>
            <a:off x="6898965" y="557763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 descr="&quot;&quot;"/>
          <p:cNvSpPr/>
          <p:nvPr/>
        </p:nvSpPr>
        <p:spPr>
          <a:xfrm>
            <a:off x="8499969" y="557763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 descr="&quot;&quot;"/>
          <p:cNvSpPr/>
          <p:nvPr/>
        </p:nvSpPr>
        <p:spPr>
          <a:xfrm>
            <a:off x="8504451" y="5395388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 descr="&quot;&quot;"/>
          <p:cNvSpPr/>
          <p:nvPr/>
        </p:nvSpPr>
        <p:spPr>
          <a:xfrm>
            <a:off x="8151775" y="5569528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 descr="&quot;&quot;"/>
          <p:cNvSpPr/>
          <p:nvPr/>
        </p:nvSpPr>
        <p:spPr>
          <a:xfrm>
            <a:off x="8151775" y="5395388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 descr="&quot;&quot;"/>
          <p:cNvSpPr/>
          <p:nvPr/>
        </p:nvSpPr>
        <p:spPr>
          <a:xfrm>
            <a:off x="8142684" y="5213139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 descr="&quot;&quot;"/>
          <p:cNvSpPr/>
          <p:nvPr/>
        </p:nvSpPr>
        <p:spPr>
          <a:xfrm>
            <a:off x="7884393" y="556883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 descr="&quot;&quot;"/>
          <p:cNvSpPr/>
          <p:nvPr/>
        </p:nvSpPr>
        <p:spPr>
          <a:xfrm>
            <a:off x="7636772" y="536492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 descr="&quot;&quot;"/>
          <p:cNvSpPr/>
          <p:nvPr/>
        </p:nvSpPr>
        <p:spPr>
          <a:xfrm>
            <a:off x="8803086" y="557304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 descr="&quot;&quot;"/>
          <p:cNvSpPr/>
          <p:nvPr/>
        </p:nvSpPr>
        <p:spPr>
          <a:xfrm>
            <a:off x="9111994" y="557763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 descr="&quot;&quot;"/>
          <p:cNvSpPr/>
          <p:nvPr/>
        </p:nvSpPr>
        <p:spPr>
          <a:xfrm>
            <a:off x="8142684" y="5018608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 descr="&quot;&quot;"/>
          <p:cNvSpPr/>
          <p:nvPr/>
        </p:nvSpPr>
        <p:spPr>
          <a:xfrm>
            <a:off x="7648263" y="556128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 descr="&quot;&quot;"/>
          <p:cNvSpPr/>
          <p:nvPr/>
        </p:nvSpPr>
        <p:spPr>
          <a:xfrm>
            <a:off x="8468742" y="495116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 descr="&quot;&quot;"/>
          <p:cNvSpPr/>
          <p:nvPr/>
        </p:nvSpPr>
        <p:spPr>
          <a:xfrm>
            <a:off x="8468742" y="5174368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 descr="&quot;&quot;"/>
          <p:cNvSpPr/>
          <p:nvPr/>
        </p:nvSpPr>
        <p:spPr>
          <a:xfrm>
            <a:off x="8749794" y="5346761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 descr="&quot;&quot;"/>
          <p:cNvSpPr/>
          <p:nvPr/>
        </p:nvSpPr>
        <p:spPr>
          <a:xfrm>
            <a:off x="5982820" y="226836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 descr="&quot;&quot;"/>
          <p:cNvSpPr/>
          <p:nvPr/>
        </p:nvSpPr>
        <p:spPr>
          <a:xfrm>
            <a:off x="5982820" y="2070618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 descr="&quot;&quot;"/>
          <p:cNvSpPr/>
          <p:nvPr/>
        </p:nvSpPr>
        <p:spPr>
          <a:xfrm>
            <a:off x="5982820" y="2466102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 descr="&quot;&quot;"/>
          <p:cNvSpPr/>
          <p:nvPr/>
        </p:nvSpPr>
        <p:spPr>
          <a:xfrm>
            <a:off x="5982820" y="3257068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 descr="&quot;&quot;"/>
          <p:cNvSpPr/>
          <p:nvPr/>
        </p:nvSpPr>
        <p:spPr>
          <a:xfrm>
            <a:off x="5982820" y="3059328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 descr="&quot;&quot;"/>
          <p:cNvSpPr/>
          <p:nvPr/>
        </p:nvSpPr>
        <p:spPr>
          <a:xfrm>
            <a:off x="5982820" y="187287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 descr="&quot;&quot;"/>
          <p:cNvSpPr/>
          <p:nvPr/>
        </p:nvSpPr>
        <p:spPr>
          <a:xfrm>
            <a:off x="5982820" y="266384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 descr="&quot;&quot;"/>
          <p:cNvSpPr/>
          <p:nvPr/>
        </p:nvSpPr>
        <p:spPr>
          <a:xfrm>
            <a:off x="5982820" y="286158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 descr="&quot;&quot;"/>
          <p:cNvSpPr/>
          <p:nvPr/>
        </p:nvSpPr>
        <p:spPr>
          <a:xfrm>
            <a:off x="6114303" y="226957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 descr="&quot;&quot;"/>
          <p:cNvSpPr/>
          <p:nvPr/>
        </p:nvSpPr>
        <p:spPr>
          <a:xfrm>
            <a:off x="6114303" y="2071835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 descr="&quot;&quot;"/>
          <p:cNvSpPr/>
          <p:nvPr/>
        </p:nvSpPr>
        <p:spPr>
          <a:xfrm>
            <a:off x="6114303" y="2467319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 descr="&quot;&quot;"/>
          <p:cNvSpPr/>
          <p:nvPr/>
        </p:nvSpPr>
        <p:spPr>
          <a:xfrm>
            <a:off x="6114303" y="3258285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 descr="&quot;&quot;"/>
          <p:cNvSpPr/>
          <p:nvPr/>
        </p:nvSpPr>
        <p:spPr>
          <a:xfrm>
            <a:off x="6114303" y="3060545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 descr="&quot;&quot;"/>
          <p:cNvSpPr/>
          <p:nvPr/>
        </p:nvSpPr>
        <p:spPr>
          <a:xfrm>
            <a:off x="6114303" y="1874093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 descr="&quot;&quot;"/>
          <p:cNvSpPr/>
          <p:nvPr/>
        </p:nvSpPr>
        <p:spPr>
          <a:xfrm>
            <a:off x="6114303" y="2665061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 descr="&quot;&quot;"/>
          <p:cNvSpPr/>
          <p:nvPr/>
        </p:nvSpPr>
        <p:spPr>
          <a:xfrm>
            <a:off x="6114303" y="2862803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 descr="&quot;&quot;"/>
          <p:cNvSpPr/>
          <p:nvPr/>
        </p:nvSpPr>
        <p:spPr>
          <a:xfrm>
            <a:off x="9769662" y="225200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 descr="&quot;&quot;"/>
          <p:cNvSpPr/>
          <p:nvPr/>
        </p:nvSpPr>
        <p:spPr>
          <a:xfrm>
            <a:off x="9769662" y="2054265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 descr="&quot;&quot;"/>
          <p:cNvSpPr/>
          <p:nvPr/>
        </p:nvSpPr>
        <p:spPr>
          <a:xfrm>
            <a:off x="9769662" y="2449749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 descr="&quot;&quot;"/>
          <p:cNvSpPr/>
          <p:nvPr/>
        </p:nvSpPr>
        <p:spPr>
          <a:xfrm>
            <a:off x="9769662" y="3240715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 descr="&quot;&quot;"/>
          <p:cNvSpPr/>
          <p:nvPr/>
        </p:nvSpPr>
        <p:spPr>
          <a:xfrm>
            <a:off x="9769662" y="3042975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 descr="&quot;&quot;"/>
          <p:cNvSpPr/>
          <p:nvPr/>
        </p:nvSpPr>
        <p:spPr>
          <a:xfrm>
            <a:off x="9769662" y="1856523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 descr="&quot;&quot;"/>
          <p:cNvSpPr/>
          <p:nvPr/>
        </p:nvSpPr>
        <p:spPr>
          <a:xfrm>
            <a:off x="9769662" y="2647491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 descr="&quot;&quot;"/>
          <p:cNvSpPr/>
          <p:nvPr/>
        </p:nvSpPr>
        <p:spPr>
          <a:xfrm>
            <a:off x="9769662" y="2845233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Straight Connector 74" descr="&quot;&quot;"/>
          <p:cNvCxnSpPr/>
          <p:nvPr/>
        </p:nvCxnSpPr>
        <p:spPr>
          <a:xfrm>
            <a:off x="1923272" y="1658445"/>
            <a:ext cx="0" cy="193614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 descr="&quot;&quot;"/>
          <p:cNvSpPr/>
          <p:nvPr/>
        </p:nvSpPr>
        <p:spPr>
          <a:xfrm>
            <a:off x="2109289" y="3229843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 descr="&quot;&quot;"/>
          <p:cNvSpPr/>
          <p:nvPr/>
        </p:nvSpPr>
        <p:spPr>
          <a:xfrm>
            <a:off x="2109289" y="3032101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 descr="&quot;&quot;"/>
          <p:cNvSpPr/>
          <p:nvPr/>
        </p:nvSpPr>
        <p:spPr>
          <a:xfrm>
            <a:off x="1470927" y="302966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 descr="&quot;&quot;"/>
          <p:cNvSpPr/>
          <p:nvPr/>
        </p:nvSpPr>
        <p:spPr>
          <a:xfrm>
            <a:off x="1791789" y="3231058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 descr="&quot;&quot;"/>
          <p:cNvSpPr/>
          <p:nvPr/>
        </p:nvSpPr>
        <p:spPr>
          <a:xfrm>
            <a:off x="1791789" y="3033318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 descr="&quot;&quot;"/>
          <p:cNvSpPr/>
          <p:nvPr/>
        </p:nvSpPr>
        <p:spPr>
          <a:xfrm>
            <a:off x="1470927" y="3227409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 descr="&quot;&quot;"/>
          <p:cNvSpPr/>
          <p:nvPr/>
        </p:nvSpPr>
        <p:spPr>
          <a:xfrm>
            <a:off x="1153427" y="303088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 descr="&quot;&quot;"/>
          <p:cNvSpPr/>
          <p:nvPr/>
        </p:nvSpPr>
        <p:spPr>
          <a:xfrm>
            <a:off x="1153427" y="322862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 descr="&quot;&quot;"/>
          <p:cNvSpPr/>
          <p:nvPr/>
        </p:nvSpPr>
        <p:spPr>
          <a:xfrm>
            <a:off x="2240772" y="323106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 descr="&quot;&quot;"/>
          <p:cNvSpPr/>
          <p:nvPr/>
        </p:nvSpPr>
        <p:spPr>
          <a:xfrm>
            <a:off x="2240772" y="3033318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 descr="&quot;&quot;"/>
          <p:cNvSpPr/>
          <p:nvPr/>
        </p:nvSpPr>
        <p:spPr>
          <a:xfrm>
            <a:off x="1602410" y="303088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 descr="&quot;&quot;"/>
          <p:cNvSpPr/>
          <p:nvPr/>
        </p:nvSpPr>
        <p:spPr>
          <a:xfrm>
            <a:off x="1923272" y="3232275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 descr="&quot;&quot;"/>
          <p:cNvSpPr/>
          <p:nvPr/>
        </p:nvSpPr>
        <p:spPr>
          <a:xfrm>
            <a:off x="1923272" y="3034535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 descr="&quot;&quot;"/>
          <p:cNvSpPr/>
          <p:nvPr/>
        </p:nvSpPr>
        <p:spPr>
          <a:xfrm>
            <a:off x="1602410" y="322862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 descr="&quot;&quot;"/>
          <p:cNvSpPr/>
          <p:nvPr/>
        </p:nvSpPr>
        <p:spPr>
          <a:xfrm>
            <a:off x="1284910" y="3032101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 descr="&quot;&quot;"/>
          <p:cNvSpPr/>
          <p:nvPr/>
        </p:nvSpPr>
        <p:spPr>
          <a:xfrm>
            <a:off x="1284910" y="3229843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 descr="&quot;&quot;"/>
          <p:cNvSpPr/>
          <p:nvPr/>
        </p:nvSpPr>
        <p:spPr>
          <a:xfrm>
            <a:off x="2398211" y="3226192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 descr="&quot;&quot;"/>
          <p:cNvSpPr/>
          <p:nvPr/>
        </p:nvSpPr>
        <p:spPr>
          <a:xfrm>
            <a:off x="2398211" y="3028450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 descr="&quot;&quot;"/>
          <p:cNvSpPr/>
          <p:nvPr/>
        </p:nvSpPr>
        <p:spPr>
          <a:xfrm>
            <a:off x="2529694" y="3227409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 descr="&quot;&quot;"/>
          <p:cNvSpPr/>
          <p:nvPr/>
        </p:nvSpPr>
        <p:spPr>
          <a:xfrm>
            <a:off x="2529694" y="302966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Freeform 95" descr="&quot;&quot;"/>
          <p:cNvSpPr/>
          <p:nvPr/>
        </p:nvSpPr>
        <p:spPr>
          <a:xfrm>
            <a:off x="2109289" y="4145220"/>
            <a:ext cx="2699681" cy="1553638"/>
          </a:xfrm>
          <a:custGeom>
            <a:avLst/>
            <a:gdLst>
              <a:gd name="connsiteX0" fmla="*/ 0 w 5426635"/>
              <a:gd name="connsiteY0" fmla="*/ 2625323 h 2679111"/>
              <a:gd name="connsiteX1" fmla="*/ 1416423 w 5426635"/>
              <a:gd name="connsiteY1" fmla="*/ 2236853 h 2679111"/>
              <a:gd name="connsiteX2" fmla="*/ 2265082 w 5426635"/>
              <a:gd name="connsiteY2" fmla="*/ 258641 h 2679111"/>
              <a:gd name="connsiteX3" fmla="*/ 3036047 w 5426635"/>
              <a:gd name="connsiteY3" fmla="*/ 246688 h 2679111"/>
              <a:gd name="connsiteX4" fmla="*/ 3878729 w 5426635"/>
              <a:gd name="connsiteY4" fmla="*/ 2308570 h 2679111"/>
              <a:gd name="connsiteX5" fmla="*/ 5426635 w 5426635"/>
              <a:gd name="connsiteY5" fmla="*/ 2679111 h 2679111"/>
              <a:gd name="connsiteX0" fmla="*/ 0 w 5426635"/>
              <a:gd name="connsiteY0" fmla="*/ 2639444 h 2693232"/>
              <a:gd name="connsiteX1" fmla="*/ 1416423 w 5426635"/>
              <a:gd name="connsiteY1" fmla="*/ 2250974 h 2693232"/>
              <a:gd name="connsiteX2" fmla="*/ 2265082 w 5426635"/>
              <a:gd name="connsiteY2" fmla="*/ 272762 h 2693232"/>
              <a:gd name="connsiteX3" fmla="*/ 3012141 w 5426635"/>
              <a:gd name="connsiteY3" fmla="*/ 236903 h 2693232"/>
              <a:gd name="connsiteX4" fmla="*/ 3878729 w 5426635"/>
              <a:gd name="connsiteY4" fmla="*/ 2322691 h 2693232"/>
              <a:gd name="connsiteX5" fmla="*/ 5426635 w 5426635"/>
              <a:gd name="connsiteY5" fmla="*/ 2693232 h 2693232"/>
              <a:gd name="connsiteX0" fmla="*/ 0 w 5426635"/>
              <a:gd name="connsiteY0" fmla="*/ 2639444 h 2693232"/>
              <a:gd name="connsiteX1" fmla="*/ 1416423 w 5426635"/>
              <a:gd name="connsiteY1" fmla="*/ 2250974 h 2693232"/>
              <a:gd name="connsiteX2" fmla="*/ 2265082 w 5426635"/>
              <a:gd name="connsiteY2" fmla="*/ 272762 h 2693232"/>
              <a:gd name="connsiteX3" fmla="*/ 3012141 w 5426635"/>
              <a:gd name="connsiteY3" fmla="*/ 236903 h 2693232"/>
              <a:gd name="connsiteX4" fmla="*/ 3878729 w 5426635"/>
              <a:gd name="connsiteY4" fmla="*/ 2322691 h 2693232"/>
              <a:gd name="connsiteX5" fmla="*/ 5426635 w 5426635"/>
              <a:gd name="connsiteY5" fmla="*/ 2693232 h 2693232"/>
              <a:gd name="connsiteX0" fmla="*/ 0 w 5426635"/>
              <a:gd name="connsiteY0" fmla="*/ 2635912 h 2689700"/>
              <a:gd name="connsiteX1" fmla="*/ 1416423 w 5426635"/>
              <a:gd name="connsiteY1" fmla="*/ 2247442 h 2689700"/>
              <a:gd name="connsiteX2" fmla="*/ 2265082 w 5426635"/>
              <a:gd name="connsiteY2" fmla="*/ 269230 h 2689700"/>
              <a:gd name="connsiteX3" fmla="*/ 3012141 w 5426635"/>
              <a:gd name="connsiteY3" fmla="*/ 233371 h 2689700"/>
              <a:gd name="connsiteX4" fmla="*/ 3836893 w 5426635"/>
              <a:gd name="connsiteY4" fmla="*/ 2265371 h 2689700"/>
              <a:gd name="connsiteX5" fmla="*/ 5426635 w 5426635"/>
              <a:gd name="connsiteY5" fmla="*/ 2689700 h 2689700"/>
              <a:gd name="connsiteX0" fmla="*/ 0 w 5426635"/>
              <a:gd name="connsiteY0" fmla="*/ 2635912 h 2689700"/>
              <a:gd name="connsiteX1" fmla="*/ 1440329 w 5426635"/>
              <a:gd name="connsiteY1" fmla="*/ 2247442 h 2689700"/>
              <a:gd name="connsiteX2" fmla="*/ 2265082 w 5426635"/>
              <a:gd name="connsiteY2" fmla="*/ 269230 h 2689700"/>
              <a:gd name="connsiteX3" fmla="*/ 3012141 w 5426635"/>
              <a:gd name="connsiteY3" fmla="*/ 233371 h 2689700"/>
              <a:gd name="connsiteX4" fmla="*/ 3836893 w 5426635"/>
              <a:gd name="connsiteY4" fmla="*/ 2265371 h 2689700"/>
              <a:gd name="connsiteX5" fmla="*/ 5426635 w 5426635"/>
              <a:gd name="connsiteY5" fmla="*/ 2689700 h 2689700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689700 h 2749534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689700 h 2749534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719582 h 2749534"/>
              <a:gd name="connsiteX0" fmla="*/ 0 w 5444565"/>
              <a:gd name="connsiteY0" fmla="*/ 2735443 h 2735512"/>
              <a:gd name="connsiteX1" fmla="*/ 1458259 w 5444565"/>
              <a:gd name="connsiteY1" fmla="*/ 2233420 h 2735512"/>
              <a:gd name="connsiteX2" fmla="*/ 2283012 w 5444565"/>
              <a:gd name="connsiteY2" fmla="*/ 255208 h 2735512"/>
              <a:gd name="connsiteX3" fmla="*/ 3018118 w 5444565"/>
              <a:gd name="connsiteY3" fmla="*/ 243255 h 2735512"/>
              <a:gd name="connsiteX4" fmla="*/ 3854823 w 5444565"/>
              <a:gd name="connsiteY4" fmla="*/ 2251349 h 2735512"/>
              <a:gd name="connsiteX5" fmla="*/ 5444565 w 5444565"/>
              <a:gd name="connsiteY5" fmla="*/ 2705560 h 2735512"/>
              <a:gd name="connsiteX0" fmla="*/ 0 w 5444565"/>
              <a:gd name="connsiteY0" fmla="*/ 2735443 h 2735512"/>
              <a:gd name="connsiteX1" fmla="*/ 1458259 w 5444565"/>
              <a:gd name="connsiteY1" fmla="*/ 2233420 h 2735512"/>
              <a:gd name="connsiteX2" fmla="*/ 2283012 w 5444565"/>
              <a:gd name="connsiteY2" fmla="*/ 255208 h 2735512"/>
              <a:gd name="connsiteX3" fmla="*/ 3018118 w 5444565"/>
              <a:gd name="connsiteY3" fmla="*/ 243255 h 2735512"/>
              <a:gd name="connsiteX4" fmla="*/ 3854823 w 5444565"/>
              <a:gd name="connsiteY4" fmla="*/ 2251349 h 2735512"/>
              <a:gd name="connsiteX5" fmla="*/ 5444565 w 5444565"/>
              <a:gd name="connsiteY5" fmla="*/ 2705560 h 2735512"/>
              <a:gd name="connsiteX0" fmla="*/ 0 w 5444565"/>
              <a:gd name="connsiteY0" fmla="*/ 2728634 h 2728703"/>
              <a:gd name="connsiteX1" fmla="*/ 1458259 w 5444565"/>
              <a:gd name="connsiteY1" fmla="*/ 2226611 h 2728703"/>
              <a:gd name="connsiteX2" fmla="*/ 2283012 w 5444565"/>
              <a:gd name="connsiteY2" fmla="*/ 248399 h 2728703"/>
              <a:gd name="connsiteX3" fmla="*/ 2982259 w 5444565"/>
              <a:gd name="connsiteY3" fmla="*/ 248399 h 2728703"/>
              <a:gd name="connsiteX4" fmla="*/ 3854823 w 5444565"/>
              <a:gd name="connsiteY4" fmla="*/ 2244540 h 2728703"/>
              <a:gd name="connsiteX5" fmla="*/ 5444565 w 5444565"/>
              <a:gd name="connsiteY5" fmla="*/ 2698751 h 272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4565" h="2728703">
                <a:moveTo>
                  <a:pt x="0" y="2728634"/>
                </a:moveTo>
                <a:cubicBezTo>
                  <a:pt x="519454" y="2731622"/>
                  <a:pt x="1077757" y="2639983"/>
                  <a:pt x="1458259" y="2226611"/>
                </a:cubicBezTo>
                <a:cubicBezTo>
                  <a:pt x="1838761" y="1813239"/>
                  <a:pt x="2029012" y="578101"/>
                  <a:pt x="2283012" y="248399"/>
                </a:cubicBezTo>
                <a:cubicBezTo>
                  <a:pt x="2537012" y="-81303"/>
                  <a:pt x="2720291" y="-84291"/>
                  <a:pt x="2982259" y="248399"/>
                </a:cubicBezTo>
                <a:cubicBezTo>
                  <a:pt x="3244227" y="581089"/>
                  <a:pt x="3444439" y="1836148"/>
                  <a:pt x="3854823" y="2244540"/>
                </a:cubicBezTo>
                <a:cubicBezTo>
                  <a:pt x="4265207" y="2652932"/>
                  <a:pt x="5158690" y="2699748"/>
                  <a:pt x="5444565" y="26987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 descr="&quot;&quot;"/>
          <p:cNvSpPr/>
          <p:nvPr/>
        </p:nvSpPr>
        <p:spPr>
          <a:xfrm>
            <a:off x="2155551" y="556128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 descr="&quot;&quot;"/>
          <p:cNvSpPr/>
          <p:nvPr/>
        </p:nvSpPr>
        <p:spPr>
          <a:xfrm>
            <a:off x="3756555" y="556128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 descr="&quot;&quot;"/>
          <p:cNvSpPr/>
          <p:nvPr/>
        </p:nvSpPr>
        <p:spPr>
          <a:xfrm>
            <a:off x="2641942" y="5546572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 descr="&quot;&quot;"/>
          <p:cNvSpPr/>
          <p:nvPr/>
        </p:nvSpPr>
        <p:spPr>
          <a:xfrm>
            <a:off x="3761037" y="5379035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 descr="&quot;&quot;"/>
          <p:cNvSpPr/>
          <p:nvPr/>
        </p:nvSpPr>
        <p:spPr>
          <a:xfrm>
            <a:off x="3408361" y="5553175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 descr="&quot;&quot;"/>
          <p:cNvSpPr/>
          <p:nvPr/>
        </p:nvSpPr>
        <p:spPr>
          <a:xfrm>
            <a:off x="3408361" y="5379035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 descr="&quot;&quot;"/>
          <p:cNvSpPr/>
          <p:nvPr/>
        </p:nvSpPr>
        <p:spPr>
          <a:xfrm>
            <a:off x="3399270" y="5196786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 descr="&quot;&quot;"/>
          <p:cNvSpPr/>
          <p:nvPr/>
        </p:nvSpPr>
        <p:spPr>
          <a:xfrm>
            <a:off x="3140979" y="5552481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 descr="&quot;&quot;"/>
          <p:cNvSpPr/>
          <p:nvPr/>
        </p:nvSpPr>
        <p:spPr>
          <a:xfrm>
            <a:off x="3140979" y="5370232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 descr="&quot;&quot;"/>
          <p:cNvSpPr/>
          <p:nvPr/>
        </p:nvSpPr>
        <p:spPr>
          <a:xfrm>
            <a:off x="4059672" y="555668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 descr="&quot;&quot;"/>
          <p:cNvSpPr/>
          <p:nvPr/>
        </p:nvSpPr>
        <p:spPr>
          <a:xfrm>
            <a:off x="4368580" y="556128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 descr="&quot;&quot;"/>
          <p:cNvSpPr/>
          <p:nvPr/>
        </p:nvSpPr>
        <p:spPr>
          <a:xfrm>
            <a:off x="3399270" y="5002255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 descr="&quot;&quot;"/>
          <p:cNvSpPr/>
          <p:nvPr/>
        </p:nvSpPr>
        <p:spPr>
          <a:xfrm>
            <a:off x="2904849" y="5544931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 descr="&quot;&quot;"/>
          <p:cNvSpPr/>
          <p:nvPr/>
        </p:nvSpPr>
        <p:spPr>
          <a:xfrm>
            <a:off x="3135126" y="5187983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 descr="&quot;&quot;"/>
          <p:cNvSpPr/>
          <p:nvPr/>
        </p:nvSpPr>
        <p:spPr>
          <a:xfrm>
            <a:off x="3132316" y="4983141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 descr="&quot;&quot;"/>
          <p:cNvSpPr/>
          <p:nvPr/>
        </p:nvSpPr>
        <p:spPr>
          <a:xfrm>
            <a:off x="3399270" y="4807724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Connector 113" descr="&quot;&quot;"/>
          <p:cNvCxnSpPr/>
          <p:nvPr/>
        </p:nvCxnSpPr>
        <p:spPr>
          <a:xfrm>
            <a:off x="688093" y="3507499"/>
            <a:ext cx="2551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 descr="&quot;&quot;"/>
          <p:cNvCxnSpPr/>
          <p:nvPr/>
        </p:nvCxnSpPr>
        <p:spPr>
          <a:xfrm>
            <a:off x="6114302" y="1641465"/>
            <a:ext cx="0" cy="193614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 descr="&quot;&quot;"/>
          <p:cNvCxnSpPr/>
          <p:nvPr/>
        </p:nvCxnSpPr>
        <p:spPr>
          <a:xfrm>
            <a:off x="4879123" y="3490519"/>
            <a:ext cx="2551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 descr="&quot;&quot;"/>
          <p:cNvCxnSpPr/>
          <p:nvPr/>
        </p:nvCxnSpPr>
        <p:spPr>
          <a:xfrm>
            <a:off x="9835403" y="1641464"/>
            <a:ext cx="0" cy="193614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 descr="&quot;&quot;"/>
          <p:cNvCxnSpPr/>
          <p:nvPr/>
        </p:nvCxnSpPr>
        <p:spPr>
          <a:xfrm>
            <a:off x="8600224" y="3490518"/>
            <a:ext cx="2551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 descr="&quot;&quot;"/>
          <p:cNvCxnSpPr/>
          <p:nvPr/>
        </p:nvCxnSpPr>
        <p:spPr>
          <a:xfrm>
            <a:off x="3410209" y="3921114"/>
            <a:ext cx="0" cy="193614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 descr="&quot;&quot;"/>
          <p:cNvCxnSpPr/>
          <p:nvPr/>
        </p:nvCxnSpPr>
        <p:spPr>
          <a:xfrm>
            <a:off x="2175030" y="5770168"/>
            <a:ext cx="2551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 descr="&quot;&quot;"/>
          <p:cNvCxnSpPr/>
          <p:nvPr/>
        </p:nvCxnSpPr>
        <p:spPr>
          <a:xfrm>
            <a:off x="8134144" y="3912782"/>
            <a:ext cx="0" cy="193614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 descr="&quot;&quot;"/>
          <p:cNvCxnSpPr/>
          <p:nvPr/>
        </p:nvCxnSpPr>
        <p:spPr>
          <a:xfrm>
            <a:off x="6898965" y="5761836"/>
            <a:ext cx="2551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 descr="&quot;&quot;"/>
          <p:cNvSpPr/>
          <p:nvPr/>
        </p:nvSpPr>
        <p:spPr>
          <a:xfrm>
            <a:off x="6917103" y="5378649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 descr="&quot;&quot;"/>
          <p:cNvSpPr/>
          <p:nvPr/>
        </p:nvSpPr>
        <p:spPr>
          <a:xfrm>
            <a:off x="7891204" y="5378649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 descr="&quot;&quot;"/>
          <p:cNvSpPr/>
          <p:nvPr/>
        </p:nvSpPr>
        <p:spPr>
          <a:xfrm>
            <a:off x="7889958" y="5180507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 descr="&quot;&quot;"/>
          <p:cNvSpPr/>
          <p:nvPr/>
        </p:nvSpPr>
        <p:spPr>
          <a:xfrm>
            <a:off x="8464656" y="4753731"/>
            <a:ext cx="131482" cy="143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57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9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96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6" grpId="0" animBg="1"/>
      <p:bldP spid="127" grpId="0" animBg="1"/>
      <p:bldP spid="128" grpId="0" animBg="1"/>
      <p:bldP spid="129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2532</TotalTime>
  <Words>1551</Words>
  <Application>Microsoft Office PowerPoint</Application>
  <PresentationFormat>Widescreen</PresentationFormat>
  <Paragraphs>421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Wingdings</vt:lpstr>
      <vt:lpstr>Default Theme</vt:lpstr>
      <vt:lpstr>Slide 2: Text Only</vt:lpstr>
      <vt:lpstr>Week 6: Probability and sampling PSYC121: Statistics for Psychologists</vt:lpstr>
      <vt:lpstr>Objectives</vt:lpstr>
      <vt:lpstr>Data in a normal distribution</vt:lpstr>
      <vt:lpstr>Variables affecting behaviour</vt:lpstr>
      <vt:lpstr>Do variables affect where data lie in the distribution of scores? </vt:lpstr>
      <vt:lpstr>Testing if variables affect behaviour</vt:lpstr>
      <vt:lpstr>QUESTIONS for you! </vt:lpstr>
      <vt:lpstr>PowerPoint Presentation</vt:lpstr>
      <vt:lpstr>Normal distribution and the null hypothesis</vt:lpstr>
      <vt:lpstr>Normal distribution and the null hypothesis</vt:lpstr>
      <vt:lpstr>Normal distribution and the null hypothesis</vt:lpstr>
      <vt:lpstr>Normal distribution and the null hypothesis</vt:lpstr>
      <vt:lpstr>When do samples start to become “unusual”?</vt:lpstr>
      <vt:lpstr>What is unusual?</vt:lpstr>
      <vt:lpstr>Probability</vt:lpstr>
      <vt:lpstr>Probability</vt:lpstr>
      <vt:lpstr>Probability</vt:lpstr>
      <vt:lpstr>Task for you!</vt:lpstr>
      <vt:lpstr>What is a “significant result”?</vt:lpstr>
      <vt:lpstr>Normal distribution and the null hypothesis</vt:lpstr>
      <vt:lpstr>Normal distribution and the null hypothesis</vt:lpstr>
      <vt:lpstr>Normal distribution and the null hypothesis</vt:lpstr>
      <vt:lpstr>What is a “significant result”?</vt:lpstr>
      <vt:lpstr>P values</vt:lpstr>
      <vt:lpstr>Binomial Test</vt:lpstr>
      <vt:lpstr>How should p values be interpreted?</vt:lpstr>
      <vt:lpstr>Type 1 vs. Type 2 errors</vt:lpstr>
      <vt:lpstr>Summary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6: PSYC102: Skills and Analysis</dc:title>
  <dc:creator>Tom Beesley</dc:creator>
  <cp:lastModifiedBy>Tom Beesley</cp:lastModifiedBy>
  <cp:revision>80</cp:revision>
  <dcterms:created xsi:type="dcterms:W3CDTF">2017-10-31T12:29:26Z</dcterms:created>
  <dcterms:modified xsi:type="dcterms:W3CDTF">2022-11-10T15:42:06Z</dcterms:modified>
</cp:coreProperties>
</file>