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2" r:id="rId4"/>
    <p:sldMasterId id="2147483676" r:id="rId5"/>
  </p:sldMasterIdLst>
  <p:notesMasterIdLst>
    <p:notesMasterId r:id="rId28"/>
  </p:notesMasterIdLst>
  <p:sldIdLst>
    <p:sldId id="321" r:id="rId6"/>
    <p:sldId id="291" r:id="rId7"/>
    <p:sldId id="334" r:id="rId8"/>
    <p:sldId id="274" r:id="rId9"/>
    <p:sldId id="277" r:id="rId10"/>
    <p:sldId id="322" r:id="rId11"/>
    <p:sldId id="323" r:id="rId12"/>
    <p:sldId id="295" r:id="rId13"/>
    <p:sldId id="324" r:id="rId14"/>
    <p:sldId id="328" r:id="rId15"/>
    <p:sldId id="326" r:id="rId16"/>
    <p:sldId id="329" r:id="rId17"/>
    <p:sldId id="333" r:id="rId18"/>
    <p:sldId id="296" r:id="rId19"/>
    <p:sldId id="299" r:id="rId20"/>
    <p:sldId id="300" r:id="rId21"/>
    <p:sldId id="298" r:id="rId22"/>
    <p:sldId id="301" r:id="rId23"/>
    <p:sldId id="302" r:id="rId24"/>
    <p:sldId id="330" r:id="rId25"/>
    <p:sldId id="337" r:id="rId26"/>
    <p:sldId id="338" r:id="rId27"/>
  </p:sldIdLst>
  <p:sldSz cx="12192000" cy="6858000"/>
  <p:notesSz cx="6858000" cy="9144000"/>
  <p:embeddedFontLst>
    <p:embeddedFont>
      <p:font typeface="Cambria Math" panose="02040503050406030204" pitchFamily="18" charset="0"/>
      <p:regular r:id="rId29"/>
    </p:embeddedFont>
    <p:embeddedFont>
      <p:font typeface="Calibri" panose="020F0502020204030204" pitchFamily="34" charset="0"/>
      <p:regular r:id="rId30"/>
      <p:bold r:id="rId31"/>
      <p:italic r:id="rId32"/>
      <p:boldItalic r:id="rId33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1341EA-C2EC-4D4B-91BC-F99397F1EB19}" v="580" dt="2020-11-22T16:23:19.06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91" autoAdjust="0"/>
    <p:restoredTop sz="86386" autoAdjust="0"/>
  </p:normalViewPr>
  <p:slideViewPr>
    <p:cSldViewPr snapToGrid="0">
      <p:cViewPr varScale="1">
        <p:scale>
          <a:sx n="128" d="100"/>
          <a:sy n="128" d="100"/>
        </p:scale>
        <p:origin x="162" y="336"/>
      </p:cViewPr>
      <p:guideLst/>
    </p:cSldViewPr>
  </p:slideViewPr>
  <p:outlineViewPr>
    <p:cViewPr>
      <p:scale>
        <a:sx n="33" d="100"/>
        <a:sy n="33" d="100"/>
      </p:scale>
      <p:origin x="0" y="-231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font" Target="fonts/font5.fntdata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font" Target="fonts/font1.fntdata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font" Target="fonts/font4.fntdata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notesMaster" Target="notesMasters/notesMaster1.xml"/><Relationship Id="rId36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font" Target="fonts/font3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font" Target="fonts/font2.fntdata"/><Relationship Id="rId35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esley, Tom" userId="ee42a82f-7ffb-4da4-9528-a704ef14c0a0" providerId="ADAL" clId="{901341EA-C2EC-4D4B-91BC-F99397F1EB19}"/>
    <pc:docChg chg="undo custSel addSld delSld modSld sldOrd">
      <pc:chgData name="Beesley, Tom" userId="ee42a82f-7ffb-4da4-9528-a704ef14c0a0" providerId="ADAL" clId="{901341EA-C2EC-4D4B-91BC-F99397F1EB19}" dt="2020-11-22T16:23:19.062" v="3199" actId="962"/>
      <pc:docMkLst>
        <pc:docMk/>
      </pc:docMkLst>
      <pc:sldChg chg="modSp">
        <pc:chgData name="Beesley, Tom" userId="ee42a82f-7ffb-4da4-9528-a704ef14c0a0" providerId="ADAL" clId="{901341EA-C2EC-4D4B-91BC-F99397F1EB19}" dt="2020-11-22T16:19:16.852" v="2602" actId="962"/>
        <pc:sldMkLst>
          <pc:docMk/>
          <pc:sldMk cId="2344345375" sldId="291"/>
        </pc:sldMkLst>
        <pc:spChg chg="mod">
          <ac:chgData name="Beesley, Tom" userId="ee42a82f-7ffb-4da4-9528-a704ef14c0a0" providerId="ADAL" clId="{901341EA-C2EC-4D4B-91BC-F99397F1EB19}" dt="2020-11-22T16:18:14.085" v="2597" actId="962"/>
          <ac:spMkLst>
            <pc:docMk/>
            <pc:sldMk cId="2344345375" sldId="291"/>
            <ac:spMk id="5" creationId="{00000000-0000-0000-0000-000000000000}"/>
          </ac:spMkLst>
        </pc:spChg>
        <pc:spChg chg="mod">
          <ac:chgData name="Beesley, Tom" userId="ee42a82f-7ffb-4da4-9528-a704ef14c0a0" providerId="ADAL" clId="{901341EA-C2EC-4D4B-91BC-F99397F1EB19}" dt="2020-11-22T16:19:08.349" v="2598" actId="962"/>
          <ac:spMkLst>
            <pc:docMk/>
            <pc:sldMk cId="2344345375" sldId="291"/>
            <ac:spMk id="6" creationId="{00000000-0000-0000-0000-000000000000}"/>
          </ac:spMkLst>
        </pc:spChg>
        <pc:spChg chg="mod">
          <ac:chgData name="Beesley, Tom" userId="ee42a82f-7ffb-4da4-9528-a704ef14c0a0" providerId="ADAL" clId="{901341EA-C2EC-4D4B-91BC-F99397F1EB19}" dt="2020-11-22T16:19:10.627" v="2599" actId="962"/>
          <ac:spMkLst>
            <pc:docMk/>
            <pc:sldMk cId="2344345375" sldId="291"/>
            <ac:spMk id="7" creationId="{00000000-0000-0000-0000-000000000000}"/>
          </ac:spMkLst>
        </pc:spChg>
        <pc:cxnChg chg="mod">
          <ac:chgData name="Beesley, Tom" userId="ee42a82f-7ffb-4da4-9528-a704ef14c0a0" providerId="ADAL" clId="{901341EA-C2EC-4D4B-91BC-F99397F1EB19}" dt="2020-11-22T16:19:12.772" v="2600" actId="962"/>
          <ac:cxnSpMkLst>
            <pc:docMk/>
            <pc:sldMk cId="2344345375" sldId="291"/>
            <ac:cxnSpMk id="9" creationId="{00000000-0000-0000-0000-000000000000}"/>
          </ac:cxnSpMkLst>
        </pc:cxnChg>
        <pc:cxnChg chg="mod">
          <ac:chgData name="Beesley, Tom" userId="ee42a82f-7ffb-4da4-9528-a704ef14c0a0" providerId="ADAL" clId="{901341EA-C2EC-4D4B-91BC-F99397F1EB19}" dt="2020-11-22T16:19:14.494" v="2601" actId="962"/>
          <ac:cxnSpMkLst>
            <pc:docMk/>
            <pc:sldMk cId="2344345375" sldId="291"/>
            <ac:cxnSpMk id="14" creationId="{00000000-0000-0000-0000-000000000000}"/>
          </ac:cxnSpMkLst>
        </pc:cxnChg>
        <pc:cxnChg chg="mod">
          <ac:chgData name="Beesley, Tom" userId="ee42a82f-7ffb-4da4-9528-a704ef14c0a0" providerId="ADAL" clId="{901341EA-C2EC-4D4B-91BC-F99397F1EB19}" dt="2020-11-22T16:19:16.852" v="2602" actId="962"/>
          <ac:cxnSpMkLst>
            <pc:docMk/>
            <pc:sldMk cId="2344345375" sldId="291"/>
            <ac:cxnSpMk id="22" creationId="{00000000-0000-0000-0000-000000000000}"/>
          </ac:cxnSpMkLst>
        </pc:cxnChg>
      </pc:sldChg>
      <pc:sldChg chg="del">
        <pc:chgData name="Beesley, Tom" userId="ee42a82f-7ffb-4da4-9528-a704ef14c0a0" providerId="ADAL" clId="{901341EA-C2EC-4D4B-91BC-F99397F1EB19}" dt="2020-11-21T21:38:37.414" v="1650" actId="2696"/>
        <pc:sldMkLst>
          <pc:docMk/>
          <pc:sldMk cId="160895151" sldId="292"/>
        </pc:sldMkLst>
      </pc:sldChg>
      <pc:sldChg chg="del">
        <pc:chgData name="Beesley, Tom" userId="ee42a82f-7ffb-4da4-9528-a704ef14c0a0" providerId="ADAL" clId="{901341EA-C2EC-4D4B-91BC-F99397F1EB19}" dt="2020-11-21T21:38:45.711" v="1651" actId="2696"/>
        <pc:sldMkLst>
          <pc:docMk/>
          <pc:sldMk cId="2296452081" sldId="293"/>
        </pc:sldMkLst>
      </pc:sldChg>
      <pc:sldChg chg="addSp delSp modSp del">
        <pc:chgData name="Beesley, Tom" userId="ee42a82f-7ffb-4da4-9528-a704ef14c0a0" providerId="ADAL" clId="{901341EA-C2EC-4D4B-91BC-F99397F1EB19}" dt="2020-11-21T21:38:34.277" v="1649" actId="2696"/>
        <pc:sldMkLst>
          <pc:docMk/>
          <pc:sldMk cId="310185205" sldId="294"/>
        </pc:sldMkLst>
        <pc:spChg chg="mod">
          <ac:chgData name="Beesley, Tom" userId="ee42a82f-7ffb-4da4-9528-a704ef14c0a0" providerId="ADAL" clId="{901341EA-C2EC-4D4B-91BC-F99397F1EB19}" dt="2020-11-21T21:38:29.856" v="1648" actId="1076"/>
          <ac:spMkLst>
            <pc:docMk/>
            <pc:sldMk cId="310185205" sldId="294"/>
            <ac:spMk id="3" creationId="{00000000-0000-0000-0000-000000000000}"/>
          </ac:spMkLst>
        </pc:spChg>
        <pc:picChg chg="add del mod">
          <ac:chgData name="Beesley, Tom" userId="ee42a82f-7ffb-4da4-9528-a704ef14c0a0" providerId="ADAL" clId="{901341EA-C2EC-4D4B-91BC-F99397F1EB19}" dt="2020-11-21T20:38:16.647" v="4"/>
          <ac:picMkLst>
            <pc:docMk/>
            <pc:sldMk cId="310185205" sldId="294"/>
            <ac:picMk id="8" creationId="{811F7F3A-8473-41C8-BE11-F5257807DBFA}"/>
          </ac:picMkLst>
        </pc:picChg>
      </pc:sldChg>
      <pc:sldChg chg="addSp modSp ord modAnim">
        <pc:chgData name="Beesley, Tom" userId="ee42a82f-7ffb-4da4-9528-a704ef14c0a0" providerId="ADAL" clId="{901341EA-C2EC-4D4B-91BC-F99397F1EB19}" dt="2020-11-22T16:19:29.364" v="2645" actId="962"/>
        <pc:sldMkLst>
          <pc:docMk/>
          <pc:sldMk cId="4046301060" sldId="295"/>
        </pc:sldMkLst>
        <pc:spChg chg="mod">
          <ac:chgData name="Beesley, Tom" userId="ee42a82f-7ffb-4da4-9528-a704ef14c0a0" providerId="ADAL" clId="{901341EA-C2EC-4D4B-91BC-F99397F1EB19}" dt="2020-11-22T14:58:52.751" v="2557" actId="20577"/>
          <ac:spMkLst>
            <pc:docMk/>
            <pc:sldMk cId="4046301060" sldId="295"/>
            <ac:spMk id="3" creationId="{00000000-0000-0000-0000-000000000000}"/>
          </ac:spMkLst>
        </pc:spChg>
        <pc:spChg chg="add mod">
          <ac:chgData name="Beesley, Tom" userId="ee42a82f-7ffb-4da4-9528-a704ef14c0a0" providerId="ADAL" clId="{901341EA-C2EC-4D4B-91BC-F99397F1EB19}" dt="2020-11-21T21:30:51.065" v="1611" actId="403"/>
          <ac:spMkLst>
            <pc:docMk/>
            <pc:sldMk cId="4046301060" sldId="295"/>
            <ac:spMk id="7" creationId="{71D202AE-A59A-44DA-9BA9-4488D13E4D69}"/>
          </ac:spMkLst>
        </pc:spChg>
        <pc:picChg chg="add mod modCrop">
          <ac:chgData name="Beesley, Tom" userId="ee42a82f-7ffb-4da4-9528-a704ef14c0a0" providerId="ADAL" clId="{901341EA-C2EC-4D4B-91BC-F99397F1EB19}" dt="2020-11-22T16:19:25.669" v="2644" actId="962"/>
          <ac:picMkLst>
            <pc:docMk/>
            <pc:sldMk cId="4046301060" sldId="295"/>
            <ac:picMk id="8" creationId="{435CFECD-24FA-43A5-AAB0-CC63784C1647}"/>
          </ac:picMkLst>
        </pc:picChg>
        <pc:cxnChg chg="add mod">
          <ac:chgData name="Beesley, Tom" userId="ee42a82f-7ffb-4da4-9528-a704ef14c0a0" providerId="ADAL" clId="{901341EA-C2EC-4D4B-91BC-F99397F1EB19}" dt="2020-11-22T16:19:29.364" v="2645" actId="962"/>
          <ac:cxnSpMkLst>
            <pc:docMk/>
            <pc:sldMk cId="4046301060" sldId="295"/>
            <ac:cxnSpMk id="10" creationId="{6BD916D9-BB99-4B91-9B2F-B293DA597DD9}"/>
          </ac:cxnSpMkLst>
        </pc:cxnChg>
      </pc:sldChg>
      <pc:sldChg chg="modSp modAnim">
        <pc:chgData name="Beesley, Tom" userId="ee42a82f-7ffb-4da4-9528-a704ef14c0a0" providerId="ADAL" clId="{901341EA-C2EC-4D4B-91BC-F99397F1EB19}" dt="2020-11-22T15:00:22.888" v="2568"/>
        <pc:sldMkLst>
          <pc:docMk/>
          <pc:sldMk cId="80298109" sldId="296"/>
        </pc:sldMkLst>
        <pc:spChg chg="mod">
          <ac:chgData name="Beesley, Tom" userId="ee42a82f-7ffb-4da4-9528-a704ef14c0a0" providerId="ADAL" clId="{901341EA-C2EC-4D4B-91BC-F99397F1EB19}" dt="2020-11-21T21:40:11.489" v="1751" actId="20577"/>
          <ac:spMkLst>
            <pc:docMk/>
            <pc:sldMk cId="80298109" sldId="296"/>
            <ac:spMk id="3" creationId="{00000000-0000-0000-0000-000000000000}"/>
          </ac:spMkLst>
        </pc:spChg>
      </pc:sldChg>
      <pc:sldChg chg="modSp del">
        <pc:chgData name="Beesley, Tom" userId="ee42a82f-7ffb-4da4-9528-a704ef14c0a0" providerId="ADAL" clId="{901341EA-C2EC-4D4B-91BC-F99397F1EB19}" dt="2020-11-21T21:46:37.009" v="1999" actId="2696"/>
        <pc:sldMkLst>
          <pc:docMk/>
          <pc:sldMk cId="2267005775" sldId="297"/>
        </pc:sldMkLst>
        <pc:spChg chg="mod">
          <ac:chgData name="Beesley, Tom" userId="ee42a82f-7ffb-4da4-9528-a704ef14c0a0" providerId="ADAL" clId="{901341EA-C2EC-4D4B-91BC-F99397F1EB19}" dt="2020-11-21T21:46:04.777" v="1987" actId="6549"/>
          <ac:spMkLst>
            <pc:docMk/>
            <pc:sldMk cId="2267005775" sldId="297"/>
            <ac:spMk id="6" creationId="{00000000-0000-0000-0000-000000000000}"/>
          </ac:spMkLst>
        </pc:spChg>
      </pc:sldChg>
      <pc:sldChg chg="addSp delSp modSp ord modAnim">
        <pc:chgData name="Beesley, Tom" userId="ee42a82f-7ffb-4da4-9528-a704ef14c0a0" providerId="ADAL" clId="{901341EA-C2EC-4D4B-91BC-F99397F1EB19}" dt="2020-11-22T16:20:51.844" v="2870" actId="962"/>
        <pc:sldMkLst>
          <pc:docMk/>
          <pc:sldMk cId="324873786" sldId="298"/>
        </pc:sldMkLst>
        <pc:spChg chg="mod">
          <ac:chgData name="Beesley, Tom" userId="ee42a82f-7ffb-4da4-9528-a704ef14c0a0" providerId="ADAL" clId="{901341EA-C2EC-4D4B-91BC-F99397F1EB19}" dt="2020-11-21T21:44:39.328" v="1929" actId="14100"/>
          <ac:spMkLst>
            <pc:docMk/>
            <pc:sldMk cId="324873786" sldId="298"/>
            <ac:spMk id="2" creationId="{00000000-0000-0000-0000-000000000000}"/>
          </ac:spMkLst>
        </pc:spChg>
        <pc:spChg chg="del mod">
          <ac:chgData name="Beesley, Tom" userId="ee42a82f-7ffb-4da4-9528-a704ef14c0a0" providerId="ADAL" clId="{901341EA-C2EC-4D4B-91BC-F99397F1EB19}" dt="2020-11-21T21:42:48.235" v="1862" actId="478"/>
          <ac:spMkLst>
            <pc:docMk/>
            <pc:sldMk cId="324873786" sldId="298"/>
            <ac:spMk id="3" creationId="{00000000-0000-0000-0000-000000000000}"/>
          </ac:spMkLst>
        </pc:spChg>
        <pc:spChg chg="add mod ord">
          <ac:chgData name="Beesley, Tom" userId="ee42a82f-7ffb-4da4-9528-a704ef14c0a0" providerId="ADAL" clId="{901341EA-C2EC-4D4B-91BC-F99397F1EB19}" dt="2020-11-22T16:20:49.963" v="2869" actId="962"/>
          <ac:spMkLst>
            <pc:docMk/>
            <pc:sldMk cId="324873786" sldId="298"/>
            <ac:spMk id="3" creationId="{E24FA45A-EC44-4BE2-B634-A587ACF05335}"/>
          </ac:spMkLst>
        </pc:spChg>
        <pc:spChg chg="del mod">
          <ac:chgData name="Beesley, Tom" userId="ee42a82f-7ffb-4da4-9528-a704ef14c0a0" providerId="ADAL" clId="{901341EA-C2EC-4D4B-91BC-F99397F1EB19}" dt="2020-11-21T21:43:35.473" v="1873" actId="478"/>
          <ac:spMkLst>
            <pc:docMk/>
            <pc:sldMk cId="324873786" sldId="298"/>
            <ac:spMk id="5" creationId="{00000000-0000-0000-0000-000000000000}"/>
          </ac:spMkLst>
        </pc:spChg>
        <pc:spChg chg="add del mod">
          <ac:chgData name="Beesley, Tom" userId="ee42a82f-7ffb-4da4-9528-a704ef14c0a0" providerId="ADAL" clId="{901341EA-C2EC-4D4B-91BC-F99397F1EB19}" dt="2020-11-21T21:42:50.064" v="1863" actId="478"/>
          <ac:spMkLst>
            <pc:docMk/>
            <pc:sldMk cId="324873786" sldId="298"/>
            <ac:spMk id="10" creationId="{40218D5A-1487-490D-AF66-B5D59199D73B}"/>
          </ac:spMkLst>
        </pc:spChg>
        <pc:spChg chg="add mod">
          <ac:chgData name="Beesley, Tom" userId="ee42a82f-7ffb-4da4-9528-a704ef14c0a0" providerId="ADAL" clId="{901341EA-C2EC-4D4B-91BC-F99397F1EB19}" dt="2020-11-21T21:45:52.008" v="1985" actId="1076"/>
          <ac:spMkLst>
            <pc:docMk/>
            <pc:sldMk cId="324873786" sldId="298"/>
            <ac:spMk id="11" creationId="{9B8885CC-D5C5-4CBB-9D3F-A3242CDEFCC7}"/>
          </ac:spMkLst>
        </pc:spChg>
        <pc:spChg chg="add mod">
          <ac:chgData name="Beesley, Tom" userId="ee42a82f-7ffb-4da4-9528-a704ef14c0a0" providerId="ADAL" clId="{901341EA-C2EC-4D4B-91BC-F99397F1EB19}" dt="2020-11-22T16:20:51.844" v="2870" actId="962"/>
          <ac:spMkLst>
            <pc:docMk/>
            <pc:sldMk cId="324873786" sldId="298"/>
            <ac:spMk id="12" creationId="{FFB1C1A3-0753-43ED-B176-08F8716F36DF}"/>
          </ac:spMkLst>
        </pc:spChg>
        <pc:spChg chg="add mod">
          <ac:chgData name="Beesley, Tom" userId="ee42a82f-7ffb-4da4-9528-a704ef14c0a0" providerId="ADAL" clId="{901341EA-C2EC-4D4B-91BC-F99397F1EB19}" dt="2020-11-21T21:46:30.514" v="1998" actId="6549"/>
          <ac:spMkLst>
            <pc:docMk/>
            <pc:sldMk cId="324873786" sldId="298"/>
            <ac:spMk id="13" creationId="{CED1D6CD-E4EF-410E-8B2F-B44D1D66FEB5}"/>
          </ac:spMkLst>
        </pc:spChg>
        <pc:graphicFrameChg chg="mod modGraphic">
          <ac:chgData name="Beesley, Tom" userId="ee42a82f-7ffb-4da4-9528-a704ef14c0a0" providerId="ADAL" clId="{901341EA-C2EC-4D4B-91BC-F99397F1EB19}" dt="2020-11-21T21:43:06.040" v="1869" actId="1076"/>
          <ac:graphicFrameMkLst>
            <pc:docMk/>
            <pc:sldMk cId="324873786" sldId="298"/>
            <ac:graphicFrameMk id="4" creationId="{00000000-0000-0000-0000-000000000000}"/>
          </ac:graphicFrameMkLst>
        </pc:graphicFrameChg>
      </pc:sldChg>
      <pc:sldChg chg="modSp modAnim">
        <pc:chgData name="Beesley, Tom" userId="ee42a82f-7ffb-4da4-9528-a704ef14c0a0" providerId="ADAL" clId="{901341EA-C2EC-4D4B-91BC-F99397F1EB19}" dt="2020-11-22T16:23:19.062" v="3199" actId="962"/>
        <pc:sldMkLst>
          <pc:docMk/>
          <pc:sldMk cId="899246078" sldId="299"/>
        </pc:sldMkLst>
        <pc:spChg chg="mod">
          <ac:chgData name="Beesley, Tom" userId="ee42a82f-7ffb-4da4-9528-a704ef14c0a0" providerId="ADAL" clId="{901341EA-C2EC-4D4B-91BC-F99397F1EB19}" dt="2020-11-21T21:40:21.810" v="1758" actId="20577"/>
          <ac:spMkLst>
            <pc:docMk/>
            <pc:sldMk cId="899246078" sldId="299"/>
            <ac:spMk id="3" creationId="{00000000-0000-0000-0000-000000000000}"/>
          </ac:spMkLst>
        </pc:spChg>
        <pc:spChg chg="mod">
          <ac:chgData name="Beesley, Tom" userId="ee42a82f-7ffb-4da4-9528-a704ef14c0a0" providerId="ADAL" clId="{901341EA-C2EC-4D4B-91BC-F99397F1EB19}" dt="2020-11-21T21:40:31.845" v="1759" actId="1076"/>
          <ac:spMkLst>
            <pc:docMk/>
            <pc:sldMk cId="899246078" sldId="299"/>
            <ac:spMk id="7" creationId="{00000000-0000-0000-0000-000000000000}"/>
          </ac:spMkLst>
        </pc:spChg>
        <pc:spChg chg="mod">
          <ac:chgData name="Beesley, Tom" userId="ee42a82f-7ffb-4da4-9528-a704ef14c0a0" providerId="ADAL" clId="{901341EA-C2EC-4D4B-91BC-F99397F1EB19}" dt="2020-11-21T21:40:31.845" v="1759" actId="1076"/>
          <ac:spMkLst>
            <pc:docMk/>
            <pc:sldMk cId="899246078" sldId="299"/>
            <ac:spMk id="8" creationId="{00000000-0000-0000-0000-000000000000}"/>
          </ac:spMkLst>
        </pc:spChg>
        <pc:graphicFrameChg chg="mod">
          <ac:chgData name="Beesley, Tom" userId="ee42a82f-7ffb-4da4-9528-a704ef14c0a0" providerId="ADAL" clId="{901341EA-C2EC-4D4B-91BC-F99397F1EB19}" dt="2020-11-22T16:23:10.974" v="3195" actId="962"/>
          <ac:graphicFrameMkLst>
            <pc:docMk/>
            <pc:sldMk cId="899246078" sldId="299"/>
            <ac:graphicFrameMk id="4" creationId="{00000000-0000-0000-0000-000000000000}"/>
          </ac:graphicFrameMkLst>
        </pc:graphicFrameChg>
        <pc:graphicFrameChg chg="mod">
          <ac:chgData name="Beesley, Tom" userId="ee42a82f-7ffb-4da4-9528-a704ef14c0a0" providerId="ADAL" clId="{901341EA-C2EC-4D4B-91BC-F99397F1EB19}" dt="2020-11-22T16:23:16.591" v="3197" actId="962"/>
          <ac:graphicFrameMkLst>
            <pc:docMk/>
            <pc:sldMk cId="899246078" sldId="299"/>
            <ac:graphicFrameMk id="5" creationId="{00000000-0000-0000-0000-000000000000}"/>
          </ac:graphicFrameMkLst>
        </pc:graphicFrameChg>
        <pc:graphicFrameChg chg="mod">
          <ac:chgData name="Beesley, Tom" userId="ee42a82f-7ffb-4da4-9528-a704ef14c0a0" providerId="ADAL" clId="{901341EA-C2EC-4D4B-91BC-F99397F1EB19}" dt="2020-11-22T16:23:19.062" v="3199" actId="962"/>
          <ac:graphicFrameMkLst>
            <pc:docMk/>
            <pc:sldMk cId="899246078" sldId="299"/>
            <ac:graphicFrameMk id="6" creationId="{00000000-0000-0000-0000-000000000000}"/>
          </ac:graphicFrameMkLst>
        </pc:graphicFrameChg>
      </pc:sldChg>
      <pc:sldChg chg="modSp modAnim">
        <pc:chgData name="Beesley, Tom" userId="ee42a82f-7ffb-4da4-9528-a704ef14c0a0" providerId="ADAL" clId="{901341EA-C2EC-4D4B-91BC-F99397F1EB19}" dt="2020-11-22T14:57:16.181" v="2551"/>
        <pc:sldMkLst>
          <pc:docMk/>
          <pc:sldMk cId="2171147495" sldId="300"/>
        </pc:sldMkLst>
        <pc:spChg chg="mod">
          <ac:chgData name="Beesley, Tom" userId="ee42a82f-7ffb-4da4-9528-a704ef14c0a0" providerId="ADAL" clId="{901341EA-C2EC-4D4B-91BC-F99397F1EB19}" dt="2020-11-21T21:42:33.777" v="1859" actId="20577"/>
          <ac:spMkLst>
            <pc:docMk/>
            <pc:sldMk cId="2171147495" sldId="300"/>
            <ac:spMk id="3" creationId="{00000000-0000-0000-0000-000000000000}"/>
          </ac:spMkLst>
        </pc:spChg>
      </pc:sldChg>
      <pc:sldChg chg="addSp delSp modSp modAnim">
        <pc:chgData name="Beesley, Tom" userId="ee42a82f-7ffb-4da4-9528-a704ef14c0a0" providerId="ADAL" clId="{901341EA-C2EC-4D4B-91BC-F99397F1EB19}" dt="2020-11-22T16:21:05.971" v="2876" actId="962"/>
        <pc:sldMkLst>
          <pc:docMk/>
          <pc:sldMk cId="328302264" sldId="301"/>
        </pc:sldMkLst>
        <pc:spChg chg="mod">
          <ac:chgData name="Beesley, Tom" userId="ee42a82f-7ffb-4da4-9528-a704ef14c0a0" providerId="ADAL" clId="{901341EA-C2EC-4D4B-91BC-F99397F1EB19}" dt="2020-11-22T15:01:15.615" v="2570" actId="1076"/>
          <ac:spMkLst>
            <pc:docMk/>
            <pc:sldMk cId="328302264" sldId="301"/>
            <ac:spMk id="8" creationId="{00000000-0000-0000-0000-000000000000}"/>
          </ac:spMkLst>
        </pc:spChg>
        <pc:spChg chg="mod">
          <ac:chgData name="Beesley, Tom" userId="ee42a82f-7ffb-4da4-9528-a704ef14c0a0" providerId="ADAL" clId="{901341EA-C2EC-4D4B-91BC-F99397F1EB19}" dt="2020-11-22T16:20:53.979" v="2871" actId="962"/>
          <ac:spMkLst>
            <pc:docMk/>
            <pc:sldMk cId="328302264" sldId="301"/>
            <ac:spMk id="9" creationId="{00000000-0000-0000-0000-000000000000}"/>
          </ac:spMkLst>
        </pc:spChg>
        <pc:spChg chg="mod">
          <ac:chgData name="Beesley, Tom" userId="ee42a82f-7ffb-4da4-9528-a704ef14c0a0" providerId="ADAL" clId="{901341EA-C2EC-4D4B-91BC-F99397F1EB19}" dt="2020-11-22T16:20:55.756" v="2872" actId="962"/>
          <ac:spMkLst>
            <pc:docMk/>
            <pc:sldMk cId="328302264" sldId="301"/>
            <ac:spMk id="10" creationId="{00000000-0000-0000-0000-000000000000}"/>
          </ac:spMkLst>
        </pc:spChg>
        <pc:spChg chg="mod">
          <ac:chgData name="Beesley, Tom" userId="ee42a82f-7ffb-4da4-9528-a704ef14c0a0" providerId="ADAL" clId="{901341EA-C2EC-4D4B-91BC-F99397F1EB19}" dt="2020-11-22T16:20:58.323" v="2873" actId="962"/>
          <ac:spMkLst>
            <pc:docMk/>
            <pc:sldMk cId="328302264" sldId="301"/>
            <ac:spMk id="11" creationId="{00000000-0000-0000-0000-000000000000}"/>
          </ac:spMkLst>
        </pc:spChg>
        <pc:spChg chg="mod">
          <ac:chgData name="Beesley, Tom" userId="ee42a82f-7ffb-4da4-9528-a704ef14c0a0" providerId="ADAL" clId="{901341EA-C2EC-4D4B-91BC-F99397F1EB19}" dt="2020-11-22T15:01:15.615" v="2570" actId="1076"/>
          <ac:spMkLst>
            <pc:docMk/>
            <pc:sldMk cId="328302264" sldId="301"/>
            <ac:spMk id="13" creationId="{00000000-0000-0000-0000-000000000000}"/>
          </ac:spMkLst>
        </pc:spChg>
        <pc:spChg chg="mod">
          <ac:chgData name="Beesley, Tom" userId="ee42a82f-7ffb-4da4-9528-a704ef14c0a0" providerId="ADAL" clId="{901341EA-C2EC-4D4B-91BC-F99397F1EB19}" dt="2020-11-22T15:01:15.615" v="2570" actId="1076"/>
          <ac:spMkLst>
            <pc:docMk/>
            <pc:sldMk cId="328302264" sldId="301"/>
            <ac:spMk id="14" creationId="{00000000-0000-0000-0000-000000000000}"/>
          </ac:spMkLst>
        </pc:spChg>
        <pc:spChg chg="mod">
          <ac:chgData name="Beesley, Tom" userId="ee42a82f-7ffb-4da4-9528-a704ef14c0a0" providerId="ADAL" clId="{901341EA-C2EC-4D4B-91BC-F99397F1EB19}" dt="2020-11-22T15:01:15.615" v="2570" actId="1076"/>
          <ac:spMkLst>
            <pc:docMk/>
            <pc:sldMk cId="328302264" sldId="301"/>
            <ac:spMk id="16" creationId="{00000000-0000-0000-0000-000000000000}"/>
          </ac:spMkLst>
        </pc:spChg>
        <pc:spChg chg="add mod">
          <ac:chgData name="Beesley, Tom" userId="ee42a82f-7ffb-4da4-9528-a704ef14c0a0" providerId="ADAL" clId="{901341EA-C2EC-4D4B-91BC-F99397F1EB19}" dt="2020-11-22T15:01:15.615" v="2570" actId="1076"/>
          <ac:spMkLst>
            <pc:docMk/>
            <pc:sldMk cId="328302264" sldId="301"/>
            <ac:spMk id="21" creationId="{ABCF1023-FB3A-4DA5-B96D-AE6DD35146AC}"/>
          </ac:spMkLst>
        </pc:spChg>
        <pc:spChg chg="add del mod">
          <ac:chgData name="Beesley, Tom" userId="ee42a82f-7ffb-4da4-9528-a704ef14c0a0" providerId="ADAL" clId="{901341EA-C2EC-4D4B-91BC-F99397F1EB19}" dt="2020-11-21T21:48:59.057" v="2017" actId="478"/>
          <ac:spMkLst>
            <pc:docMk/>
            <pc:sldMk cId="328302264" sldId="301"/>
            <ac:spMk id="22" creationId="{8064FF3C-E4B8-430A-9643-5648C4DD6639}"/>
          </ac:spMkLst>
        </pc:spChg>
        <pc:spChg chg="add del mod">
          <ac:chgData name="Beesley, Tom" userId="ee42a82f-7ffb-4da4-9528-a704ef14c0a0" providerId="ADAL" clId="{901341EA-C2EC-4D4B-91BC-F99397F1EB19}" dt="2020-11-21T21:49:03.361" v="2018" actId="478"/>
          <ac:spMkLst>
            <pc:docMk/>
            <pc:sldMk cId="328302264" sldId="301"/>
            <ac:spMk id="23" creationId="{F0398D73-B2AA-4B53-9B23-B33E2B2991D7}"/>
          </ac:spMkLst>
        </pc:spChg>
        <pc:spChg chg="add del mod">
          <ac:chgData name="Beesley, Tom" userId="ee42a82f-7ffb-4da4-9528-a704ef14c0a0" providerId="ADAL" clId="{901341EA-C2EC-4D4B-91BC-F99397F1EB19}" dt="2020-11-21T21:49:04.806" v="2019" actId="478"/>
          <ac:spMkLst>
            <pc:docMk/>
            <pc:sldMk cId="328302264" sldId="301"/>
            <ac:spMk id="24" creationId="{4D610CA1-DB31-4107-B02F-674D2533D564}"/>
          </ac:spMkLst>
        </pc:spChg>
        <pc:spChg chg="add del">
          <ac:chgData name="Beesley, Tom" userId="ee42a82f-7ffb-4da4-9528-a704ef14c0a0" providerId="ADAL" clId="{901341EA-C2EC-4D4B-91BC-F99397F1EB19}" dt="2020-11-21T21:49:13.720" v="2023" actId="478"/>
          <ac:spMkLst>
            <pc:docMk/>
            <pc:sldMk cId="328302264" sldId="301"/>
            <ac:spMk id="28" creationId="{74380F53-6312-4105-B294-0A7D50B32B5F}"/>
          </ac:spMkLst>
        </pc:spChg>
        <pc:graphicFrameChg chg="add mod modGraphic">
          <ac:chgData name="Beesley, Tom" userId="ee42a82f-7ffb-4da4-9528-a704ef14c0a0" providerId="ADAL" clId="{901341EA-C2EC-4D4B-91BC-F99397F1EB19}" dt="2020-11-22T15:01:36.440" v="2582" actId="403"/>
          <ac:graphicFrameMkLst>
            <pc:docMk/>
            <pc:sldMk cId="328302264" sldId="301"/>
            <ac:graphicFrameMk id="22" creationId="{490C54EE-3DBF-451E-9D48-4C72BDEC9864}"/>
          </ac:graphicFrameMkLst>
        </pc:graphicFrameChg>
        <pc:cxnChg chg="mod">
          <ac:chgData name="Beesley, Tom" userId="ee42a82f-7ffb-4da4-9528-a704ef14c0a0" providerId="ADAL" clId="{901341EA-C2EC-4D4B-91BC-F99397F1EB19}" dt="2020-11-22T16:21:02.355" v="2874" actId="962"/>
          <ac:cxnSpMkLst>
            <pc:docMk/>
            <pc:sldMk cId="328302264" sldId="301"/>
            <ac:cxnSpMk id="12" creationId="{00000000-0000-0000-0000-000000000000}"/>
          </ac:cxnSpMkLst>
        </pc:cxnChg>
        <pc:cxnChg chg="mod">
          <ac:chgData name="Beesley, Tom" userId="ee42a82f-7ffb-4da4-9528-a704ef14c0a0" providerId="ADAL" clId="{901341EA-C2EC-4D4B-91BC-F99397F1EB19}" dt="2020-11-22T16:21:03.997" v="2875" actId="962"/>
          <ac:cxnSpMkLst>
            <pc:docMk/>
            <pc:sldMk cId="328302264" sldId="301"/>
            <ac:cxnSpMk id="15" creationId="{00000000-0000-0000-0000-000000000000}"/>
          </ac:cxnSpMkLst>
        </pc:cxnChg>
        <pc:cxnChg chg="mod">
          <ac:chgData name="Beesley, Tom" userId="ee42a82f-7ffb-4da4-9528-a704ef14c0a0" providerId="ADAL" clId="{901341EA-C2EC-4D4B-91BC-F99397F1EB19}" dt="2020-11-22T16:21:05.971" v="2876" actId="962"/>
          <ac:cxnSpMkLst>
            <pc:docMk/>
            <pc:sldMk cId="328302264" sldId="301"/>
            <ac:cxnSpMk id="17" creationId="{00000000-0000-0000-0000-000000000000}"/>
          </ac:cxnSpMkLst>
        </pc:cxnChg>
        <pc:cxnChg chg="add del mod">
          <ac:chgData name="Beesley, Tom" userId="ee42a82f-7ffb-4da4-9528-a704ef14c0a0" providerId="ADAL" clId="{901341EA-C2EC-4D4B-91BC-F99397F1EB19}" dt="2020-11-21T21:48:57.451" v="2016" actId="478"/>
          <ac:cxnSpMkLst>
            <pc:docMk/>
            <pc:sldMk cId="328302264" sldId="301"/>
            <ac:cxnSpMk id="25" creationId="{1D3A35DD-12A1-4E89-9DFF-56F51EFE009A}"/>
          </ac:cxnSpMkLst>
        </pc:cxnChg>
        <pc:cxnChg chg="add del mod">
          <ac:chgData name="Beesley, Tom" userId="ee42a82f-7ffb-4da4-9528-a704ef14c0a0" providerId="ADAL" clId="{901341EA-C2EC-4D4B-91BC-F99397F1EB19}" dt="2020-11-21T21:48:54.248" v="2014" actId="478"/>
          <ac:cxnSpMkLst>
            <pc:docMk/>
            <pc:sldMk cId="328302264" sldId="301"/>
            <ac:cxnSpMk id="26" creationId="{A0F149A0-CCF0-4746-B57B-00C7D90252A3}"/>
          </ac:cxnSpMkLst>
        </pc:cxnChg>
        <pc:cxnChg chg="add del mod">
          <ac:chgData name="Beesley, Tom" userId="ee42a82f-7ffb-4da4-9528-a704ef14c0a0" providerId="ADAL" clId="{901341EA-C2EC-4D4B-91BC-F99397F1EB19}" dt="2020-11-21T21:48:55.948" v="2015" actId="478"/>
          <ac:cxnSpMkLst>
            <pc:docMk/>
            <pc:sldMk cId="328302264" sldId="301"/>
            <ac:cxnSpMk id="27" creationId="{29A68928-D9EF-4B99-AFC5-F343AE991FF3}"/>
          </ac:cxnSpMkLst>
        </pc:cxnChg>
      </pc:sldChg>
      <pc:sldChg chg="modSp modAnim">
        <pc:chgData name="Beesley, Tom" userId="ee42a82f-7ffb-4da4-9528-a704ef14c0a0" providerId="ADAL" clId="{901341EA-C2EC-4D4B-91BC-F99397F1EB19}" dt="2020-11-22T14:57:09.761" v="2550"/>
        <pc:sldMkLst>
          <pc:docMk/>
          <pc:sldMk cId="3893065850" sldId="302"/>
        </pc:sldMkLst>
        <pc:spChg chg="mod">
          <ac:chgData name="Beesley, Tom" userId="ee42a82f-7ffb-4da4-9528-a704ef14c0a0" providerId="ADAL" clId="{901341EA-C2EC-4D4B-91BC-F99397F1EB19}" dt="2020-11-21T21:48:02.060" v="2007" actId="6549"/>
          <ac:spMkLst>
            <pc:docMk/>
            <pc:sldMk cId="3893065850" sldId="302"/>
            <ac:spMk id="3" creationId="{00000000-0000-0000-0000-000000000000}"/>
          </ac:spMkLst>
        </pc:spChg>
      </pc:sldChg>
      <pc:sldChg chg="modSp del">
        <pc:chgData name="Beesley, Tom" userId="ee42a82f-7ffb-4da4-9528-a704ef14c0a0" providerId="ADAL" clId="{901341EA-C2EC-4D4B-91BC-F99397F1EB19}" dt="2020-11-22T16:17:47.081" v="2584" actId="2696"/>
        <pc:sldMkLst>
          <pc:docMk/>
          <pc:sldMk cId="3823206115" sldId="303"/>
        </pc:sldMkLst>
        <pc:spChg chg="mod">
          <ac:chgData name="Beesley, Tom" userId="ee42a82f-7ffb-4da4-9528-a704ef14c0a0" providerId="ADAL" clId="{901341EA-C2EC-4D4B-91BC-F99397F1EB19}" dt="2020-11-21T21:48:21.784" v="2010" actId="1076"/>
          <ac:spMkLst>
            <pc:docMk/>
            <pc:sldMk cId="3823206115" sldId="303"/>
            <ac:spMk id="3" creationId="{00000000-0000-0000-0000-000000000000}"/>
          </ac:spMkLst>
        </pc:spChg>
      </pc:sldChg>
      <pc:sldChg chg="del">
        <pc:chgData name="Beesley, Tom" userId="ee42a82f-7ffb-4da4-9528-a704ef14c0a0" providerId="ADAL" clId="{901341EA-C2EC-4D4B-91BC-F99397F1EB19}" dt="2020-11-22T16:17:47.087" v="2585" actId="2696"/>
        <pc:sldMkLst>
          <pc:docMk/>
          <pc:sldMk cId="793387102" sldId="304"/>
        </pc:sldMkLst>
      </pc:sldChg>
      <pc:sldChg chg="del">
        <pc:chgData name="Beesley, Tom" userId="ee42a82f-7ffb-4da4-9528-a704ef14c0a0" providerId="ADAL" clId="{901341EA-C2EC-4D4B-91BC-F99397F1EB19}" dt="2020-11-22T16:17:47.118" v="2589" actId="2696"/>
        <pc:sldMkLst>
          <pc:docMk/>
          <pc:sldMk cId="1982976879" sldId="306"/>
        </pc:sldMkLst>
      </pc:sldChg>
      <pc:sldChg chg="del">
        <pc:chgData name="Beesley, Tom" userId="ee42a82f-7ffb-4da4-9528-a704ef14c0a0" providerId="ADAL" clId="{901341EA-C2EC-4D4B-91BC-F99397F1EB19}" dt="2020-11-22T16:17:47.096" v="2586" actId="2696"/>
        <pc:sldMkLst>
          <pc:docMk/>
          <pc:sldMk cId="2252295113" sldId="307"/>
        </pc:sldMkLst>
      </pc:sldChg>
      <pc:sldChg chg="del">
        <pc:chgData name="Beesley, Tom" userId="ee42a82f-7ffb-4da4-9528-a704ef14c0a0" providerId="ADAL" clId="{901341EA-C2EC-4D4B-91BC-F99397F1EB19}" dt="2020-11-22T16:17:47.102" v="2587" actId="2696"/>
        <pc:sldMkLst>
          <pc:docMk/>
          <pc:sldMk cId="1509414035" sldId="308"/>
        </pc:sldMkLst>
      </pc:sldChg>
      <pc:sldChg chg="del">
        <pc:chgData name="Beesley, Tom" userId="ee42a82f-7ffb-4da4-9528-a704ef14c0a0" providerId="ADAL" clId="{901341EA-C2EC-4D4B-91BC-F99397F1EB19}" dt="2020-11-22T16:17:47.110" v="2588" actId="2696"/>
        <pc:sldMkLst>
          <pc:docMk/>
          <pc:sldMk cId="2910898504" sldId="309"/>
        </pc:sldMkLst>
      </pc:sldChg>
      <pc:sldChg chg="del">
        <pc:chgData name="Beesley, Tom" userId="ee42a82f-7ffb-4da4-9528-a704ef14c0a0" providerId="ADAL" clId="{901341EA-C2EC-4D4B-91BC-F99397F1EB19}" dt="2020-11-22T16:17:47.129" v="2590" actId="2696"/>
        <pc:sldMkLst>
          <pc:docMk/>
          <pc:sldMk cId="2958010337" sldId="310"/>
        </pc:sldMkLst>
      </pc:sldChg>
      <pc:sldChg chg="del">
        <pc:chgData name="Beesley, Tom" userId="ee42a82f-7ffb-4da4-9528-a704ef14c0a0" providerId="ADAL" clId="{901341EA-C2EC-4D4B-91BC-F99397F1EB19}" dt="2020-11-22T16:17:47.136" v="2591" actId="2696"/>
        <pc:sldMkLst>
          <pc:docMk/>
          <pc:sldMk cId="84618616" sldId="311"/>
        </pc:sldMkLst>
      </pc:sldChg>
      <pc:sldChg chg="del">
        <pc:chgData name="Beesley, Tom" userId="ee42a82f-7ffb-4da4-9528-a704ef14c0a0" providerId="ADAL" clId="{901341EA-C2EC-4D4B-91BC-F99397F1EB19}" dt="2020-11-22T16:17:47.144" v="2592" actId="2696"/>
        <pc:sldMkLst>
          <pc:docMk/>
          <pc:sldMk cId="2381240860" sldId="312"/>
        </pc:sldMkLst>
      </pc:sldChg>
      <pc:sldChg chg="del">
        <pc:chgData name="Beesley, Tom" userId="ee42a82f-7ffb-4da4-9528-a704ef14c0a0" providerId="ADAL" clId="{901341EA-C2EC-4D4B-91BC-F99397F1EB19}" dt="2020-11-22T16:17:47.151" v="2593" actId="2696"/>
        <pc:sldMkLst>
          <pc:docMk/>
          <pc:sldMk cId="818550093" sldId="313"/>
        </pc:sldMkLst>
      </pc:sldChg>
      <pc:sldChg chg="del">
        <pc:chgData name="Beesley, Tom" userId="ee42a82f-7ffb-4da4-9528-a704ef14c0a0" providerId="ADAL" clId="{901341EA-C2EC-4D4B-91BC-F99397F1EB19}" dt="2020-11-22T16:17:47.160" v="2594" actId="2696"/>
        <pc:sldMkLst>
          <pc:docMk/>
          <pc:sldMk cId="1207074568" sldId="314"/>
        </pc:sldMkLst>
      </pc:sldChg>
      <pc:sldChg chg="del">
        <pc:chgData name="Beesley, Tom" userId="ee42a82f-7ffb-4da4-9528-a704ef14c0a0" providerId="ADAL" clId="{901341EA-C2EC-4D4B-91BC-F99397F1EB19}" dt="2020-11-22T16:17:47.166" v="2595" actId="2696"/>
        <pc:sldMkLst>
          <pc:docMk/>
          <pc:sldMk cId="501045134" sldId="315"/>
        </pc:sldMkLst>
      </pc:sldChg>
      <pc:sldChg chg="modSp del">
        <pc:chgData name="Beesley, Tom" userId="ee42a82f-7ffb-4da4-9528-a704ef14c0a0" providerId="ADAL" clId="{901341EA-C2EC-4D4B-91BC-F99397F1EB19}" dt="2020-11-21T21:51:05.178" v="2040" actId="2696"/>
        <pc:sldMkLst>
          <pc:docMk/>
          <pc:sldMk cId="3731235342" sldId="316"/>
        </pc:sldMkLst>
        <pc:spChg chg="mod">
          <ac:chgData name="Beesley, Tom" userId="ee42a82f-7ffb-4da4-9528-a704ef14c0a0" providerId="ADAL" clId="{901341EA-C2EC-4D4B-91BC-F99397F1EB19}" dt="2020-11-21T21:48:13.977" v="2008" actId="1076"/>
          <ac:spMkLst>
            <pc:docMk/>
            <pc:sldMk cId="3731235342" sldId="316"/>
            <ac:spMk id="3" creationId="{00000000-0000-0000-0000-000000000000}"/>
          </ac:spMkLst>
        </pc:spChg>
        <pc:spChg chg="mod">
          <ac:chgData name="Beesley, Tom" userId="ee42a82f-7ffb-4da4-9528-a704ef14c0a0" providerId="ADAL" clId="{901341EA-C2EC-4D4B-91BC-F99397F1EB19}" dt="2020-11-21T21:48:13.977" v="2008" actId="1076"/>
          <ac:spMkLst>
            <pc:docMk/>
            <pc:sldMk cId="3731235342" sldId="316"/>
            <ac:spMk id="8" creationId="{00000000-0000-0000-0000-000000000000}"/>
          </ac:spMkLst>
        </pc:spChg>
        <pc:spChg chg="mod">
          <ac:chgData name="Beesley, Tom" userId="ee42a82f-7ffb-4da4-9528-a704ef14c0a0" providerId="ADAL" clId="{901341EA-C2EC-4D4B-91BC-F99397F1EB19}" dt="2020-11-21T21:48:13.977" v="2008" actId="1076"/>
          <ac:spMkLst>
            <pc:docMk/>
            <pc:sldMk cId="3731235342" sldId="316"/>
            <ac:spMk id="9" creationId="{00000000-0000-0000-0000-000000000000}"/>
          </ac:spMkLst>
        </pc:spChg>
        <pc:spChg chg="mod">
          <ac:chgData name="Beesley, Tom" userId="ee42a82f-7ffb-4da4-9528-a704ef14c0a0" providerId="ADAL" clId="{901341EA-C2EC-4D4B-91BC-F99397F1EB19}" dt="2020-11-21T21:48:13.977" v="2008" actId="1076"/>
          <ac:spMkLst>
            <pc:docMk/>
            <pc:sldMk cId="3731235342" sldId="316"/>
            <ac:spMk id="10" creationId="{00000000-0000-0000-0000-000000000000}"/>
          </ac:spMkLst>
        </pc:spChg>
        <pc:spChg chg="mod">
          <ac:chgData name="Beesley, Tom" userId="ee42a82f-7ffb-4da4-9528-a704ef14c0a0" providerId="ADAL" clId="{901341EA-C2EC-4D4B-91BC-F99397F1EB19}" dt="2020-11-21T21:48:13.977" v="2008" actId="1076"/>
          <ac:spMkLst>
            <pc:docMk/>
            <pc:sldMk cId="3731235342" sldId="316"/>
            <ac:spMk id="11" creationId="{00000000-0000-0000-0000-000000000000}"/>
          </ac:spMkLst>
        </pc:spChg>
        <pc:spChg chg="mod">
          <ac:chgData name="Beesley, Tom" userId="ee42a82f-7ffb-4da4-9528-a704ef14c0a0" providerId="ADAL" clId="{901341EA-C2EC-4D4B-91BC-F99397F1EB19}" dt="2020-11-21T21:48:13.977" v="2008" actId="1076"/>
          <ac:spMkLst>
            <pc:docMk/>
            <pc:sldMk cId="3731235342" sldId="316"/>
            <ac:spMk id="13" creationId="{00000000-0000-0000-0000-000000000000}"/>
          </ac:spMkLst>
        </pc:spChg>
        <pc:spChg chg="mod">
          <ac:chgData name="Beesley, Tom" userId="ee42a82f-7ffb-4da4-9528-a704ef14c0a0" providerId="ADAL" clId="{901341EA-C2EC-4D4B-91BC-F99397F1EB19}" dt="2020-11-21T21:48:13.977" v="2008" actId="1076"/>
          <ac:spMkLst>
            <pc:docMk/>
            <pc:sldMk cId="3731235342" sldId="316"/>
            <ac:spMk id="14" creationId="{00000000-0000-0000-0000-000000000000}"/>
          </ac:spMkLst>
        </pc:spChg>
        <pc:spChg chg="mod">
          <ac:chgData name="Beesley, Tom" userId="ee42a82f-7ffb-4da4-9528-a704ef14c0a0" providerId="ADAL" clId="{901341EA-C2EC-4D4B-91BC-F99397F1EB19}" dt="2020-11-21T21:48:13.977" v="2008" actId="1076"/>
          <ac:spMkLst>
            <pc:docMk/>
            <pc:sldMk cId="3731235342" sldId="316"/>
            <ac:spMk id="16" creationId="{00000000-0000-0000-0000-000000000000}"/>
          </ac:spMkLst>
        </pc:spChg>
        <pc:cxnChg chg="mod">
          <ac:chgData name="Beesley, Tom" userId="ee42a82f-7ffb-4da4-9528-a704ef14c0a0" providerId="ADAL" clId="{901341EA-C2EC-4D4B-91BC-F99397F1EB19}" dt="2020-11-21T21:48:13.977" v="2008" actId="1076"/>
          <ac:cxnSpMkLst>
            <pc:docMk/>
            <pc:sldMk cId="3731235342" sldId="316"/>
            <ac:cxnSpMk id="12" creationId="{00000000-0000-0000-0000-000000000000}"/>
          </ac:cxnSpMkLst>
        </pc:cxnChg>
        <pc:cxnChg chg="mod">
          <ac:chgData name="Beesley, Tom" userId="ee42a82f-7ffb-4da4-9528-a704ef14c0a0" providerId="ADAL" clId="{901341EA-C2EC-4D4B-91BC-F99397F1EB19}" dt="2020-11-21T21:48:13.977" v="2008" actId="1076"/>
          <ac:cxnSpMkLst>
            <pc:docMk/>
            <pc:sldMk cId="3731235342" sldId="316"/>
            <ac:cxnSpMk id="15" creationId="{00000000-0000-0000-0000-000000000000}"/>
          </ac:cxnSpMkLst>
        </pc:cxnChg>
        <pc:cxnChg chg="mod">
          <ac:chgData name="Beesley, Tom" userId="ee42a82f-7ffb-4da4-9528-a704ef14c0a0" providerId="ADAL" clId="{901341EA-C2EC-4D4B-91BC-F99397F1EB19}" dt="2020-11-21T21:48:13.977" v="2008" actId="1076"/>
          <ac:cxnSpMkLst>
            <pc:docMk/>
            <pc:sldMk cId="3731235342" sldId="316"/>
            <ac:cxnSpMk id="17" creationId="{00000000-0000-0000-0000-000000000000}"/>
          </ac:cxnSpMkLst>
        </pc:cxnChg>
      </pc:sldChg>
      <pc:sldChg chg="addSp delSp modSp">
        <pc:chgData name="Beesley, Tom" userId="ee42a82f-7ffb-4da4-9528-a704ef14c0a0" providerId="ADAL" clId="{901341EA-C2EC-4D4B-91BC-F99397F1EB19}" dt="2020-11-22T16:22:31.294" v="3055" actId="962"/>
        <pc:sldMkLst>
          <pc:docMk/>
          <pc:sldMk cId="3613303072" sldId="322"/>
        </pc:sldMkLst>
        <pc:spChg chg="mod">
          <ac:chgData name="Beesley, Tom" userId="ee42a82f-7ffb-4da4-9528-a704ef14c0a0" providerId="ADAL" clId="{901341EA-C2EC-4D4B-91BC-F99397F1EB19}" dt="2020-11-22T16:22:05.356" v="2919" actId="13244"/>
          <ac:spMkLst>
            <pc:docMk/>
            <pc:sldMk cId="3613303072" sldId="322"/>
            <ac:spMk id="2" creationId="{10777F09-67F5-42A3-8D66-A10AB338589F}"/>
          </ac:spMkLst>
        </pc:spChg>
        <pc:spChg chg="add del">
          <ac:chgData name="Beesley, Tom" userId="ee42a82f-7ffb-4da4-9528-a704ef14c0a0" providerId="ADAL" clId="{901341EA-C2EC-4D4B-91BC-F99397F1EB19}" dt="2020-11-22T16:22:27.740" v="3053"/>
          <ac:spMkLst>
            <pc:docMk/>
            <pc:sldMk cId="3613303072" sldId="322"/>
            <ac:spMk id="3" creationId="{A27697BD-9D96-45A5-B486-D66E1647F751}"/>
          </ac:spMkLst>
        </pc:spChg>
        <pc:picChg chg="mod">
          <ac:chgData name="Beesley, Tom" userId="ee42a82f-7ffb-4da4-9528-a704ef14c0a0" providerId="ADAL" clId="{901341EA-C2EC-4D4B-91BC-F99397F1EB19}" dt="2020-11-22T16:22:31.294" v="3055" actId="962"/>
          <ac:picMkLst>
            <pc:docMk/>
            <pc:sldMk cId="3613303072" sldId="322"/>
            <ac:picMk id="5" creationId="{4E5FD7AD-1408-4622-B244-FD42D609C230}"/>
          </ac:picMkLst>
        </pc:picChg>
        <pc:picChg chg="mod">
          <ac:chgData name="Beesley, Tom" userId="ee42a82f-7ffb-4da4-9528-a704ef14c0a0" providerId="ADAL" clId="{901341EA-C2EC-4D4B-91BC-F99397F1EB19}" dt="2020-11-22T16:22:20.181" v="3051" actId="962"/>
          <ac:picMkLst>
            <pc:docMk/>
            <pc:sldMk cId="3613303072" sldId="322"/>
            <ac:picMk id="7" creationId="{676E25E8-E5DB-414D-AC89-72169B3CBE36}"/>
          </ac:picMkLst>
        </pc:picChg>
      </pc:sldChg>
      <pc:sldChg chg="modAnim">
        <pc:chgData name="Beesley, Tom" userId="ee42a82f-7ffb-4da4-9528-a704ef14c0a0" providerId="ADAL" clId="{901341EA-C2EC-4D4B-91BC-F99397F1EB19}" dt="2020-11-22T14:37:00.041" v="2277"/>
        <pc:sldMkLst>
          <pc:docMk/>
          <pc:sldMk cId="2305001073" sldId="323"/>
        </pc:sldMkLst>
      </pc:sldChg>
      <pc:sldChg chg="addSp delSp modSp add delAnim modAnim">
        <pc:chgData name="Beesley, Tom" userId="ee42a82f-7ffb-4da4-9528-a704ef14c0a0" providerId="ADAL" clId="{901341EA-C2EC-4D4B-91BC-F99397F1EB19}" dt="2020-11-22T14:38:42.763" v="2280"/>
        <pc:sldMkLst>
          <pc:docMk/>
          <pc:sldMk cId="3899136182" sldId="324"/>
        </pc:sldMkLst>
        <pc:spChg chg="mod">
          <ac:chgData name="Beesley, Tom" userId="ee42a82f-7ffb-4da4-9528-a704ef14c0a0" providerId="ADAL" clId="{901341EA-C2EC-4D4B-91BC-F99397F1EB19}" dt="2020-11-21T20:38:31.354" v="31" actId="14100"/>
          <ac:spMkLst>
            <pc:docMk/>
            <pc:sldMk cId="3899136182" sldId="324"/>
            <ac:spMk id="2" creationId="{3DACF08D-EAD4-42FB-8422-6CC9964C0C3B}"/>
          </ac:spMkLst>
        </pc:spChg>
        <pc:spChg chg="add del mod">
          <ac:chgData name="Beesley, Tom" userId="ee42a82f-7ffb-4da4-9528-a704ef14c0a0" providerId="ADAL" clId="{901341EA-C2EC-4D4B-91BC-F99397F1EB19}" dt="2020-11-21T20:50:47.818" v="160" actId="478"/>
          <ac:spMkLst>
            <pc:docMk/>
            <pc:sldMk cId="3899136182" sldId="324"/>
            <ac:spMk id="3" creationId="{15EB3BE0-813E-4912-9616-25FB301F0F15}"/>
          </ac:spMkLst>
        </pc:spChg>
        <pc:spChg chg="del">
          <ac:chgData name="Beesley, Tom" userId="ee42a82f-7ffb-4da4-9528-a704ef14c0a0" providerId="ADAL" clId="{901341EA-C2EC-4D4B-91BC-F99397F1EB19}" dt="2020-11-21T20:38:21.204" v="6" actId="478"/>
          <ac:spMkLst>
            <pc:docMk/>
            <pc:sldMk cId="3899136182" sldId="324"/>
            <ac:spMk id="3" creationId="{293BA480-C0C0-4147-91E5-812BCD140D73}"/>
          </ac:spMkLst>
        </pc:spChg>
        <pc:spChg chg="add del mod">
          <ac:chgData name="Beesley, Tom" userId="ee42a82f-7ffb-4da4-9528-a704ef14c0a0" providerId="ADAL" clId="{901341EA-C2EC-4D4B-91BC-F99397F1EB19}" dt="2020-11-21T20:50:47.818" v="160" actId="478"/>
          <ac:spMkLst>
            <pc:docMk/>
            <pc:sldMk cId="3899136182" sldId="324"/>
            <ac:spMk id="12" creationId="{09248070-DA19-4893-BC39-26029183DF2C}"/>
          </ac:spMkLst>
        </pc:spChg>
        <pc:spChg chg="add mod">
          <ac:chgData name="Beesley, Tom" userId="ee42a82f-7ffb-4da4-9528-a704ef14c0a0" providerId="ADAL" clId="{901341EA-C2EC-4D4B-91BC-F99397F1EB19}" dt="2020-11-21T20:55:32.609" v="423" actId="14100"/>
          <ac:spMkLst>
            <pc:docMk/>
            <pc:sldMk cId="3899136182" sldId="324"/>
            <ac:spMk id="16" creationId="{52D48710-BF63-4A57-AB66-E5AC83B35837}"/>
          </ac:spMkLst>
        </pc:spChg>
        <pc:spChg chg="add mod">
          <ac:chgData name="Beesley, Tom" userId="ee42a82f-7ffb-4da4-9528-a704ef14c0a0" providerId="ADAL" clId="{901341EA-C2EC-4D4B-91BC-F99397F1EB19}" dt="2020-11-21T20:56:22.690" v="534" actId="14100"/>
          <ac:spMkLst>
            <pc:docMk/>
            <pc:sldMk cId="3899136182" sldId="324"/>
            <ac:spMk id="19" creationId="{06ED1F08-F3E8-444A-A92B-361E37474CA0}"/>
          </ac:spMkLst>
        </pc:spChg>
        <pc:grpChg chg="add">
          <ac:chgData name="Beesley, Tom" userId="ee42a82f-7ffb-4da4-9528-a704ef14c0a0" providerId="ADAL" clId="{901341EA-C2EC-4D4B-91BC-F99397F1EB19}" dt="2020-11-21T20:39:54.446" v="40"/>
          <ac:grpSpMkLst>
            <pc:docMk/>
            <pc:sldMk cId="3899136182" sldId="324"/>
            <ac:grpSpMk id="7" creationId="{3C1BB6F3-B0DC-4873-AFD8-7B4B2784D702}"/>
          </ac:grpSpMkLst>
        </pc:grpChg>
        <pc:picChg chg="add del mod">
          <ac:chgData name="Beesley, Tom" userId="ee42a82f-7ffb-4da4-9528-a704ef14c0a0" providerId="ADAL" clId="{901341EA-C2EC-4D4B-91BC-F99397F1EB19}" dt="2020-11-21T20:50:47.818" v="160" actId="478"/>
          <ac:picMkLst>
            <pc:docMk/>
            <pc:sldMk cId="3899136182" sldId="324"/>
            <ac:picMk id="4" creationId="{6C6EE796-9B9C-498C-8B46-582B221AAB5D}"/>
          </ac:picMkLst>
        </pc:picChg>
        <pc:picChg chg="add del mod">
          <ac:chgData name="Beesley, Tom" userId="ee42a82f-7ffb-4da4-9528-a704ef14c0a0" providerId="ADAL" clId="{901341EA-C2EC-4D4B-91BC-F99397F1EB19}" dt="2020-11-21T20:50:47.818" v="160" actId="478"/>
          <ac:picMkLst>
            <pc:docMk/>
            <pc:sldMk cId="3899136182" sldId="324"/>
            <ac:picMk id="6" creationId="{5F80B372-27CD-4678-BA45-990753604385}"/>
          </ac:picMkLst>
        </pc:picChg>
        <pc:picChg chg="add mod">
          <ac:chgData name="Beesley, Tom" userId="ee42a82f-7ffb-4da4-9528-a704ef14c0a0" providerId="ADAL" clId="{901341EA-C2EC-4D4B-91BC-F99397F1EB19}" dt="2020-11-21T20:57:19.906" v="538" actId="1076"/>
          <ac:picMkLst>
            <pc:docMk/>
            <pc:sldMk cId="3899136182" sldId="324"/>
            <ac:picMk id="18" creationId="{078A429D-34F3-4422-9882-7E525588B09B}"/>
          </ac:picMkLst>
        </pc:picChg>
        <pc:cxnChg chg="add del mod">
          <ac:chgData name="Beesley, Tom" userId="ee42a82f-7ffb-4da4-9528-a704ef14c0a0" providerId="ADAL" clId="{901341EA-C2EC-4D4B-91BC-F99397F1EB19}" dt="2020-11-21T20:50:47.818" v="160" actId="478"/>
          <ac:cxnSpMkLst>
            <pc:docMk/>
            <pc:sldMk cId="3899136182" sldId="324"/>
            <ac:cxnSpMk id="10" creationId="{34780495-DAC2-4237-9B0D-8201DFF822AE}"/>
          </ac:cxnSpMkLst>
        </pc:cxnChg>
        <pc:cxnChg chg="add del mod">
          <ac:chgData name="Beesley, Tom" userId="ee42a82f-7ffb-4da4-9528-a704ef14c0a0" providerId="ADAL" clId="{901341EA-C2EC-4D4B-91BC-F99397F1EB19}" dt="2020-11-21T20:50:47.818" v="160" actId="478"/>
          <ac:cxnSpMkLst>
            <pc:docMk/>
            <pc:sldMk cId="3899136182" sldId="324"/>
            <ac:cxnSpMk id="13" creationId="{7CFE1DA5-691A-40B2-9FB7-15E5FFDBC3C7}"/>
          </ac:cxnSpMkLst>
        </pc:cxnChg>
      </pc:sldChg>
      <pc:sldChg chg="delSp add del">
        <pc:chgData name="Beesley, Tom" userId="ee42a82f-7ffb-4da4-9528-a704ef14c0a0" providerId="ADAL" clId="{901341EA-C2EC-4D4B-91BC-F99397F1EB19}" dt="2020-11-21T21:07:26.384" v="1165" actId="2696"/>
        <pc:sldMkLst>
          <pc:docMk/>
          <pc:sldMk cId="957421456" sldId="325"/>
        </pc:sldMkLst>
        <pc:picChg chg="del">
          <ac:chgData name="Beesley, Tom" userId="ee42a82f-7ffb-4da4-9528-a704ef14c0a0" providerId="ADAL" clId="{901341EA-C2EC-4D4B-91BC-F99397F1EB19}" dt="2020-11-21T21:00:19.891" v="741" actId="478"/>
          <ac:picMkLst>
            <pc:docMk/>
            <pc:sldMk cId="957421456" sldId="325"/>
            <ac:picMk id="4" creationId="{6C6EE796-9B9C-498C-8B46-582B221AAB5D}"/>
          </ac:picMkLst>
        </pc:picChg>
        <pc:picChg chg="del">
          <ac:chgData name="Beesley, Tom" userId="ee42a82f-7ffb-4da4-9528-a704ef14c0a0" providerId="ADAL" clId="{901341EA-C2EC-4D4B-91BC-F99397F1EB19}" dt="2020-11-21T20:39:35.603" v="39" actId="478"/>
          <ac:picMkLst>
            <pc:docMk/>
            <pc:sldMk cId="957421456" sldId="325"/>
            <ac:picMk id="6" creationId="{5F80B372-27CD-4678-BA45-990753604385}"/>
          </ac:picMkLst>
        </pc:picChg>
      </pc:sldChg>
      <pc:sldChg chg="addSp delSp modSp add modAnim">
        <pc:chgData name="Beesley, Tom" userId="ee42a82f-7ffb-4da4-9528-a704ef14c0a0" providerId="ADAL" clId="{901341EA-C2EC-4D4B-91BC-F99397F1EB19}" dt="2020-11-22T16:20:02.404" v="2752" actId="962"/>
        <pc:sldMkLst>
          <pc:docMk/>
          <pc:sldMk cId="1937872514" sldId="326"/>
        </pc:sldMkLst>
        <pc:spChg chg="add mod">
          <ac:chgData name="Beesley, Tom" userId="ee42a82f-7ffb-4da4-9528-a704ef14c0a0" providerId="ADAL" clId="{901341EA-C2EC-4D4B-91BC-F99397F1EB19}" dt="2020-11-21T20:49:30.559" v="157" actId="20577"/>
          <ac:spMkLst>
            <pc:docMk/>
            <pc:sldMk cId="1937872514" sldId="326"/>
            <ac:spMk id="10" creationId="{7A74FB41-3016-4E3C-B1AF-3312D0C67F76}"/>
          </ac:spMkLst>
        </pc:spChg>
        <pc:spChg chg="add mod">
          <ac:chgData name="Beesley, Tom" userId="ee42a82f-7ffb-4da4-9528-a704ef14c0a0" providerId="ADAL" clId="{901341EA-C2EC-4D4B-91BC-F99397F1EB19}" dt="2020-11-21T21:00:04.970" v="738" actId="113"/>
          <ac:spMkLst>
            <pc:docMk/>
            <pc:sldMk cId="1937872514" sldId="326"/>
            <ac:spMk id="12" creationId="{68A11212-CEF2-4D0F-8700-5C40B531BFBC}"/>
          </ac:spMkLst>
        </pc:spChg>
        <pc:picChg chg="mod">
          <ac:chgData name="Beesley, Tom" userId="ee42a82f-7ffb-4da4-9528-a704ef14c0a0" providerId="ADAL" clId="{901341EA-C2EC-4D4B-91BC-F99397F1EB19}" dt="2020-11-22T16:19:59.432" v="2751" actId="962"/>
          <ac:picMkLst>
            <pc:docMk/>
            <pc:sldMk cId="1937872514" sldId="326"/>
            <ac:picMk id="4" creationId="{6C6EE796-9B9C-498C-8B46-582B221AAB5D}"/>
          </ac:picMkLst>
        </pc:picChg>
        <pc:picChg chg="add mod">
          <ac:chgData name="Beesley, Tom" userId="ee42a82f-7ffb-4da4-9528-a704ef14c0a0" providerId="ADAL" clId="{901341EA-C2EC-4D4B-91BC-F99397F1EB19}" dt="2020-11-21T20:43:43.867" v="70" actId="1038"/>
          <ac:picMkLst>
            <pc:docMk/>
            <pc:sldMk cId="1937872514" sldId="326"/>
            <ac:picMk id="5" creationId="{5678753B-9738-44F4-AA93-1B7FFDD5E217}"/>
          </ac:picMkLst>
        </pc:picChg>
        <pc:picChg chg="del">
          <ac:chgData name="Beesley, Tom" userId="ee42a82f-7ffb-4da4-9528-a704ef14c0a0" providerId="ADAL" clId="{901341EA-C2EC-4D4B-91BC-F99397F1EB19}" dt="2020-11-21T20:42:40.731" v="50" actId="478"/>
          <ac:picMkLst>
            <pc:docMk/>
            <pc:sldMk cId="1937872514" sldId="326"/>
            <ac:picMk id="6" creationId="{5F80B372-27CD-4678-BA45-990753604385}"/>
          </ac:picMkLst>
        </pc:picChg>
        <pc:cxnChg chg="add mod">
          <ac:chgData name="Beesley, Tom" userId="ee42a82f-7ffb-4da4-9528-a704ef14c0a0" providerId="ADAL" clId="{901341EA-C2EC-4D4B-91BC-F99397F1EB19}" dt="2020-11-22T16:20:02.404" v="2752" actId="962"/>
          <ac:cxnSpMkLst>
            <pc:docMk/>
            <pc:sldMk cId="1937872514" sldId="326"/>
            <ac:cxnSpMk id="11" creationId="{FD28E444-65B5-4220-919D-6C192DB9336B}"/>
          </ac:cxnSpMkLst>
        </pc:cxnChg>
      </pc:sldChg>
      <pc:sldChg chg="add del">
        <pc:chgData name="Beesley, Tom" userId="ee42a82f-7ffb-4da4-9528-a704ef14c0a0" providerId="ADAL" clId="{901341EA-C2EC-4D4B-91BC-F99397F1EB19}" dt="2020-11-21T20:50:50.476" v="161" actId="2696"/>
        <pc:sldMkLst>
          <pc:docMk/>
          <pc:sldMk cId="2099372009" sldId="327"/>
        </pc:sldMkLst>
      </pc:sldChg>
      <pc:sldChg chg="addSp delSp modSp add">
        <pc:chgData name="Beesley, Tom" userId="ee42a82f-7ffb-4da4-9528-a704ef14c0a0" providerId="ADAL" clId="{901341EA-C2EC-4D4B-91BC-F99397F1EB19}" dt="2020-11-22T16:19:57.428" v="2749" actId="962"/>
        <pc:sldMkLst>
          <pc:docMk/>
          <pc:sldMk cId="557170231" sldId="328"/>
        </pc:sldMkLst>
        <pc:spChg chg="add del mod">
          <ac:chgData name="Beesley, Tom" userId="ee42a82f-7ffb-4da4-9528-a704ef14c0a0" providerId="ADAL" clId="{901341EA-C2EC-4D4B-91BC-F99397F1EB19}" dt="2020-11-21T21:00:11.483" v="739" actId="478"/>
          <ac:spMkLst>
            <pc:docMk/>
            <pc:sldMk cId="557170231" sldId="328"/>
            <ac:spMk id="5" creationId="{22F480A5-C072-4B7B-AC80-2FDB200D397B}"/>
          </ac:spMkLst>
        </pc:spChg>
        <pc:spChg chg="add">
          <ac:chgData name="Beesley, Tom" userId="ee42a82f-7ffb-4da4-9528-a704ef14c0a0" providerId="ADAL" clId="{901341EA-C2EC-4D4B-91BC-F99397F1EB19}" dt="2020-11-21T21:00:11.889" v="740"/>
          <ac:spMkLst>
            <pc:docMk/>
            <pc:sldMk cId="557170231" sldId="328"/>
            <ac:spMk id="14" creationId="{3A33597D-807E-477A-B576-4BA95D41BB75}"/>
          </ac:spMkLst>
        </pc:spChg>
        <pc:picChg chg="mod">
          <ac:chgData name="Beesley, Tom" userId="ee42a82f-7ffb-4da4-9528-a704ef14c0a0" providerId="ADAL" clId="{901341EA-C2EC-4D4B-91BC-F99397F1EB19}" dt="2020-11-22T16:19:44.908" v="2745" actId="962"/>
          <ac:picMkLst>
            <pc:docMk/>
            <pc:sldMk cId="557170231" sldId="328"/>
            <ac:picMk id="4" creationId="{6C6EE796-9B9C-498C-8B46-582B221AAB5D}"/>
          </ac:picMkLst>
        </pc:picChg>
        <pc:picChg chg="mod">
          <ac:chgData name="Beesley, Tom" userId="ee42a82f-7ffb-4da4-9528-a704ef14c0a0" providerId="ADAL" clId="{901341EA-C2EC-4D4B-91BC-F99397F1EB19}" dt="2020-11-22T16:19:53.494" v="2747" actId="962"/>
          <ac:picMkLst>
            <pc:docMk/>
            <pc:sldMk cId="557170231" sldId="328"/>
            <ac:picMk id="6" creationId="{5F80B372-27CD-4678-BA45-990753604385}"/>
          </ac:picMkLst>
        </pc:picChg>
        <pc:cxnChg chg="mod">
          <ac:chgData name="Beesley, Tom" userId="ee42a82f-7ffb-4da4-9528-a704ef14c0a0" providerId="ADAL" clId="{901341EA-C2EC-4D4B-91BC-F99397F1EB19}" dt="2020-11-22T16:19:55.789" v="2748" actId="962"/>
          <ac:cxnSpMkLst>
            <pc:docMk/>
            <pc:sldMk cId="557170231" sldId="328"/>
            <ac:cxnSpMk id="10" creationId="{34780495-DAC2-4237-9B0D-8201DFF822AE}"/>
          </ac:cxnSpMkLst>
        </pc:cxnChg>
        <pc:cxnChg chg="mod">
          <ac:chgData name="Beesley, Tom" userId="ee42a82f-7ffb-4da4-9528-a704ef14c0a0" providerId="ADAL" clId="{901341EA-C2EC-4D4B-91BC-F99397F1EB19}" dt="2020-11-22T16:19:57.428" v="2749" actId="962"/>
          <ac:cxnSpMkLst>
            <pc:docMk/>
            <pc:sldMk cId="557170231" sldId="328"/>
            <ac:cxnSpMk id="13" creationId="{7CFE1DA5-691A-40B2-9FB7-15E5FFDBC3C7}"/>
          </ac:cxnSpMkLst>
        </pc:cxnChg>
      </pc:sldChg>
      <pc:sldChg chg="addSp delSp modSp add">
        <pc:chgData name="Beesley, Tom" userId="ee42a82f-7ffb-4da4-9528-a704ef14c0a0" providerId="ADAL" clId="{901341EA-C2EC-4D4B-91BC-F99397F1EB19}" dt="2020-11-21T21:07:13.426" v="1164" actId="20577"/>
        <pc:sldMkLst>
          <pc:docMk/>
          <pc:sldMk cId="4048253303" sldId="329"/>
        </pc:sldMkLst>
        <pc:spChg chg="add mod">
          <ac:chgData name="Beesley, Tom" userId="ee42a82f-7ffb-4da4-9528-a704ef14c0a0" providerId="ADAL" clId="{901341EA-C2EC-4D4B-91BC-F99397F1EB19}" dt="2020-11-21T21:07:03.203" v="1158" actId="113"/>
          <ac:spMkLst>
            <pc:docMk/>
            <pc:sldMk cId="4048253303" sldId="329"/>
            <ac:spMk id="3" creationId="{FF627370-1283-4228-8AA0-8071065A6C34}"/>
          </ac:spMkLst>
        </pc:spChg>
        <pc:spChg chg="add mod">
          <ac:chgData name="Beesley, Tom" userId="ee42a82f-7ffb-4da4-9528-a704ef14c0a0" providerId="ADAL" clId="{901341EA-C2EC-4D4B-91BC-F99397F1EB19}" dt="2020-11-21T21:07:13.426" v="1164" actId="20577"/>
          <ac:spMkLst>
            <pc:docMk/>
            <pc:sldMk cId="4048253303" sldId="329"/>
            <ac:spMk id="10" creationId="{296F400C-3BF1-4B9A-ADD8-22EE5F1AB315}"/>
          </ac:spMkLst>
        </pc:spChg>
        <pc:spChg chg="mod">
          <ac:chgData name="Beesley, Tom" userId="ee42a82f-7ffb-4da4-9528-a704ef14c0a0" providerId="ADAL" clId="{901341EA-C2EC-4D4B-91BC-F99397F1EB19}" dt="2020-11-21T21:06:49.755" v="1157" actId="20577"/>
          <ac:spMkLst>
            <pc:docMk/>
            <pc:sldMk cId="4048253303" sldId="329"/>
            <ac:spMk id="16" creationId="{52D48710-BF63-4A57-AB66-E5AC83B35837}"/>
          </ac:spMkLst>
        </pc:spChg>
        <pc:spChg chg="del">
          <ac:chgData name="Beesley, Tom" userId="ee42a82f-7ffb-4da4-9528-a704ef14c0a0" providerId="ADAL" clId="{901341EA-C2EC-4D4B-91BC-F99397F1EB19}" dt="2020-11-21T21:01:44.419" v="849" actId="478"/>
          <ac:spMkLst>
            <pc:docMk/>
            <pc:sldMk cId="4048253303" sldId="329"/>
            <ac:spMk id="19" creationId="{06ED1F08-F3E8-444A-A92B-361E37474CA0}"/>
          </ac:spMkLst>
        </pc:spChg>
        <pc:picChg chg="del">
          <ac:chgData name="Beesley, Tom" userId="ee42a82f-7ffb-4da4-9528-a704ef14c0a0" providerId="ADAL" clId="{901341EA-C2EC-4D4B-91BC-F99397F1EB19}" dt="2020-11-21T21:00:29.450" v="743" actId="478"/>
          <ac:picMkLst>
            <pc:docMk/>
            <pc:sldMk cId="4048253303" sldId="329"/>
            <ac:picMk id="18" creationId="{078A429D-34F3-4422-9882-7E525588B09B}"/>
          </ac:picMkLst>
        </pc:picChg>
      </pc:sldChg>
      <pc:sldChg chg="addSp delSp modSp add modAnim">
        <pc:chgData name="Beesley, Tom" userId="ee42a82f-7ffb-4da4-9528-a704ef14c0a0" providerId="ADAL" clId="{901341EA-C2EC-4D4B-91BC-F99397F1EB19}" dt="2020-11-22T16:21:12.829" v="2918" actId="962"/>
        <pc:sldMkLst>
          <pc:docMk/>
          <pc:sldMk cId="574769489" sldId="330"/>
        </pc:sldMkLst>
        <pc:spChg chg="add mod">
          <ac:chgData name="Beesley, Tom" userId="ee42a82f-7ffb-4da4-9528-a704ef14c0a0" providerId="ADAL" clId="{901341EA-C2EC-4D4B-91BC-F99397F1EB19}" dt="2020-11-21T22:03:57.280" v="2273" actId="1076"/>
          <ac:spMkLst>
            <pc:docMk/>
            <pc:sldMk cId="574769489" sldId="330"/>
            <ac:spMk id="10" creationId="{235F0CE9-7877-45CD-9E05-5245796F2B9C}"/>
          </ac:spMkLst>
        </pc:spChg>
        <pc:spChg chg="del">
          <ac:chgData name="Beesley, Tom" userId="ee42a82f-7ffb-4da4-9528-a704ef14c0a0" providerId="ADAL" clId="{901341EA-C2EC-4D4B-91BC-F99397F1EB19}" dt="2020-11-21T21:54:54.762" v="2171" actId="478"/>
          <ac:spMkLst>
            <pc:docMk/>
            <pc:sldMk cId="574769489" sldId="330"/>
            <ac:spMk id="11" creationId="{9B8885CC-D5C5-4CBB-9D3F-A3242CDEFCC7}"/>
          </ac:spMkLst>
        </pc:spChg>
        <pc:spChg chg="del">
          <ac:chgData name="Beesley, Tom" userId="ee42a82f-7ffb-4da4-9528-a704ef14c0a0" providerId="ADAL" clId="{901341EA-C2EC-4D4B-91BC-F99397F1EB19}" dt="2020-11-21T21:54:51.656" v="2169" actId="478"/>
          <ac:spMkLst>
            <pc:docMk/>
            <pc:sldMk cId="574769489" sldId="330"/>
            <ac:spMk id="12" creationId="{FFB1C1A3-0753-43ED-B176-08F8716F36DF}"/>
          </ac:spMkLst>
        </pc:spChg>
        <pc:spChg chg="del">
          <ac:chgData name="Beesley, Tom" userId="ee42a82f-7ffb-4da4-9528-a704ef14c0a0" providerId="ADAL" clId="{901341EA-C2EC-4D4B-91BC-F99397F1EB19}" dt="2020-11-21T21:54:53.144" v="2170" actId="478"/>
          <ac:spMkLst>
            <pc:docMk/>
            <pc:sldMk cId="574769489" sldId="330"/>
            <ac:spMk id="13" creationId="{CED1D6CD-E4EF-410E-8B2F-B44D1D66FEB5}"/>
          </ac:spMkLst>
        </pc:spChg>
        <pc:spChg chg="add mod">
          <ac:chgData name="Beesley, Tom" userId="ee42a82f-7ffb-4da4-9528-a704ef14c0a0" providerId="ADAL" clId="{901341EA-C2EC-4D4B-91BC-F99397F1EB19}" dt="2020-11-21T22:03:57.280" v="2273" actId="1076"/>
          <ac:spMkLst>
            <pc:docMk/>
            <pc:sldMk cId="574769489" sldId="330"/>
            <ac:spMk id="14" creationId="{917E5C49-10C2-4D88-85DE-43366E246DD1}"/>
          </ac:spMkLst>
        </pc:spChg>
        <pc:spChg chg="add mod">
          <ac:chgData name="Beesley, Tom" userId="ee42a82f-7ffb-4da4-9528-a704ef14c0a0" providerId="ADAL" clId="{901341EA-C2EC-4D4B-91BC-F99397F1EB19}" dt="2020-11-21T22:03:57.280" v="2273" actId="1076"/>
          <ac:spMkLst>
            <pc:docMk/>
            <pc:sldMk cId="574769489" sldId="330"/>
            <ac:spMk id="15" creationId="{6FD71280-E7DB-44F1-BC6D-340D27F31226}"/>
          </ac:spMkLst>
        </pc:spChg>
        <pc:graphicFrameChg chg="mod modGraphic">
          <ac:chgData name="Beesley, Tom" userId="ee42a82f-7ffb-4da4-9528-a704ef14c0a0" providerId="ADAL" clId="{901341EA-C2EC-4D4B-91BC-F99397F1EB19}" dt="2020-11-21T22:03:50.360" v="2272" actId="1076"/>
          <ac:graphicFrameMkLst>
            <pc:docMk/>
            <pc:sldMk cId="574769489" sldId="330"/>
            <ac:graphicFrameMk id="4" creationId="{00000000-0000-0000-0000-000000000000}"/>
          </ac:graphicFrameMkLst>
        </pc:graphicFrameChg>
        <pc:picChg chg="add mod modCrop">
          <ac:chgData name="Beesley, Tom" userId="ee42a82f-7ffb-4da4-9528-a704ef14c0a0" providerId="ADAL" clId="{901341EA-C2EC-4D4B-91BC-F99397F1EB19}" dt="2020-11-22T16:21:12.829" v="2918" actId="962"/>
          <ac:picMkLst>
            <pc:docMk/>
            <pc:sldMk cId="574769489" sldId="330"/>
            <ac:picMk id="16" creationId="{5CF24C37-4338-461B-980F-A9ADF1AEEA1F}"/>
          </ac:picMkLst>
        </pc:picChg>
      </pc:sldChg>
      <pc:sldChg chg="add del">
        <pc:chgData name="Beesley, Tom" userId="ee42a82f-7ffb-4da4-9528-a704ef14c0a0" providerId="ADAL" clId="{901341EA-C2EC-4D4B-91BC-F99397F1EB19}" dt="2020-11-21T21:22:23.097" v="1191" actId="2696"/>
        <pc:sldMkLst>
          <pc:docMk/>
          <pc:sldMk cId="902520728" sldId="330"/>
        </pc:sldMkLst>
      </pc:sldChg>
      <pc:sldChg chg="addSp delSp modSp add del">
        <pc:chgData name="Beesley, Tom" userId="ee42a82f-7ffb-4da4-9528-a704ef14c0a0" providerId="ADAL" clId="{901341EA-C2EC-4D4B-91BC-F99397F1EB19}" dt="2020-11-21T21:54:24.908" v="2165" actId="2696"/>
        <pc:sldMkLst>
          <pc:docMk/>
          <pc:sldMk cId="2892976854" sldId="330"/>
        </pc:sldMkLst>
        <pc:spChg chg="mod">
          <ac:chgData name="Beesley, Tom" userId="ee42a82f-7ffb-4da4-9528-a704ef14c0a0" providerId="ADAL" clId="{901341EA-C2EC-4D4B-91BC-F99397F1EB19}" dt="2020-11-21T21:51:54.712" v="2054" actId="20577"/>
          <ac:spMkLst>
            <pc:docMk/>
            <pc:sldMk cId="2892976854" sldId="330"/>
            <ac:spMk id="2" creationId="{79636FA2-EEF4-493F-ABBA-7E8FFD8C0F6E}"/>
          </ac:spMkLst>
        </pc:spChg>
        <pc:spChg chg="del">
          <ac:chgData name="Beesley, Tom" userId="ee42a82f-7ffb-4da4-9528-a704ef14c0a0" providerId="ADAL" clId="{901341EA-C2EC-4D4B-91BC-F99397F1EB19}" dt="2020-11-21T21:51:57.712" v="2055" actId="478"/>
          <ac:spMkLst>
            <pc:docMk/>
            <pc:sldMk cId="2892976854" sldId="330"/>
            <ac:spMk id="3" creationId="{BAE36A82-1DB7-43D6-9AA1-58F2C4F52FB7}"/>
          </ac:spMkLst>
        </pc:spChg>
        <pc:spChg chg="add del mod">
          <ac:chgData name="Beesley, Tom" userId="ee42a82f-7ffb-4da4-9528-a704ef14c0a0" providerId="ADAL" clId="{901341EA-C2EC-4D4B-91BC-F99397F1EB19}" dt="2020-11-21T21:54:22.625" v="2164" actId="478"/>
          <ac:spMkLst>
            <pc:docMk/>
            <pc:sldMk cId="2892976854" sldId="330"/>
            <ac:spMk id="4" creationId="{366BB8D4-D394-4967-9283-F59CBC5BC4DF}"/>
          </ac:spMkLst>
        </pc:spChg>
      </pc:sldChg>
      <pc:sldChg chg="modSp add del">
        <pc:chgData name="Beesley, Tom" userId="ee42a82f-7ffb-4da4-9528-a704ef14c0a0" providerId="ADAL" clId="{901341EA-C2EC-4D4B-91BC-F99397F1EB19}" dt="2020-11-21T21:22:19.975" v="1190" actId="2696"/>
        <pc:sldMkLst>
          <pc:docMk/>
          <pc:sldMk cId="1757189719" sldId="331"/>
        </pc:sldMkLst>
        <pc:spChg chg="mod">
          <ac:chgData name="Beesley, Tom" userId="ee42a82f-7ffb-4da4-9528-a704ef14c0a0" providerId="ADAL" clId="{901341EA-C2EC-4D4B-91BC-F99397F1EB19}" dt="2020-11-21T21:17:31.553" v="1187" actId="20577"/>
          <ac:spMkLst>
            <pc:docMk/>
            <pc:sldMk cId="1757189719" sldId="331"/>
            <ac:spMk id="2" creationId="{3DACF08D-EAD4-42FB-8422-6CC9964C0C3B}"/>
          </ac:spMkLst>
        </pc:spChg>
      </pc:sldChg>
      <pc:sldChg chg="add del">
        <pc:chgData name="Beesley, Tom" userId="ee42a82f-7ffb-4da4-9528-a704ef14c0a0" providerId="ADAL" clId="{901341EA-C2EC-4D4B-91BC-F99397F1EB19}" dt="2020-11-22T16:17:48.729" v="2596" actId="2696"/>
        <pc:sldMkLst>
          <pc:docMk/>
          <pc:sldMk cId="3450212020" sldId="331"/>
        </pc:sldMkLst>
      </pc:sldChg>
      <pc:sldChg chg="modSp add del">
        <pc:chgData name="Beesley, Tom" userId="ee42a82f-7ffb-4da4-9528-a704ef14c0a0" providerId="ADAL" clId="{901341EA-C2EC-4D4B-91BC-F99397F1EB19}" dt="2020-11-22T14:40:35.694" v="2307" actId="2696"/>
        <pc:sldMkLst>
          <pc:docMk/>
          <pc:sldMk cId="936583775" sldId="332"/>
        </pc:sldMkLst>
        <pc:spChg chg="mod">
          <ac:chgData name="Beesley, Tom" userId="ee42a82f-7ffb-4da4-9528-a704ef14c0a0" providerId="ADAL" clId="{901341EA-C2EC-4D4B-91BC-F99397F1EB19}" dt="2020-11-22T14:40:29.319" v="2305" actId="20577"/>
          <ac:spMkLst>
            <pc:docMk/>
            <pc:sldMk cId="936583775" sldId="332"/>
            <ac:spMk id="2" creationId="{DF522A4E-810B-449D-85A3-7D041368F701}"/>
          </ac:spMkLst>
        </pc:spChg>
      </pc:sldChg>
      <pc:sldChg chg="addSp delSp modSp add modAnim">
        <pc:chgData name="Beesley, Tom" userId="ee42a82f-7ffb-4da4-9528-a704ef14c0a0" providerId="ADAL" clId="{901341EA-C2EC-4D4B-91BC-F99397F1EB19}" dt="2020-11-22T16:20:45.011" v="2868" actId="962"/>
        <pc:sldMkLst>
          <pc:docMk/>
          <pc:sldMk cId="1976877434" sldId="333"/>
        </pc:sldMkLst>
        <pc:spChg chg="mod">
          <ac:chgData name="Beesley, Tom" userId="ee42a82f-7ffb-4da4-9528-a704ef14c0a0" providerId="ADAL" clId="{901341EA-C2EC-4D4B-91BC-F99397F1EB19}" dt="2020-11-22T14:40:49.078" v="2343" actId="20577"/>
          <ac:spMkLst>
            <pc:docMk/>
            <pc:sldMk cId="1976877434" sldId="333"/>
            <ac:spMk id="2" creationId="{3DACF08D-EAD4-42FB-8422-6CC9964C0C3B}"/>
          </ac:spMkLst>
        </pc:spChg>
        <pc:spChg chg="del mod">
          <ac:chgData name="Beesley, Tom" userId="ee42a82f-7ffb-4da4-9528-a704ef14c0a0" providerId="ADAL" clId="{901341EA-C2EC-4D4B-91BC-F99397F1EB19}" dt="2020-11-22T14:42:34.806" v="2365" actId="478"/>
          <ac:spMkLst>
            <pc:docMk/>
            <pc:sldMk cId="1976877434" sldId="333"/>
            <ac:spMk id="3" creationId="{FF627370-1283-4228-8AA0-8071065A6C34}"/>
          </ac:spMkLst>
        </pc:spChg>
        <pc:spChg chg="add del mod">
          <ac:chgData name="Beesley, Tom" userId="ee42a82f-7ffb-4da4-9528-a704ef14c0a0" providerId="ADAL" clId="{901341EA-C2EC-4D4B-91BC-F99397F1EB19}" dt="2020-11-22T14:40:56.863" v="2345" actId="478"/>
          <ac:spMkLst>
            <pc:docMk/>
            <pc:sldMk cId="1976877434" sldId="333"/>
            <ac:spMk id="5" creationId="{659D6C54-954B-41F5-B6D7-3B9D7CE1F2ED}"/>
          </ac:spMkLst>
        </pc:spChg>
        <pc:spChg chg="del mod">
          <ac:chgData name="Beesley, Tom" userId="ee42a82f-7ffb-4da4-9528-a704ef14c0a0" providerId="ADAL" clId="{901341EA-C2EC-4D4B-91BC-F99397F1EB19}" dt="2020-11-22T14:44:51.456" v="2374" actId="478"/>
          <ac:spMkLst>
            <pc:docMk/>
            <pc:sldMk cId="1976877434" sldId="333"/>
            <ac:spMk id="10" creationId="{296F400C-3BF1-4B9A-ADD8-22EE5F1AB315}"/>
          </ac:spMkLst>
        </pc:spChg>
        <pc:spChg chg="del">
          <ac:chgData name="Beesley, Tom" userId="ee42a82f-7ffb-4da4-9528-a704ef14c0a0" providerId="ADAL" clId="{901341EA-C2EC-4D4B-91BC-F99397F1EB19}" dt="2020-11-22T14:40:55.129" v="2344" actId="478"/>
          <ac:spMkLst>
            <pc:docMk/>
            <pc:sldMk cId="1976877434" sldId="333"/>
            <ac:spMk id="16" creationId="{52D48710-BF63-4A57-AB66-E5AC83B35837}"/>
          </ac:spMkLst>
        </pc:spChg>
        <pc:spChg chg="add mod">
          <ac:chgData name="Beesley, Tom" userId="ee42a82f-7ffb-4da4-9528-a704ef14c0a0" providerId="ADAL" clId="{901341EA-C2EC-4D4B-91BC-F99397F1EB19}" dt="2020-11-22T14:51:17.966" v="2462" actId="1076"/>
          <ac:spMkLst>
            <pc:docMk/>
            <pc:sldMk cId="1976877434" sldId="333"/>
            <ac:spMk id="18" creationId="{E7D98C46-F120-4492-8F46-268AD06B045F}"/>
          </ac:spMkLst>
        </pc:spChg>
        <pc:spChg chg="add mod">
          <ac:chgData name="Beesley, Tom" userId="ee42a82f-7ffb-4da4-9528-a704ef14c0a0" providerId="ADAL" clId="{901341EA-C2EC-4D4B-91BC-F99397F1EB19}" dt="2020-11-22T14:50:57.254" v="2456" actId="1076"/>
          <ac:spMkLst>
            <pc:docMk/>
            <pc:sldMk cId="1976877434" sldId="333"/>
            <ac:spMk id="19" creationId="{EEA853C4-220F-41FF-B161-9D2736592020}"/>
          </ac:spMkLst>
        </pc:spChg>
        <pc:spChg chg="add mod">
          <ac:chgData name="Beesley, Tom" userId="ee42a82f-7ffb-4da4-9528-a704ef14c0a0" providerId="ADAL" clId="{901341EA-C2EC-4D4B-91BC-F99397F1EB19}" dt="2020-11-22T16:20:14.483" v="2795" actId="962"/>
          <ac:spMkLst>
            <pc:docMk/>
            <pc:sldMk cId="1976877434" sldId="333"/>
            <ac:spMk id="20" creationId="{27B41766-B9D8-432E-B29E-05F65A070889}"/>
          </ac:spMkLst>
        </pc:spChg>
        <pc:spChg chg="add mod">
          <ac:chgData name="Beesley, Tom" userId="ee42a82f-7ffb-4da4-9528-a704ef14c0a0" providerId="ADAL" clId="{901341EA-C2EC-4D4B-91BC-F99397F1EB19}" dt="2020-11-22T15:00:09.711" v="2567" actId="20577"/>
          <ac:spMkLst>
            <pc:docMk/>
            <pc:sldMk cId="1976877434" sldId="333"/>
            <ac:spMk id="23" creationId="{F8CF50DE-44C2-4B9D-8680-AD894E0A6AF3}"/>
          </ac:spMkLst>
        </pc:spChg>
        <pc:spChg chg="add mod">
          <ac:chgData name="Beesley, Tom" userId="ee42a82f-7ffb-4da4-9528-a704ef14c0a0" providerId="ADAL" clId="{901341EA-C2EC-4D4B-91BC-F99397F1EB19}" dt="2020-11-22T15:00:06.511" v="2565" actId="6549"/>
          <ac:spMkLst>
            <pc:docMk/>
            <pc:sldMk cId="1976877434" sldId="333"/>
            <ac:spMk id="24" creationId="{72131481-099F-4D1D-964D-2167999A36D3}"/>
          </ac:spMkLst>
        </pc:spChg>
        <pc:picChg chg="add mod">
          <ac:chgData name="Beesley, Tom" userId="ee42a82f-7ffb-4da4-9528-a704ef14c0a0" providerId="ADAL" clId="{901341EA-C2EC-4D4B-91BC-F99397F1EB19}" dt="2020-11-22T16:20:45.011" v="2868" actId="962"/>
          <ac:picMkLst>
            <pc:docMk/>
            <pc:sldMk cId="1976877434" sldId="333"/>
            <ac:picMk id="11" creationId="{66116E8B-9437-4C92-9C61-390004FF16A8}"/>
          </ac:picMkLst>
        </pc:picChg>
        <pc:picChg chg="add mod modCrop">
          <ac:chgData name="Beesley, Tom" userId="ee42a82f-7ffb-4da4-9528-a704ef14c0a0" providerId="ADAL" clId="{901341EA-C2EC-4D4B-91BC-F99397F1EB19}" dt="2020-11-22T16:20:09.215" v="2794" actId="962"/>
          <ac:picMkLst>
            <pc:docMk/>
            <pc:sldMk cId="1976877434" sldId="333"/>
            <ac:picMk id="13" creationId="{AD0D106B-4271-4BC8-9EF1-0A3F14BD1CE3}"/>
          </ac:picMkLst>
        </pc:picChg>
        <pc:picChg chg="add del mod">
          <ac:chgData name="Beesley, Tom" userId="ee42a82f-7ffb-4da4-9528-a704ef14c0a0" providerId="ADAL" clId="{901341EA-C2EC-4D4B-91BC-F99397F1EB19}" dt="2020-11-22T14:46:18.927" v="2382" actId="478"/>
          <ac:picMkLst>
            <pc:docMk/>
            <pc:sldMk cId="1976877434" sldId="333"/>
            <ac:picMk id="14" creationId="{2927019D-EDD5-4FA7-BEAB-60E84F90F9BB}"/>
          </ac:picMkLst>
        </pc:picChg>
        <pc:picChg chg="add mod">
          <ac:chgData name="Beesley, Tom" userId="ee42a82f-7ffb-4da4-9528-a704ef14c0a0" providerId="ADAL" clId="{901341EA-C2EC-4D4B-91BC-F99397F1EB19}" dt="2020-11-22T16:20:41.990" v="2867" actId="962"/>
          <ac:picMkLst>
            <pc:docMk/>
            <pc:sldMk cId="1976877434" sldId="333"/>
            <ac:picMk id="17" creationId="{D10CE30D-5F83-4179-BD98-F1203E9C804A}"/>
          </ac:picMkLst>
        </pc:picChg>
        <pc:picChg chg="add mod">
          <ac:chgData name="Beesley, Tom" userId="ee42a82f-7ffb-4da4-9528-a704ef14c0a0" providerId="ADAL" clId="{901341EA-C2EC-4D4B-91BC-F99397F1EB19}" dt="2020-11-22T16:20:17.767" v="2797" actId="962"/>
          <ac:picMkLst>
            <pc:docMk/>
            <pc:sldMk cId="1976877434" sldId="333"/>
            <ac:picMk id="21" creationId="{70F081A3-5212-44E0-90BA-9AB320E7B262}"/>
          </ac:picMkLst>
        </pc:picChg>
        <pc:picChg chg="add mod">
          <ac:chgData name="Beesley, Tom" userId="ee42a82f-7ffb-4da4-9528-a704ef14c0a0" providerId="ADAL" clId="{901341EA-C2EC-4D4B-91BC-F99397F1EB19}" dt="2020-11-22T16:20:29.517" v="2799" actId="962"/>
          <ac:picMkLst>
            <pc:docMk/>
            <pc:sldMk cId="1976877434" sldId="333"/>
            <ac:picMk id="22" creationId="{7AE60E0C-A243-496F-9877-62BB68AF6F35}"/>
          </ac:picMkLst>
        </pc:picChg>
      </pc:sldChg>
    </pc:docChg>
  </pc:docChgLst>
  <pc:docChgLst>
    <pc:chgData name="Beesley, Tom" userId="ee42a82f-7ffb-4da4-9528-a704ef14c0a0" providerId="ADAL" clId="{A7024413-C7BE-4877-ADC5-8F549E6DD3CF}"/>
    <pc:docChg chg="custSel addSld delSld modSld">
      <pc:chgData name="Beesley, Tom" userId="ee42a82f-7ffb-4da4-9528-a704ef14c0a0" providerId="ADAL" clId="{A7024413-C7BE-4877-ADC5-8F549E6DD3CF}" dt="2020-11-20T17:12:21.627" v="494" actId="1076"/>
      <pc:docMkLst>
        <pc:docMk/>
      </pc:docMkLst>
      <pc:sldChg chg="del">
        <pc:chgData name="Beesley, Tom" userId="ee42a82f-7ffb-4da4-9528-a704ef14c0a0" providerId="ADAL" clId="{A7024413-C7BE-4877-ADC5-8F549E6DD3CF}" dt="2020-11-20T11:39:53.315" v="2" actId="2696"/>
        <pc:sldMkLst>
          <pc:docMk/>
          <pc:sldMk cId="2372010115" sldId="257"/>
        </pc:sldMkLst>
      </pc:sldChg>
      <pc:sldChg chg="del">
        <pc:chgData name="Beesley, Tom" userId="ee42a82f-7ffb-4da4-9528-a704ef14c0a0" providerId="ADAL" clId="{A7024413-C7BE-4877-ADC5-8F549E6DD3CF}" dt="2020-11-20T11:40:06.083" v="8" actId="2696"/>
        <pc:sldMkLst>
          <pc:docMk/>
          <pc:sldMk cId="1844862610" sldId="260"/>
        </pc:sldMkLst>
      </pc:sldChg>
      <pc:sldChg chg="del">
        <pc:chgData name="Beesley, Tom" userId="ee42a82f-7ffb-4da4-9528-a704ef14c0a0" providerId="ADAL" clId="{A7024413-C7BE-4877-ADC5-8F549E6DD3CF}" dt="2020-11-20T11:40:06.098" v="9" actId="2696"/>
        <pc:sldMkLst>
          <pc:docMk/>
          <pc:sldMk cId="3871773721" sldId="261"/>
        </pc:sldMkLst>
      </pc:sldChg>
      <pc:sldChg chg="add">
        <pc:chgData name="Beesley, Tom" userId="ee42a82f-7ffb-4da4-9528-a704ef14c0a0" providerId="ADAL" clId="{A7024413-C7BE-4877-ADC5-8F549E6DD3CF}" dt="2020-11-20T11:42:33.628" v="35"/>
        <pc:sldMkLst>
          <pc:docMk/>
          <pc:sldMk cId="1830634717" sldId="274"/>
        </pc:sldMkLst>
      </pc:sldChg>
      <pc:sldChg chg="add">
        <pc:chgData name="Beesley, Tom" userId="ee42a82f-7ffb-4da4-9528-a704ef14c0a0" providerId="ADAL" clId="{A7024413-C7BE-4877-ADC5-8F549E6DD3CF}" dt="2020-11-20T11:42:48.371" v="36"/>
        <pc:sldMkLst>
          <pc:docMk/>
          <pc:sldMk cId="2043259815" sldId="277"/>
        </pc:sldMkLst>
      </pc:sldChg>
      <pc:sldChg chg="del">
        <pc:chgData name="Beesley, Tom" userId="ee42a82f-7ffb-4da4-9528-a704ef14c0a0" providerId="ADAL" clId="{A7024413-C7BE-4877-ADC5-8F549E6DD3CF}" dt="2020-11-20T11:40:06.054" v="4" actId="2696"/>
        <pc:sldMkLst>
          <pc:docMk/>
          <pc:sldMk cId="3606771901" sldId="284"/>
        </pc:sldMkLst>
      </pc:sldChg>
      <pc:sldChg chg="addSp modSp">
        <pc:chgData name="Beesley, Tom" userId="ee42a82f-7ffb-4da4-9528-a704ef14c0a0" providerId="ADAL" clId="{A7024413-C7BE-4877-ADC5-8F549E6DD3CF}" dt="2020-11-20T11:42:04.763" v="33" actId="1076"/>
        <pc:sldMkLst>
          <pc:docMk/>
          <pc:sldMk cId="2344345375" sldId="291"/>
        </pc:sldMkLst>
        <pc:spChg chg="mod">
          <ac:chgData name="Beesley, Tom" userId="ee42a82f-7ffb-4da4-9528-a704ef14c0a0" providerId="ADAL" clId="{A7024413-C7BE-4877-ADC5-8F549E6DD3CF}" dt="2020-11-20T11:42:04.763" v="33" actId="1076"/>
          <ac:spMkLst>
            <pc:docMk/>
            <pc:sldMk cId="2344345375" sldId="291"/>
            <ac:spMk id="3" creationId="{00000000-0000-0000-0000-000000000000}"/>
          </ac:spMkLst>
        </pc:spChg>
        <pc:spChg chg="mod">
          <ac:chgData name="Beesley, Tom" userId="ee42a82f-7ffb-4da4-9528-a704ef14c0a0" providerId="ADAL" clId="{A7024413-C7BE-4877-ADC5-8F549E6DD3CF}" dt="2020-11-20T11:42:04.763" v="33" actId="1076"/>
          <ac:spMkLst>
            <pc:docMk/>
            <pc:sldMk cId="2344345375" sldId="291"/>
            <ac:spMk id="4" creationId="{00000000-0000-0000-0000-000000000000}"/>
          </ac:spMkLst>
        </pc:spChg>
        <pc:spChg chg="mod">
          <ac:chgData name="Beesley, Tom" userId="ee42a82f-7ffb-4da4-9528-a704ef14c0a0" providerId="ADAL" clId="{A7024413-C7BE-4877-ADC5-8F549E6DD3CF}" dt="2020-11-20T11:42:04.763" v="33" actId="1076"/>
          <ac:spMkLst>
            <pc:docMk/>
            <pc:sldMk cId="2344345375" sldId="291"/>
            <ac:spMk id="5" creationId="{00000000-0000-0000-0000-000000000000}"/>
          </ac:spMkLst>
        </pc:spChg>
        <pc:spChg chg="mod">
          <ac:chgData name="Beesley, Tom" userId="ee42a82f-7ffb-4da4-9528-a704ef14c0a0" providerId="ADAL" clId="{A7024413-C7BE-4877-ADC5-8F549E6DD3CF}" dt="2020-11-20T11:42:04.763" v="33" actId="1076"/>
          <ac:spMkLst>
            <pc:docMk/>
            <pc:sldMk cId="2344345375" sldId="291"/>
            <ac:spMk id="6" creationId="{00000000-0000-0000-0000-000000000000}"/>
          </ac:spMkLst>
        </pc:spChg>
        <pc:spChg chg="mod">
          <ac:chgData name="Beesley, Tom" userId="ee42a82f-7ffb-4da4-9528-a704ef14c0a0" providerId="ADAL" clId="{A7024413-C7BE-4877-ADC5-8F549E6DD3CF}" dt="2020-11-20T11:42:04.763" v="33" actId="1076"/>
          <ac:spMkLst>
            <pc:docMk/>
            <pc:sldMk cId="2344345375" sldId="291"/>
            <ac:spMk id="7" creationId="{00000000-0000-0000-0000-000000000000}"/>
          </ac:spMkLst>
        </pc:spChg>
        <pc:spChg chg="mod">
          <ac:chgData name="Beesley, Tom" userId="ee42a82f-7ffb-4da4-9528-a704ef14c0a0" providerId="ADAL" clId="{A7024413-C7BE-4877-ADC5-8F549E6DD3CF}" dt="2020-11-20T11:42:04.763" v="33" actId="1076"/>
          <ac:spMkLst>
            <pc:docMk/>
            <pc:sldMk cId="2344345375" sldId="291"/>
            <ac:spMk id="12" creationId="{00000000-0000-0000-0000-000000000000}"/>
          </ac:spMkLst>
        </pc:spChg>
        <pc:spChg chg="mod">
          <ac:chgData name="Beesley, Tom" userId="ee42a82f-7ffb-4da4-9528-a704ef14c0a0" providerId="ADAL" clId="{A7024413-C7BE-4877-ADC5-8F549E6DD3CF}" dt="2020-11-20T11:42:04.763" v="33" actId="1076"/>
          <ac:spMkLst>
            <pc:docMk/>
            <pc:sldMk cId="2344345375" sldId="291"/>
            <ac:spMk id="13" creationId="{00000000-0000-0000-0000-000000000000}"/>
          </ac:spMkLst>
        </pc:spChg>
        <pc:spChg chg="mod">
          <ac:chgData name="Beesley, Tom" userId="ee42a82f-7ffb-4da4-9528-a704ef14c0a0" providerId="ADAL" clId="{A7024413-C7BE-4877-ADC5-8F549E6DD3CF}" dt="2020-11-20T11:42:04.763" v="33" actId="1076"/>
          <ac:spMkLst>
            <pc:docMk/>
            <pc:sldMk cId="2344345375" sldId="291"/>
            <ac:spMk id="21" creationId="{00000000-0000-0000-0000-000000000000}"/>
          </ac:spMkLst>
        </pc:spChg>
        <pc:spChg chg="mod">
          <ac:chgData name="Beesley, Tom" userId="ee42a82f-7ffb-4da4-9528-a704ef14c0a0" providerId="ADAL" clId="{A7024413-C7BE-4877-ADC5-8F549E6DD3CF}" dt="2020-11-20T11:42:04.763" v="33" actId="1076"/>
          <ac:spMkLst>
            <pc:docMk/>
            <pc:sldMk cId="2344345375" sldId="291"/>
            <ac:spMk id="29" creationId="{00000000-0000-0000-0000-000000000000}"/>
          </ac:spMkLst>
        </pc:spChg>
        <pc:grpChg chg="add">
          <ac:chgData name="Beesley, Tom" userId="ee42a82f-7ffb-4da4-9528-a704ef14c0a0" providerId="ADAL" clId="{A7024413-C7BE-4877-ADC5-8F549E6DD3CF}" dt="2020-11-20T11:40:56.544" v="12"/>
          <ac:grpSpMkLst>
            <pc:docMk/>
            <pc:sldMk cId="2344345375" sldId="291"/>
            <ac:grpSpMk id="15" creationId="{6B1F82E4-7440-41C9-9B14-8A46E529F6E2}"/>
          </ac:grpSpMkLst>
        </pc:grpChg>
        <pc:cxnChg chg="mod">
          <ac:chgData name="Beesley, Tom" userId="ee42a82f-7ffb-4da4-9528-a704ef14c0a0" providerId="ADAL" clId="{A7024413-C7BE-4877-ADC5-8F549E6DD3CF}" dt="2020-11-20T11:42:04.763" v="33" actId="1076"/>
          <ac:cxnSpMkLst>
            <pc:docMk/>
            <pc:sldMk cId="2344345375" sldId="291"/>
            <ac:cxnSpMk id="9" creationId="{00000000-0000-0000-0000-000000000000}"/>
          </ac:cxnSpMkLst>
        </pc:cxnChg>
        <pc:cxnChg chg="mod">
          <ac:chgData name="Beesley, Tom" userId="ee42a82f-7ffb-4da4-9528-a704ef14c0a0" providerId="ADAL" clId="{A7024413-C7BE-4877-ADC5-8F549E6DD3CF}" dt="2020-11-20T11:42:04.763" v="33" actId="1076"/>
          <ac:cxnSpMkLst>
            <pc:docMk/>
            <pc:sldMk cId="2344345375" sldId="291"/>
            <ac:cxnSpMk id="14" creationId="{00000000-0000-0000-0000-000000000000}"/>
          </ac:cxnSpMkLst>
        </pc:cxnChg>
        <pc:cxnChg chg="mod">
          <ac:chgData name="Beesley, Tom" userId="ee42a82f-7ffb-4da4-9528-a704ef14c0a0" providerId="ADAL" clId="{A7024413-C7BE-4877-ADC5-8F549E6DD3CF}" dt="2020-11-20T11:42:04.763" v="33" actId="1076"/>
          <ac:cxnSpMkLst>
            <pc:docMk/>
            <pc:sldMk cId="2344345375" sldId="291"/>
            <ac:cxnSpMk id="22" creationId="{00000000-0000-0000-0000-000000000000}"/>
          </ac:cxnSpMkLst>
        </pc:cxnChg>
      </pc:sldChg>
      <pc:sldChg chg="addSp">
        <pc:chgData name="Beesley, Tom" userId="ee42a82f-7ffb-4da4-9528-a704ef14c0a0" providerId="ADAL" clId="{A7024413-C7BE-4877-ADC5-8F549E6DD3CF}" dt="2020-11-20T11:41:03.749" v="15"/>
        <pc:sldMkLst>
          <pc:docMk/>
          <pc:sldMk cId="160895151" sldId="292"/>
        </pc:sldMkLst>
        <pc:grpChg chg="add">
          <ac:chgData name="Beesley, Tom" userId="ee42a82f-7ffb-4da4-9528-a704ef14c0a0" providerId="ADAL" clId="{A7024413-C7BE-4877-ADC5-8F549E6DD3CF}" dt="2020-11-20T11:41:03.749" v="15"/>
          <ac:grpSpMkLst>
            <pc:docMk/>
            <pc:sldMk cId="160895151" sldId="292"/>
            <ac:grpSpMk id="3" creationId="{1B38B834-C4A0-48C3-85DB-0593B761D5B7}"/>
          </ac:grpSpMkLst>
        </pc:grpChg>
      </pc:sldChg>
      <pc:sldChg chg="addSp">
        <pc:chgData name="Beesley, Tom" userId="ee42a82f-7ffb-4da4-9528-a704ef14c0a0" providerId="ADAL" clId="{A7024413-C7BE-4877-ADC5-8F549E6DD3CF}" dt="2020-11-20T11:41:06.174" v="16"/>
        <pc:sldMkLst>
          <pc:docMk/>
          <pc:sldMk cId="2296452081" sldId="293"/>
        </pc:sldMkLst>
        <pc:grpChg chg="add">
          <ac:chgData name="Beesley, Tom" userId="ee42a82f-7ffb-4da4-9528-a704ef14c0a0" providerId="ADAL" clId="{A7024413-C7BE-4877-ADC5-8F549E6DD3CF}" dt="2020-11-20T11:41:06.174" v="16"/>
          <ac:grpSpMkLst>
            <pc:docMk/>
            <pc:sldMk cId="2296452081" sldId="293"/>
            <ac:grpSpMk id="4" creationId="{DE34940A-690D-4620-A615-DBA80FE06C97}"/>
          </ac:grpSpMkLst>
        </pc:grpChg>
      </pc:sldChg>
      <pc:sldChg chg="addSp">
        <pc:chgData name="Beesley, Tom" userId="ee42a82f-7ffb-4da4-9528-a704ef14c0a0" providerId="ADAL" clId="{A7024413-C7BE-4877-ADC5-8F549E6DD3CF}" dt="2020-11-20T11:41:01.565" v="14"/>
        <pc:sldMkLst>
          <pc:docMk/>
          <pc:sldMk cId="310185205" sldId="294"/>
        </pc:sldMkLst>
        <pc:grpChg chg="add">
          <ac:chgData name="Beesley, Tom" userId="ee42a82f-7ffb-4da4-9528-a704ef14c0a0" providerId="ADAL" clId="{A7024413-C7BE-4877-ADC5-8F549E6DD3CF}" dt="2020-11-20T11:41:01.565" v="14"/>
          <ac:grpSpMkLst>
            <pc:docMk/>
            <pc:sldMk cId="310185205" sldId="294"/>
            <ac:grpSpMk id="4" creationId="{A3CB9DBA-A53D-4349-8DE2-09746CA0E429}"/>
          </ac:grpSpMkLst>
        </pc:grpChg>
      </pc:sldChg>
      <pc:sldChg chg="addSp">
        <pc:chgData name="Beesley, Tom" userId="ee42a82f-7ffb-4da4-9528-a704ef14c0a0" providerId="ADAL" clId="{A7024413-C7BE-4877-ADC5-8F549E6DD3CF}" dt="2020-11-20T11:41:08.638" v="17"/>
        <pc:sldMkLst>
          <pc:docMk/>
          <pc:sldMk cId="4046301060" sldId="295"/>
        </pc:sldMkLst>
        <pc:grpChg chg="add">
          <ac:chgData name="Beesley, Tom" userId="ee42a82f-7ffb-4da4-9528-a704ef14c0a0" providerId="ADAL" clId="{A7024413-C7BE-4877-ADC5-8F549E6DD3CF}" dt="2020-11-20T11:41:08.638" v="17"/>
          <ac:grpSpMkLst>
            <pc:docMk/>
            <pc:sldMk cId="4046301060" sldId="295"/>
            <ac:grpSpMk id="4" creationId="{D399DF83-AF89-48FE-83A8-11FA1084B5C3}"/>
          </ac:grpSpMkLst>
        </pc:grpChg>
      </pc:sldChg>
      <pc:sldChg chg="addSp">
        <pc:chgData name="Beesley, Tom" userId="ee42a82f-7ffb-4da4-9528-a704ef14c0a0" providerId="ADAL" clId="{A7024413-C7BE-4877-ADC5-8F549E6DD3CF}" dt="2020-11-20T11:41:10.894" v="18"/>
        <pc:sldMkLst>
          <pc:docMk/>
          <pc:sldMk cId="80298109" sldId="296"/>
        </pc:sldMkLst>
        <pc:grpChg chg="add">
          <ac:chgData name="Beesley, Tom" userId="ee42a82f-7ffb-4da4-9528-a704ef14c0a0" providerId="ADAL" clId="{A7024413-C7BE-4877-ADC5-8F549E6DD3CF}" dt="2020-11-20T11:41:10.894" v="18"/>
          <ac:grpSpMkLst>
            <pc:docMk/>
            <pc:sldMk cId="80298109" sldId="296"/>
            <ac:grpSpMk id="4" creationId="{96F08F39-25DA-4781-B77B-6B374E268C9D}"/>
          </ac:grpSpMkLst>
        </pc:grpChg>
      </pc:sldChg>
      <pc:sldChg chg="addSp">
        <pc:chgData name="Beesley, Tom" userId="ee42a82f-7ffb-4da4-9528-a704ef14c0a0" providerId="ADAL" clId="{A7024413-C7BE-4877-ADC5-8F549E6DD3CF}" dt="2020-11-20T11:41:22.054" v="22"/>
        <pc:sldMkLst>
          <pc:docMk/>
          <pc:sldMk cId="2267005775" sldId="297"/>
        </pc:sldMkLst>
        <pc:grpChg chg="add">
          <ac:chgData name="Beesley, Tom" userId="ee42a82f-7ffb-4da4-9528-a704ef14c0a0" providerId="ADAL" clId="{A7024413-C7BE-4877-ADC5-8F549E6DD3CF}" dt="2020-11-20T11:41:22.054" v="22"/>
          <ac:grpSpMkLst>
            <pc:docMk/>
            <pc:sldMk cId="2267005775" sldId="297"/>
            <ac:grpSpMk id="7" creationId="{B829A4F9-3619-446D-86C8-2A1173BE46B3}"/>
          </ac:grpSpMkLst>
        </pc:grpChg>
      </pc:sldChg>
      <pc:sldChg chg="addSp">
        <pc:chgData name="Beesley, Tom" userId="ee42a82f-7ffb-4da4-9528-a704ef14c0a0" providerId="ADAL" clId="{A7024413-C7BE-4877-ADC5-8F549E6DD3CF}" dt="2020-11-20T11:41:18.901" v="21"/>
        <pc:sldMkLst>
          <pc:docMk/>
          <pc:sldMk cId="324873786" sldId="298"/>
        </pc:sldMkLst>
        <pc:grpChg chg="add">
          <ac:chgData name="Beesley, Tom" userId="ee42a82f-7ffb-4da4-9528-a704ef14c0a0" providerId="ADAL" clId="{A7024413-C7BE-4877-ADC5-8F549E6DD3CF}" dt="2020-11-20T11:41:18.901" v="21"/>
          <ac:grpSpMkLst>
            <pc:docMk/>
            <pc:sldMk cId="324873786" sldId="298"/>
            <ac:grpSpMk id="6" creationId="{BECE6C08-EEC5-48E5-926A-F099BCBDCBBA}"/>
          </ac:grpSpMkLst>
        </pc:grpChg>
      </pc:sldChg>
      <pc:sldChg chg="addSp">
        <pc:chgData name="Beesley, Tom" userId="ee42a82f-7ffb-4da4-9528-a704ef14c0a0" providerId="ADAL" clId="{A7024413-C7BE-4877-ADC5-8F549E6DD3CF}" dt="2020-11-20T11:41:12.902" v="19"/>
        <pc:sldMkLst>
          <pc:docMk/>
          <pc:sldMk cId="899246078" sldId="299"/>
        </pc:sldMkLst>
        <pc:grpChg chg="add">
          <ac:chgData name="Beesley, Tom" userId="ee42a82f-7ffb-4da4-9528-a704ef14c0a0" providerId="ADAL" clId="{A7024413-C7BE-4877-ADC5-8F549E6DD3CF}" dt="2020-11-20T11:41:12.902" v="19"/>
          <ac:grpSpMkLst>
            <pc:docMk/>
            <pc:sldMk cId="899246078" sldId="299"/>
            <ac:grpSpMk id="9" creationId="{1B2F6942-0C90-4FF1-9722-02FAD4FB6E57}"/>
          </ac:grpSpMkLst>
        </pc:grpChg>
      </pc:sldChg>
      <pc:sldChg chg="addSp">
        <pc:chgData name="Beesley, Tom" userId="ee42a82f-7ffb-4da4-9528-a704ef14c0a0" providerId="ADAL" clId="{A7024413-C7BE-4877-ADC5-8F549E6DD3CF}" dt="2020-11-20T11:41:15.053" v="20"/>
        <pc:sldMkLst>
          <pc:docMk/>
          <pc:sldMk cId="2171147495" sldId="300"/>
        </pc:sldMkLst>
        <pc:grpChg chg="add">
          <ac:chgData name="Beesley, Tom" userId="ee42a82f-7ffb-4da4-9528-a704ef14c0a0" providerId="ADAL" clId="{A7024413-C7BE-4877-ADC5-8F549E6DD3CF}" dt="2020-11-20T11:41:15.053" v="20"/>
          <ac:grpSpMkLst>
            <pc:docMk/>
            <pc:sldMk cId="2171147495" sldId="300"/>
            <ac:grpSpMk id="4" creationId="{E4BA9928-6B08-4559-ACED-8D39ADFAAD3D}"/>
          </ac:grpSpMkLst>
        </pc:grpChg>
      </pc:sldChg>
      <pc:sldChg chg="addSp">
        <pc:chgData name="Beesley, Tom" userId="ee42a82f-7ffb-4da4-9528-a704ef14c0a0" providerId="ADAL" clId="{A7024413-C7BE-4877-ADC5-8F549E6DD3CF}" dt="2020-11-20T11:41:28.206" v="23"/>
        <pc:sldMkLst>
          <pc:docMk/>
          <pc:sldMk cId="328302264" sldId="301"/>
        </pc:sldMkLst>
        <pc:grpChg chg="add">
          <ac:chgData name="Beesley, Tom" userId="ee42a82f-7ffb-4da4-9528-a704ef14c0a0" providerId="ADAL" clId="{A7024413-C7BE-4877-ADC5-8F549E6DD3CF}" dt="2020-11-20T11:41:28.206" v="23"/>
          <ac:grpSpMkLst>
            <pc:docMk/>
            <pc:sldMk cId="328302264" sldId="301"/>
            <ac:grpSpMk id="18" creationId="{F56F9462-0680-4215-B14E-C77994CE9003}"/>
          </ac:grpSpMkLst>
        </pc:grpChg>
      </pc:sldChg>
      <pc:sldChg chg="addSp">
        <pc:chgData name="Beesley, Tom" userId="ee42a82f-7ffb-4da4-9528-a704ef14c0a0" providerId="ADAL" clId="{A7024413-C7BE-4877-ADC5-8F549E6DD3CF}" dt="2020-11-20T11:41:33.014" v="24"/>
        <pc:sldMkLst>
          <pc:docMk/>
          <pc:sldMk cId="3893065850" sldId="302"/>
        </pc:sldMkLst>
        <pc:grpChg chg="add">
          <ac:chgData name="Beesley, Tom" userId="ee42a82f-7ffb-4da4-9528-a704ef14c0a0" providerId="ADAL" clId="{A7024413-C7BE-4877-ADC5-8F549E6DD3CF}" dt="2020-11-20T11:41:33.014" v="24"/>
          <ac:grpSpMkLst>
            <pc:docMk/>
            <pc:sldMk cId="3893065850" sldId="302"/>
            <ac:grpSpMk id="4" creationId="{7201AD85-8775-41DD-9218-124165D99EC3}"/>
          </ac:grpSpMkLst>
        </pc:grpChg>
      </pc:sldChg>
      <pc:sldChg chg="addSp">
        <pc:chgData name="Beesley, Tom" userId="ee42a82f-7ffb-4da4-9528-a704ef14c0a0" providerId="ADAL" clId="{A7024413-C7BE-4877-ADC5-8F549E6DD3CF}" dt="2020-11-20T11:41:37.781" v="26"/>
        <pc:sldMkLst>
          <pc:docMk/>
          <pc:sldMk cId="3823206115" sldId="303"/>
        </pc:sldMkLst>
        <pc:grpChg chg="add">
          <ac:chgData name="Beesley, Tom" userId="ee42a82f-7ffb-4da4-9528-a704ef14c0a0" providerId="ADAL" clId="{A7024413-C7BE-4877-ADC5-8F549E6DD3CF}" dt="2020-11-20T11:41:37.781" v="26"/>
          <ac:grpSpMkLst>
            <pc:docMk/>
            <pc:sldMk cId="3823206115" sldId="303"/>
            <ac:grpSpMk id="4" creationId="{0259DC23-D86B-4635-89B1-B8146AA9EA8F}"/>
          </ac:grpSpMkLst>
        </pc:grpChg>
      </pc:sldChg>
      <pc:sldChg chg="addSp">
        <pc:chgData name="Beesley, Tom" userId="ee42a82f-7ffb-4da4-9528-a704ef14c0a0" providerId="ADAL" clId="{A7024413-C7BE-4877-ADC5-8F549E6DD3CF}" dt="2020-11-20T11:41:40.334" v="27"/>
        <pc:sldMkLst>
          <pc:docMk/>
          <pc:sldMk cId="793387102" sldId="304"/>
        </pc:sldMkLst>
        <pc:grpChg chg="add">
          <ac:chgData name="Beesley, Tom" userId="ee42a82f-7ffb-4da4-9528-a704ef14c0a0" providerId="ADAL" clId="{A7024413-C7BE-4877-ADC5-8F549E6DD3CF}" dt="2020-11-20T11:41:40.334" v="27"/>
          <ac:grpSpMkLst>
            <pc:docMk/>
            <pc:sldMk cId="793387102" sldId="304"/>
            <ac:grpSpMk id="4" creationId="{DB2D85E8-C11E-4168-995C-174ABCA07F9C}"/>
          </ac:grpSpMkLst>
        </pc:grpChg>
      </pc:sldChg>
      <pc:sldChg chg="addSp modSp del">
        <pc:chgData name="Beesley, Tom" userId="ee42a82f-7ffb-4da4-9528-a704ef14c0a0" providerId="ADAL" clId="{A7024413-C7BE-4877-ADC5-8F549E6DD3CF}" dt="2020-11-20T11:43:02.954" v="37" actId="2696"/>
        <pc:sldMkLst>
          <pc:docMk/>
          <pc:sldMk cId="3875667080" sldId="305"/>
        </pc:sldMkLst>
        <pc:spChg chg="mod">
          <ac:chgData name="Beesley, Tom" userId="ee42a82f-7ffb-4da4-9528-a704ef14c0a0" providerId="ADAL" clId="{A7024413-C7BE-4877-ADC5-8F549E6DD3CF}" dt="2020-11-20T11:42:12.458" v="34" actId="1076"/>
          <ac:spMkLst>
            <pc:docMk/>
            <pc:sldMk cId="3875667080" sldId="305"/>
            <ac:spMk id="4" creationId="{00000000-0000-0000-0000-000000000000}"/>
          </ac:spMkLst>
        </pc:spChg>
        <pc:spChg chg="mod">
          <ac:chgData name="Beesley, Tom" userId="ee42a82f-7ffb-4da4-9528-a704ef14c0a0" providerId="ADAL" clId="{A7024413-C7BE-4877-ADC5-8F549E6DD3CF}" dt="2020-11-20T11:42:12.458" v="34" actId="1076"/>
          <ac:spMkLst>
            <pc:docMk/>
            <pc:sldMk cId="3875667080" sldId="305"/>
            <ac:spMk id="5" creationId="{00000000-0000-0000-0000-000000000000}"/>
          </ac:spMkLst>
        </pc:spChg>
        <pc:grpChg chg="add">
          <ac:chgData name="Beesley, Tom" userId="ee42a82f-7ffb-4da4-9528-a704ef14c0a0" providerId="ADAL" clId="{A7024413-C7BE-4877-ADC5-8F549E6DD3CF}" dt="2020-11-20T11:40:59.541" v="13"/>
          <ac:grpSpMkLst>
            <pc:docMk/>
            <pc:sldMk cId="3875667080" sldId="305"/>
            <ac:grpSpMk id="9" creationId="{0AB8B175-279F-4AB0-8F5D-D5C6BBBF1C73}"/>
          </ac:grpSpMkLst>
        </pc:grpChg>
      </pc:sldChg>
      <pc:sldChg chg="addSp">
        <pc:chgData name="Beesley, Tom" userId="ee42a82f-7ffb-4da4-9528-a704ef14c0a0" providerId="ADAL" clId="{A7024413-C7BE-4877-ADC5-8F549E6DD3CF}" dt="2020-11-20T11:41:48.158" v="31"/>
        <pc:sldMkLst>
          <pc:docMk/>
          <pc:sldMk cId="1982976879" sldId="306"/>
        </pc:sldMkLst>
        <pc:grpChg chg="add">
          <ac:chgData name="Beesley, Tom" userId="ee42a82f-7ffb-4da4-9528-a704ef14c0a0" providerId="ADAL" clId="{A7024413-C7BE-4877-ADC5-8F549E6DD3CF}" dt="2020-11-20T11:41:48.158" v="31"/>
          <ac:grpSpMkLst>
            <pc:docMk/>
            <pc:sldMk cId="1982976879" sldId="306"/>
            <ac:grpSpMk id="4" creationId="{83E600AE-74F1-4652-8890-9A90C081BFBC}"/>
          </ac:grpSpMkLst>
        </pc:grpChg>
      </pc:sldChg>
      <pc:sldChg chg="addSp">
        <pc:chgData name="Beesley, Tom" userId="ee42a82f-7ffb-4da4-9528-a704ef14c0a0" providerId="ADAL" clId="{A7024413-C7BE-4877-ADC5-8F549E6DD3CF}" dt="2020-11-20T11:41:42.134" v="28"/>
        <pc:sldMkLst>
          <pc:docMk/>
          <pc:sldMk cId="2252295113" sldId="307"/>
        </pc:sldMkLst>
        <pc:grpChg chg="add">
          <ac:chgData name="Beesley, Tom" userId="ee42a82f-7ffb-4da4-9528-a704ef14c0a0" providerId="ADAL" clId="{A7024413-C7BE-4877-ADC5-8F549E6DD3CF}" dt="2020-11-20T11:41:42.134" v="28"/>
          <ac:grpSpMkLst>
            <pc:docMk/>
            <pc:sldMk cId="2252295113" sldId="307"/>
            <ac:grpSpMk id="4" creationId="{CD9773B1-11CA-4E6C-8EA6-411720F13574}"/>
          </ac:grpSpMkLst>
        </pc:grpChg>
      </pc:sldChg>
      <pc:sldChg chg="addSp">
        <pc:chgData name="Beesley, Tom" userId="ee42a82f-7ffb-4da4-9528-a704ef14c0a0" providerId="ADAL" clId="{A7024413-C7BE-4877-ADC5-8F549E6DD3CF}" dt="2020-11-20T11:41:44.525" v="29"/>
        <pc:sldMkLst>
          <pc:docMk/>
          <pc:sldMk cId="1509414035" sldId="308"/>
        </pc:sldMkLst>
        <pc:grpChg chg="add">
          <ac:chgData name="Beesley, Tom" userId="ee42a82f-7ffb-4da4-9528-a704ef14c0a0" providerId="ADAL" clId="{A7024413-C7BE-4877-ADC5-8F549E6DD3CF}" dt="2020-11-20T11:41:44.525" v="29"/>
          <ac:grpSpMkLst>
            <pc:docMk/>
            <pc:sldMk cId="1509414035" sldId="308"/>
            <ac:grpSpMk id="4" creationId="{B4932D51-2072-475B-A3BD-C47EE7B67E3A}"/>
          </ac:grpSpMkLst>
        </pc:grpChg>
      </pc:sldChg>
      <pc:sldChg chg="addSp">
        <pc:chgData name="Beesley, Tom" userId="ee42a82f-7ffb-4da4-9528-a704ef14c0a0" providerId="ADAL" clId="{A7024413-C7BE-4877-ADC5-8F549E6DD3CF}" dt="2020-11-20T11:41:46.286" v="30"/>
        <pc:sldMkLst>
          <pc:docMk/>
          <pc:sldMk cId="2910898504" sldId="309"/>
        </pc:sldMkLst>
        <pc:grpChg chg="add">
          <ac:chgData name="Beesley, Tom" userId="ee42a82f-7ffb-4da4-9528-a704ef14c0a0" providerId="ADAL" clId="{A7024413-C7BE-4877-ADC5-8F549E6DD3CF}" dt="2020-11-20T11:41:46.286" v="30"/>
          <ac:grpSpMkLst>
            <pc:docMk/>
            <pc:sldMk cId="2910898504" sldId="309"/>
            <ac:grpSpMk id="4" creationId="{5F7A3ED8-7AC1-43D2-981B-9617D184D257}"/>
          </ac:grpSpMkLst>
        </pc:grpChg>
      </pc:sldChg>
      <pc:sldChg chg="addSp">
        <pc:chgData name="Beesley, Tom" userId="ee42a82f-7ffb-4da4-9528-a704ef14c0a0" providerId="ADAL" clId="{A7024413-C7BE-4877-ADC5-8F549E6DD3CF}" dt="2020-11-20T11:41:52.006" v="32"/>
        <pc:sldMkLst>
          <pc:docMk/>
          <pc:sldMk cId="2958010337" sldId="310"/>
        </pc:sldMkLst>
        <pc:grpChg chg="add">
          <ac:chgData name="Beesley, Tom" userId="ee42a82f-7ffb-4da4-9528-a704ef14c0a0" providerId="ADAL" clId="{A7024413-C7BE-4877-ADC5-8F549E6DD3CF}" dt="2020-11-20T11:41:52.006" v="32"/>
          <ac:grpSpMkLst>
            <pc:docMk/>
            <pc:sldMk cId="2958010337" sldId="310"/>
            <ac:grpSpMk id="4" creationId="{D3D5C77B-1D24-4FA3-99BB-6F9E642DF808}"/>
          </ac:grpSpMkLst>
        </pc:grpChg>
      </pc:sldChg>
      <pc:sldChg chg="addSp">
        <pc:chgData name="Beesley, Tom" userId="ee42a82f-7ffb-4da4-9528-a704ef14c0a0" providerId="ADAL" clId="{A7024413-C7BE-4877-ADC5-8F549E6DD3CF}" dt="2020-11-20T11:41:35.365" v="25"/>
        <pc:sldMkLst>
          <pc:docMk/>
          <pc:sldMk cId="3731235342" sldId="316"/>
        </pc:sldMkLst>
        <pc:grpChg chg="add">
          <ac:chgData name="Beesley, Tom" userId="ee42a82f-7ffb-4da4-9528-a704ef14c0a0" providerId="ADAL" clId="{A7024413-C7BE-4877-ADC5-8F549E6DD3CF}" dt="2020-11-20T11:41:35.365" v="25"/>
          <ac:grpSpMkLst>
            <pc:docMk/>
            <pc:sldMk cId="3731235342" sldId="316"/>
            <ac:grpSpMk id="18" creationId="{A365516D-A0AB-4D3A-8DF7-310756F45C4C}"/>
          </ac:grpSpMkLst>
        </pc:grpChg>
      </pc:sldChg>
      <pc:sldChg chg="del">
        <pc:chgData name="Beesley, Tom" userId="ee42a82f-7ffb-4da4-9528-a704ef14c0a0" providerId="ADAL" clId="{A7024413-C7BE-4877-ADC5-8F549E6DD3CF}" dt="2020-11-20T11:40:06.060" v="5" actId="2696"/>
        <pc:sldMkLst>
          <pc:docMk/>
          <pc:sldMk cId="1989982751" sldId="318"/>
        </pc:sldMkLst>
      </pc:sldChg>
      <pc:sldChg chg="del">
        <pc:chgData name="Beesley, Tom" userId="ee42a82f-7ffb-4da4-9528-a704ef14c0a0" providerId="ADAL" clId="{A7024413-C7BE-4877-ADC5-8F549E6DD3CF}" dt="2020-11-20T11:40:06.073" v="7" actId="2696"/>
        <pc:sldMkLst>
          <pc:docMk/>
          <pc:sldMk cId="2609481556" sldId="319"/>
        </pc:sldMkLst>
      </pc:sldChg>
      <pc:sldChg chg="del">
        <pc:chgData name="Beesley, Tom" userId="ee42a82f-7ffb-4da4-9528-a704ef14c0a0" providerId="ADAL" clId="{A7024413-C7BE-4877-ADC5-8F549E6DD3CF}" dt="2020-11-20T11:40:06.067" v="6" actId="2696"/>
        <pc:sldMkLst>
          <pc:docMk/>
          <pc:sldMk cId="4052413587" sldId="320"/>
        </pc:sldMkLst>
      </pc:sldChg>
      <pc:sldChg chg="modSp add">
        <pc:chgData name="Beesley, Tom" userId="ee42a82f-7ffb-4da4-9528-a704ef14c0a0" providerId="ADAL" clId="{A7024413-C7BE-4877-ADC5-8F549E6DD3CF}" dt="2020-11-20T11:39:57.930" v="3" actId="20577"/>
        <pc:sldMkLst>
          <pc:docMk/>
          <pc:sldMk cId="930183136" sldId="321"/>
        </pc:sldMkLst>
        <pc:spChg chg="mod">
          <ac:chgData name="Beesley, Tom" userId="ee42a82f-7ffb-4da4-9528-a704ef14c0a0" providerId="ADAL" clId="{A7024413-C7BE-4877-ADC5-8F549E6DD3CF}" dt="2020-11-20T11:39:57.930" v="3" actId="20577"/>
          <ac:spMkLst>
            <pc:docMk/>
            <pc:sldMk cId="930183136" sldId="321"/>
            <ac:spMk id="23554" creationId="{00000000-0000-0000-0000-000000000000}"/>
          </ac:spMkLst>
        </pc:spChg>
      </pc:sldChg>
      <pc:sldChg chg="addSp delSp modSp add modAnim">
        <pc:chgData name="Beesley, Tom" userId="ee42a82f-7ffb-4da4-9528-a704ef14c0a0" providerId="ADAL" clId="{A7024413-C7BE-4877-ADC5-8F549E6DD3CF}" dt="2020-11-20T11:58:31.176" v="127"/>
        <pc:sldMkLst>
          <pc:docMk/>
          <pc:sldMk cId="3613303072" sldId="322"/>
        </pc:sldMkLst>
        <pc:spChg chg="mod">
          <ac:chgData name="Beesley, Tom" userId="ee42a82f-7ffb-4da4-9528-a704ef14c0a0" providerId="ADAL" clId="{A7024413-C7BE-4877-ADC5-8F549E6DD3CF}" dt="2020-11-20T11:54:59.370" v="112" actId="20577"/>
          <ac:spMkLst>
            <pc:docMk/>
            <pc:sldMk cId="3613303072" sldId="322"/>
            <ac:spMk id="2" creationId="{10777F09-67F5-42A3-8D66-A10AB338589F}"/>
          </ac:spMkLst>
        </pc:spChg>
        <pc:spChg chg="del">
          <ac:chgData name="Beesley, Tom" userId="ee42a82f-7ffb-4da4-9528-a704ef14c0a0" providerId="ADAL" clId="{A7024413-C7BE-4877-ADC5-8F549E6DD3CF}" dt="2020-11-20T11:49:32.922" v="95" actId="478"/>
          <ac:spMkLst>
            <pc:docMk/>
            <pc:sldMk cId="3613303072" sldId="322"/>
            <ac:spMk id="3" creationId="{5CC0A9BE-7548-4AFA-9558-A00096DFBD3C}"/>
          </ac:spMkLst>
        </pc:spChg>
        <pc:grpChg chg="add">
          <ac:chgData name="Beesley, Tom" userId="ee42a82f-7ffb-4da4-9528-a704ef14c0a0" providerId="ADAL" clId="{A7024413-C7BE-4877-ADC5-8F549E6DD3CF}" dt="2020-11-20T11:58:31.176" v="127"/>
          <ac:grpSpMkLst>
            <pc:docMk/>
            <pc:sldMk cId="3613303072" sldId="322"/>
            <ac:grpSpMk id="8" creationId="{85760C74-9F10-4499-8CCF-C4A0DE737063}"/>
          </ac:grpSpMkLst>
        </pc:grpChg>
        <pc:picChg chg="add mod">
          <ac:chgData name="Beesley, Tom" userId="ee42a82f-7ffb-4da4-9528-a704ef14c0a0" providerId="ADAL" clId="{A7024413-C7BE-4877-ADC5-8F549E6DD3CF}" dt="2020-11-20T11:57:51.713" v="125" actId="1076"/>
          <ac:picMkLst>
            <pc:docMk/>
            <pc:sldMk cId="3613303072" sldId="322"/>
            <ac:picMk id="5" creationId="{4E5FD7AD-1408-4622-B244-FD42D609C230}"/>
          </ac:picMkLst>
        </pc:picChg>
        <pc:picChg chg="add mod ord">
          <ac:chgData name="Beesley, Tom" userId="ee42a82f-7ffb-4da4-9528-a704ef14c0a0" providerId="ADAL" clId="{A7024413-C7BE-4877-ADC5-8F549E6DD3CF}" dt="2020-11-20T11:57:51.713" v="125" actId="1076"/>
          <ac:picMkLst>
            <pc:docMk/>
            <pc:sldMk cId="3613303072" sldId="322"/>
            <ac:picMk id="7" creationId="{676E25E8-E5DB-414D-AC89-72169B3CBE36}"/>
          </ac:picMkLst>
        </pc:picChg>
      </pc:sldChg>
      <pc:sldChg chg="addSp delSp modSp add modAnim">
        <pc:chgData name="Beesley, Tom" userId="ee42a82f-7ffb-4da4-9528-a704ef14c0a0" providerId="ADAL" clId="{A7024413-C7BE-4877-ADC5-8F549E6DD3CF}" dt="2020-11-20T17:12:21.627" v="494" actId="1076"/>
        <pc:sldMkLst>
          <pc:docMk/>
          <pc:sldMk cId="2305001073" sldId="323"/>
        </pc:sldMkLst>
        <pc:spChg chg="del mod">
          <ac:chgData name="Beesley, Tom" userId="ee42a82f-7ffb-4da4-9528-a704ef14c0a0" providerId="ADAL" clId="{A7024413-C7BE-4877-ADC5-8F549E6DD3CF}" dt="2020-11-20T16:57:09.856" v="146" actId="478"/>
          <ac:spMkLst>
            <pc:docMk/>
            <pc:sldMk cId="2305001073" sldId="323"/>
            <ac:spMk id="2" creationId="{E30A5820-A180-4C09-9D37-AC40A10A5434}"/>
          </ac:spMkLst>
        </pc:spChg>
        <pc:spChg chg="del mod">
          <ac:chgData name="Beesley, Tom" userId="ee42a82f-7ffb-4da4-9528-a704ef14c0a0" providerId="ADAL" clId="{A7024413-C7BE-4877-ADC5-8F549E6DD3CF}" dt="2020-11-20T16:55:49.821" v="140" actId="478"/>
          <ac:spMkLst>
            <pc:docMk/>
            <pc:sldMk cId="2305001073" sldId="323"/>
            <ac:spMk id="3" creationId="{B1A3CB27-FCE4-4956-AFB7-D8463A4384D0}"/>
          </ac:spMkLst>
        </pc:spChg>
        <pc:spChg chg="add del mod">
          <ac:chgData name="Beesley, Tom" userId="ee42a82f-7ffb-4da4-9528-a704ef14c0a0" providerId="ADAL" clId="{A7024413-C7BE-4877-ADC5-8F549E6DD3CF}" dt="2020-11-20T16:57:11.260" v="147" actId="478"/>
          <ac:spMkLst>
            <pc:docMk/>
            <pc:sldMk cId="2305001073" sldId="323"/>
            <ac:spMk id="7" creationId="{46AD19A2-F9E8-4870-8822-734F8E7A6489}"/>
          </ac:spMkLst>
        </pc:spChg>
        <pc:spChg chg="add mod">
          <ac:chgData name="Beesley, Tom" userId="ee42a82f-7ffb-4da4-9528-a704ef14c0a0" providerId="ADAL" clId="{A7024413-C7BE-4877-ADC5-8F549E6DD3CF}" dt="2020-11-20T17:09:48.987" v="319" actId="1076"/>
          <ac:spMkLst>
            <pc:docMk/>
            <pc:sldMk cId="2305001073" sldId="323"/>
            <ac:spMk id="23" creationId="{A3856191-AFB0-4E97-8A1A-70D8BF69B8B5}"/>
          </ac:spMkLst>
        </pc:spChg>
        <pc:spChg chg="add mod">
          <ac:chgData name="Beesley, Tom" userId="ee42a82f-7ffb-4da4-9528-a704ef14c0a0" providerId="ADAL" clId="{A7024413-C7BE-4877-ADC5-8F549E6DD3CF}" dt="2020-11-20T17:09:48.987" v="319" actId="1076"/>
          <ac:spMkLst>
            <pc:docMk/>
            <pc:sldMk cId="2305001073" sldId="323"/>
            <ac:spMk id="24" creationId="{92DCD0DA-BDE1-4E06-A1A6-0E8465918F83}"/>
          </ac:spMkLst>
        </pc:spChg>
        <pc:spChg chg="add mod">
          <ac:chgData name="Beesley, Tom" userId="ee42a82f-7ffb-4da4-9528-a704ef14c0a0" providerId="ADAL" clId="{A7024413-C7BE-4877-ADC5-8F549E6DD3CF}" dt="2020-11-20T17:09:48.987" v="319" actId="1076"/>
          <ac:spMkLst>
            <pc:docMk/>
            <pc:sldMk cId="2305001073" sldId="323"/>
            <ac:spMk id="25" creationId="{48D68897-4455-4AED-8FBC-AC289412C05D}"/>
          </ac:spMkLst>
        </pc:spChg>
        <pc:spChg chg="add mod">
          <ac:chgData name="Beesley, Tom" userId="ee42a82f-7ffb-4da4-9528-a704ef14c0a0" providerId="ADAL" clId="{A7024413-C7BE-4877-ADC5-8F549E6DD3CF}" dt="2020-11-20T17:09:48.987" v="319" actId="1076"/>
          <ac:spMkLst>
            <pc:docMk/>
            <pc:sldMk cId="2305001073" sldId="323"/>
            <ac:spMk id="26" creationId="{3A345BD2-DD08-43DA-825D-017635568FF1}"/>
          </ac:spMkLst>
        </pc:spChg>
        <pc:spChg chg="add mod">
          <ac:chgData name="Beesley, Tom" userId="ee42a82f-7ffb-4da4-9528-a704ef14c0a0" providerId="ADAL" clId="{A7024413-C7BE-4877-ADC5-8F549E6DD3CF}" dt="2020-11-20T17:09:48.987" v="319" actId="1076"/>
          <ac:spMkLst>
            <pc:docMk/>
            <pc:sldMk cId="2305001073" sldId="323"/>
            <ac:spMk id="27" creationId="{A71B5E4A-3310-4851-9B49-474B2F61E41D}"/>
          </ac:spMkLst>
        </pc:spChg>
        <pc:spChg chg="add mod">
          <ac:chgData name="Beesley, Tom" userId="ee42a82f-7ffb-4da4-9528-a704ef14c0a0" providerId="ADAL" clId="{A7024413-C7BE-4877-ADC5-8F549E6DD3CF}" dt="2020-11-20T17:12:21.627" v="494" actId="1076"/>
          <ac:spMkLst>
            <pc:docMk/>
            <pc:sldMk cId="2305001073" sldId="323"/>
            <ac:spMk id="28" creationId="{C7A8CF21-02F8-49F8-BF7E-290C8CA5EEA6}"/>
          </ac:spMkLst>
        </pc:spChg>
        <pc:grpChg chg="add">
          <ac:chgData name="Beesley, Tom" userId="ee42a82f-7ffb-4da4-9528-a704ef14c0a0" providerId="ADAL" clId="{A7024413-C7BE-4877-ADC5-8F549E6DD3CF}" dt="2020-11-20T16:57:47.235" v="151"/>
          <ac:grpSpMkLst>
            <pc:docMk/>
            <pc:sldMk cId="2305001073" sldId="323"/>
            <ac:grpSpMk id="8" creationId="{85A9AEB5-A7D9-4054-B49E-0D05E4896B80}"/>
          </ac:grpSpMkLst>
        </pc:grpChg>
        <pc:picChg chg="add mod">
          <ac:chgData name="Beesley, Tom" userId="ee42a82f-7ffb-4da4-9528-a704ef14c0a0" providerId="ADAL" clId="{A7024413-C7BE-4877-ADC5-8F549E6DD3CF}" dt="2020-11-20T16:57:41.372" v="150" actId="14100"/>
          <ac:picMkLst>
            <pc:docMk/>
            <pc:sldMk cId="2305001073" sldId="323"/>
            <ac:picMk id="5" creationId="{3F2B7E28-8C25-443A-A9E6-2CF0AC99242B}"/>
          </ac:picMkLst>
        </pc:picChg>
        <pc:picChg chg="add del mod">
          <ac:chgData name="Beesley, Tom" userId="ee42a82f-7ffb-4da4-9528-a704ef14c0a0" providerId="ADAL" clId="{A7024413-C7BE-4877-ADC5-8F549E6DD3CF}" dt="2020-11-20T17:01:07.404" v="158" actId="478"/>
          <ac:picMkLst>
            <pc:docMk/>
            <pc:sldMk cId="2305001073" sldId="323"/>
            <ac:picMk id="12" creationId="{2D165892-B19A-4DFB-9C01-5EB3C4C8E567}"/>
          </ac:picMkLst>
        </pc:picChg>
        <pc:picChg chg="add mod">
          <ac:chgData name="Beesley, Tom" userId="ee42a82f-7ffb-4da4-9528-a704ef14c0a0" providerId="ADAL" clId="{A7024413-C7BE-4877-ADC5-8F549E6DD3CF}" dt="2020-11-20T17:04:30.667" v="213" actId="1076"/>
          <ac:picMkLst>
            <pc:docMk/>
            <pc:sldMk cId="2305001073" sldId="323"/>
            <ac:picMk id="14" creationId="{BF864625-2043-44AB-A6B9-33ABA355CF1F}"/>
          </ac:picMkLst>
        </pc:picChg>
        <pc:picChg chg="add mod">
          <ac:chgData name="Beesley, Tom" userId="ee42a82f-7ffb-4da4-9528-a704ef14c0a0" providerId="ADAL" clId="{A7024413-C7BE-4877-ADC5-8F549E6DD3CF}" dt="2020-11-20T17:04:30.667" v="213" actId="1076"/>
          <ac:picMkLst>
            <pc:docMk/>
            <pc:sldMk cId="2305001073" sldId="323"/>
            <ac:picMk id="16" creationId="{94698362-D4BE-43BB-835E-039AA9E60525}"/>
          </ac:picMkLst>
        </pc:picChg>
        <pc:picChg chg="add mod">
          <ac:chgData name="Beesley, Tom" userId="ee42a82f-7ffb-4da4-9528-a704ef14c0a0" providerId="ADAL" clId="{A7024413-C7BE-4877-ADC5-8F549E6DD3CF}" dt="2020-11-20T17:04:30.667" v="213" actId="1076"/>
          <ac:picMkLst>
            <pc:docMk/>
            <pc:sldMk cId="2305001073" sldId="323"/>
            <ac:picMk id="18" creationId="{716E0B1D-5600-4C93-9F96-DABC292E11E7}"/>
          </ac:picMkLst>
        </pc:picChg>
        <pc:picChg chg="add mod">
          <ac:chgData name="Beesley, Tom" userId="ee42a82f-7ffb-4da4-9528-a704ef14c0a0" providerId="ADAL" clId="{A7024413-C7BE-4877-ADC5-8F549E6DD3CF}" dt="2020-11-20T17:04:30.667" v="213" actId="1076"/>
          <ac:picMkLst>
            <pc:docMk/>
            <pc:sldMk cId="2305001073" sldId="323"/>
            <ac:picMk id="20" creationId="{3317BA1A-2E29-4F2B-9A77-2DF34D93C388}"/>
          </ac:picMkLst>
        </pc:picChg>
        <pc:picChg chg="add mod">
          <ac:chgData name="Beesley, Tom" userId="ee42a82f-7ffb-4da4-9528-a704ef14c0a0" providerId="ADAL" clId="{A7024413-C7BE-4877-ADC5-8F549E6DD3CF}" dt="2020-11-20T17:04:30.667" v="213" actId="1076"/>
          <ac:picMkLst>
            <pc:docMk/>
            <pc:sldMk cId="2305001073" sldId="323"/>
            <ac:picMk id="22" creationId="{A656D845-B642-47F7-AAE4-7B366BFAA2C1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B11579-360D-49DC-9C0B-6B6D222B5CCD}" type="datetimeFigureOut">
              <a:rPr lang="en-GB" smtClean="0"/>
              <a:t>27/11/2022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D84884-DAF2-4D0F-81FC-7B2AF5DFE0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4601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1: presenta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3392" y="1556793"/>
            <a:ext cx="10945216" cy="1010543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3392" y="2852936"/>
            <a:ext cx="10945216" cy="720080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600">
                <a:solidFill>
                  <a:srgbClr val="66666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2954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8: 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527381" y="548680"/>
            <a:ext cx="9025003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12332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9: discu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3392" y="1556793"/>
            <a:ext cx="10945216" cy="1010543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3392" y="2852936"/>
            <a:ext cx="10945216" cy="720080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600">
                <a:solidFill>
                  <a:srgbClr val="66666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5705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8014A0CB-84B6-8842-8670-F7D58B08EA78}" type="datetimeFigureOut">
              <a:rPr lang="en-US" smtClean="0"/>
              <a:t>11/27/2022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5E97FB9A-8473-8B4D-B336-D320A6A1F7C6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623392" y="1556793"/>
            <a:ext cx="10945216" cy="1010543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D52B1E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623392" y="2852936"/>
            <a:ext cx="10945216" cy="720080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600">
                <a:solidFill>
                  <a:srgbClr val="66666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9591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2: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7381" y="548680"/>
            <a:ext cx="9025003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527051" y="1844676"/>
            <a:ext cx="11233579" cy="4752975"/>
          </a:xfrm>
          <a:prstGeom prst="rect">
            <a:avLst/>
          </a:prstGeom>
        </p:spPr>
        <p:txBody>
          <a:bodyPr vert="horz"/>
          <a:lstStyle>
            <a:lvl1pPr>
              <a:defRPr sz="2400">
                <a:solidFill>
                  <a:srgbClr val="666666"/>
                </a:solidFill>
              </a:defRPr>
            </a:lvl1pPr>
            <a:lvl2pPr>
              <a:defRPr sz="2200">
                <a:solidFill>
                  <a:srgbClr val="666666"/>
                </a:solidFill>
              </a:defRPr>
            </a:lvl2pPr>
            <a:lvl3pPr>
              <a:defRPr sz="2000">
                <a:solidFill>
                  <a:srgbClr val="666666"/>
                </a:solidFill>
              </a:defRPr>
            </a:lvl3pPr>
            <a:lvl4pPr>
              <a:defRPr sz="1800">
                <a:solidFill>
                  <a:srgbClr val="666666"/>
                </a:solidFill>
              </a:defRPr>
            </a:lvl4pPr>
            <a:lvl5pPr>
              <a:defRPr sz="1600">
                <a:solidFill>
                  <a:srgbClr val="666666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73990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3: text using bulle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527381" y="548680"/>
            <a:ext cx="9025003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527051" y="1844676"/>
            <a:ext cx="11233579" cy="4752975"/>
          </a:xfrm>
          <a:prstGeom prst="rect">
            <a:avLst/>
          </a:prstGeom>
        </p:spPr>
        <p:txBody>
          <a:bodyPr vert="horz"/>
          <a:lstStyle>
            <a:lvl1pPr>
              <a:defRPr sz="2400">
                <a:solidFill>
                  <a:srgbClr val="666666"/>
                </a:solidFill>
              </a:defRPr>
            </a:lvl1pPr>
            <a:lvl2pPr>
              <a:defRPr sz="2200">
                <a:solidFill>
                  <a:srgbClr val="666666"/>
                </a:solidFill>
              </a:defRPr>
            </a:lvl2pPr>
            <a:lvl3pPr>
              <a:defRPr sz="2000">
                <a:solidFill>
                  <a:srgbClr val="666666"/>
                </a:solidFill>
              </a:defRPr>
            </a:lvl3pPr>
            <a:lvl4pPr>
              <a:defRPr sz="1800">
                <a:solidFill>
                  <a:srgbClr val="666666"/>
                </a:solidFill>
              </a:defRPr>
            </a:lvl4pPr>
            <a:lvl5pPr>
              <a:defRPr sz="1600">
                <a:solidFill>
                  <a:srgbClr val="666666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876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4: smaller text using bulle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527381" y="548680"/>
            <a:ext cx="9025003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527051" y="1844676"/>
            <a:ext cx="11233579" cy="4752975"/>
          </a:xfrm>
          <a:prstGeom prst="rect">
            <a:avLst/>
          </a:prstGeom>
        </p:spPr>
        <p:txBody>
          <a:bodyPr vert="horz"/>
          <a:lstStyle>
            <a:lvl1pPr>
              <a:defRPr sz="2400">
                <a:solidFill>
                  <a:srgbClr val="666666"/>
                </a:solidFill>
              </a:defRPr>
            </a:lvl1pPr>
            <a:lvl2pPr>
              <a:defRPr sz="2200">
                <a:solidFill>
                  <a:srgbClr val="666666"/>
                </a:solidFill>
              </a:defRPr>
            </a:lvl2pPr>
            <a:lvl3pPr>
              <a:defRPr sz="2000">
                <a:solidFill>
                  <a:srgbClr val="666666"/>
                </a:solidFill>
              </a:defRPr>
            </a:lvl3pPr>
            <a:lvl4pPr>
              <a:defRPr sz="1800">
                <a:solidFill>
                  <a:srgbClr val="666666"/>
                </a:solidFill>
              </a:defRPr>
            </a:lvl4pPr>
            <a:lvl5pPr>
              <a:defRPr sz="1600">
                <a:solidFill>
                  <a:srgbClr val="666666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747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5: text with bullet points &amp; 1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527381" y="548680"/>
            <a:ext cx="9025003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527053" y="1844676"/>
            <a:ext cx="7201129" cy="4752975"/>
          </a:xfrm>
          <a:prstGeom prst="rect">
            <a:avLst/>
          </a:prstGeom>
        </p:spPr>
        <p:txBody>
          <a:bodyPr vert="horz"/>
          <a:lstStyle>
            <a:lvl1pPr>
              <a:defRPr sz="2400">
                <a:solidFill>
                  <a:srgbClr val="666666"/>
                </a:solidFill>
              </a:defRPr>
            </a:lvl1pPr>
            <a:lvl2pPr>
              <a:defRPr sz="2200">
                <a:solidFill>
                  <a:srgbClr val="666666"/>
                </a:solidFill>
              </a:defRPr>
            </a:lvl2pPr>
            <a:lvl3pPr>
              <a:defRPr sz="2000">
                <a:solidFill>
                  <a:srgbClr val="666666"/>
                </a:solidFill>
              </a:defRPr>
            </a:lvl3pPr>
            <a:lvl4pPr>
              <a:defRPr sz="1800">
                <a:solidFill>
                  <a:srgbClr val="666666"/>
                </a:solidFill>
              </a:defRPr>
            </a:lvl4pPr>
            <a:lvl5pPr>
              <a:defRPr sz="1600">
                <a:solidFill>
                  <a:srgbClr val="666666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4312030" y="36602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7896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6: text with bullet points &amp; 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527381" y="548680"/>
            <a:ext cx="9025003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527053" y="1844676"/>
            <a:ext cx="7201129" cy="4752975"/>
          </a:xfrm>
          <a:prstGeom prst="rect">
            <a:avLst/>
          </a:prstGeom>
        </p:spPr>
        <p:txBody>
          <a:bodyPr vert="horz"/>
          <a:lstStyle>
            <a:lvl1pPr>
              <a:defRPr sz="2400">
                <a:solidFill>
                  <a:srgbClr val="666666"/>
                </a:solidFill>
              </a:defRPr>
            </a:lvl1pPr>
            <a:lvl2pPr>
              <a:defRPr sz="2200">
                <a:solidFill>
                  <a:srgbClr val="666666"/>
                </a:solidFill>
              </a:defRPr>
            </a:lvl2pPr>
            <a:lvl3pPr>
              <a:defRPr sz="2000">
                <a:solidFill>
                  <a:srgbClr val="666666"/>
                </a:solidFill>
              </a:defRPr>
            </a:lvl3pPr>
            <a:lvl4pPr>
              <a:defRPr sz="1800">
                <a:solidFill>
                  <a:srgbClr val="666666"/>
                </a:solidFill>
              </a:defRPr>
            </a:lvl4pPr>
            <a:lvl5pPr>
              <a:defRPr sz="1600">
                <a:solidFill>
                  <a:srgbClr val="666666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665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7: imag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527381" y="548680"/>
            <a:ext cx="9025003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6190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Relationship Id="rId9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" y="1102"/>
            <a:ext cx="12191997" cy="6862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85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64" y="3879"/>
            <a:ext cx="12177273" cy="6862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69590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image" Target="../media/image17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4.png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onesearch.lancaster-university.uk/permalink/f/84h0d5/44LAN_ALMA_DS51180136050001221" TargetMode="Externa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ctr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GB" dirty="0"/>
              <a:t>Week 8: Comparing means from related samples</a:t>
            </a:r>
            <a:br>
              <a:rPr lang="en-GB" dirty="0"/>
            </a:br>
            <a:r>
              <a:rPr lang="en-GB" sz="2400" dirty="0"/>
              <a:t>PSYC121: Statistics for Psychologists</a:t>
            </a:r>
          </a:p>
        </p:txBody>
      </p:sp>
      <p:sp>
        <p:nvSpPr>
          <p:cNvPr id="23555" name="Subtitle 2"/>
          <p:cNvSpPr>
            <a:spLocks noGrp="1"/>
          </p:cNvSpPr>
          <p:nvPr>
            <p:ph type="subTitle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spcBef>
                <a:spcPct val="0"/>
              </a:spcBef>
            </a:pPr>
            <a:r>
              <a:rPr lang="en-GB" dirty="0"/>
              <a:t>Dr Tom Beesley</a:t>
            </a:r>
          </a:p>
          <a:p>
            <a:pPr eaLnBrk="1" hangingPunct="1">
              <a:spcBef>
                <a:spcPct val="0"/>
              </a:spcBef>
            </a:pPr>
            <a:r>
              <a:rPr lang="en-GB" dirty="0"/>
              <a:t>t.beesley@lancaster.ac.uk</a:t>
            </a:r>
          </a:p>
        </p:txBody>
      </p:sp>
    </p:spTree>
    <p:extLst>
      <p:ext uri="{BB962C8B-B14F-4D97-AF65-F5344CB8AC3E}">
        <p14:creationId xmlns:p14="http://schemas.microsoft.com/office/powerpoint/2010/main" val="930183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CF08D-EAD4-42FB-8422-6CC9964C0C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381" y="548680"/>
            <a:ext cx="9025003" cy="719681"/>
          </a:xfrm>
        </p:spPr>
        <p:txBody>
          <a:bodyPr/>
          <a:lstStyle/>
          <a:p>
            <a:r>
              <a:rPr lang="en-GB" dirty="0"/>
              <a:t>One and two-tailed tests</a:t>
            </a:r>
          </a:p>
        </p:txBody>
      </p:sp>
      <p:pic>
        <p:nvPicPr>
          <p:cNvPr id="4" name="Picture 3" descr="Distribution of t values under the null hypothesis">
            <a:extLst>
              <a:ext uri="{FF2B5EF4-FFF2-40B4-BE49-F238E27FC236}">
                <a16:creationId xmlns:a16="http://schemas.microsoft.com/office/drawing/2014/main" id="{6C6EE796-9B9C-498C-8B46-582B221AAB5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981" y="2040061"/>
            <a:ext cx="8533416" cy="4370993"/>
          </a:xfrm>
          <a:prstGeom prst="rect">
            <a:avLst/>
          </a:prstGeom>
        </p:spPr>
      </p:pic>
      <p:pic>
        <p:nvPicPr>
          <p:cNvPr id="6" name="Picture 5" descr="Distribution of t values under the null hypothesis">
            <a:extLst>
              <a:ext uri="{FF2B5EF4-FFF2-40B4-BE49-F238E27FC236}">
                <a16:creationId xmlns:a16="http://schemas.microsoft.com/office/drawing/2014/main" id="{5F80B372-27CD-4678-BA45-99075360438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60" y="2040357"/>
            <a:ext cx="8532258" cy="43704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5EB3BE0-813E-4912-9616-25FB301F0F15}"/>
              </a:ext>
            </a:extLst>
          </p:cNvPr>
          <p:cNvSpPr txBox="1"/>
          <p:nvPr/>
        </p:nvSpPr>
        <p:spPr>
          <a:xfrm>
            <a:off x="6941577" y="3784604"/>
            <a:ext cx="1932848" cy="5847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Top 2.5% of (POSITIVE) t values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4780495-DAC2-4237-9B0D-8201DFF822A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7226491" y="4369379"/>
            <a:ext cx="681510" cy="11716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9248070-DA19-4893-BC39-26029183DF2C}"/>
              </a:ext>
            </a:extLst>
          </p:cNvPr>
          <p:cNvSpPr txBox="1"/>
          <p:nvPr/>
        </p:nvSpPr>
        <p:spPr>
          <a:xfrm>
            <a:off x="913754" y="3784604"/>
            <a:ext cx="1932848" cy="5847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Bottom 2.5% of (NEGATIVE) t values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CFE1DA5-691A-40B2-9FB7-15E5FFDBC3C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1880178" y="4369379"/>
            <a:ext cx="569595" cy="12603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A33597D-807E-477A-B576-4BA95D41BB75}"/>
              </a:ext>
            </a:extLst>
          </p:cNvPr>
          <p:cNvSpPr txBox="1"/>
          <p:nvPr/>
        </p:nvSpPr>
        <p:spPr>
          <a:xfrm>
            <a:off x="8099946" y="671509"/>
            <a:ext cx="3455483" cy="230832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b="1" u="sng" dirty="0"/>
              <a:t>Type 1 error rate</a:t>
            </a:r>
          </a:p>
          <a:p>
            <a:r>
              <a:rPr lang="en-GB" dirty="0"/>
              <a:t>We want to set our chance of making a Type 1 error (false positive) at </a:t>
            </a:r>
            <a:r>
              <a:rPr lang="en-GB" b="1" dirty="0"/>
              <a:t>5%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/>
              <a:t>We look for the evidence we have found a t value in </a:t>
            </a:r>
            <a:r>
              <a:rPr lang="en-GB" b="1" dirty="0"/>
              <a:t>the top 5% of extreme values</a:t>
            </a:r>
          </a:p>
        </p:txBody>
      </p:sp>
    </p:spTree>
    <p:extLst>
      <p:ext uri="{BB962C8B-B14F-4D97-AF65-F5344CB8AC3E}">
        <p14:creationId xmlns:p14="http://schemas.microsoft.com/office/powerpoint/2010/main" val="557170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CF08D-EAD4-42FB-8422-6CC9964C0C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381" y="548680"/>
            <a:ext cx="9025003" cy="719681"/>
          </a:xfrm>
        </p:spPr>
        <p:txBody>
          <a:bodyPr/>
          <a:lstStyle/>
          <a:p>
            <a:r>
              <a:rPr lang="en-GB" dirty="0"/>
              <a:t>One and two-tailed tests</a:t>
            </a:r>
          </a:p>
        </p:txBody>
      </p:sp>
      <p:pic>
        <p:nvPicPr>
          <p:cNvPr id="4" name="Picture 3" descr="Distribution of t values under the null hypothesis">
            <a:extLst>
              <a:ext uri="{FF2B5EF4-FFF2-40B4-BE49-F238E27FC236}">
                <a16:creationId xmlns:a16="http://schemas.microsoft.com/office/drawing/2014/main" id="{6C6EE796-9B9C-498C-8B46-582B221AAB5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98" y="2041299"/>
            <a:ext cx="8533416" cy="4370993"/>
          </a:xfrm>
          <a:prstGeom prst="rect">
            <a:avLst/>
          </a:prstGeom>
        </p:spPr>
      </p:pic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5678753B-9738-44F4-AA93-1B7FFDD5E21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477" y="2041595"/>
            <a:ext cx="8532258" cy="4370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A74FB41-3016-4E3C-B1AF-3312D0C67F76}"/>
              </a:ext>
            </a:extLst>
          </p:cNvPr>
          <p:cNvSpPr txBox="1"/>
          <p:nvPr/>
        </p:nvSpPr>
        <p:spPr>
          <a:xfrm>
            <a:off x="6941577" y="3784604"/>
            <a:ext cx="1932848" cy="5847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Top 5% of (POSITIVE) t values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D28E444-65B5-4220-919D-6C192DB9336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7226491" y="4369379"/>
            <a:ext cx="681510" cy="11716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8A11212-CEF2-4D0F-8700-5C40B531BFBC}"/>
              </a:ext>
            </a:extLst>
          </p:cNvPr>
          <p:cNvSpPr txBox="1"/>
          <p:nvPr/>
        </p:nvSpPr>
        <p:spPr>
          <a:xfrm>
            <a:off x="8099946" y="671509"/>
            <a:ext cx="3455483" cy="230832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b="1" u="sng" dirty="0"/>
              <a:t>Type 1 error rate</a:t>
            </a:r>
          </a:p>
          <a:p>
            <a:r>
              <a:rPr lang="en-GB" dirty="0"/>
              <a:t>We want to set our chance of making a Type 1 error (false positive) at </a:t>
            </a:r>
            <a:r>
              <a:rPr lang="en-GB" b="1" dirty="0"/>
              <a:t>5%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/>
              <a:t>We look for the evidence we have found a t value in </a:t>
            </a:r>
            <a:r>
              <a:rPr lang="en-GB" b="1" dirty="0"/>
              <a:t>the top 5% of extreme values</a:t>
            </a:r>
          </a:p>
        </p:txBody>
      </p:sp>
    </p:spTree>
    <p:extLst>
      <p:ext uri="{BB962C8B-B14F-4D97-AF65-F5344CB8AC3E}">
        <p14:creationId xmlns:p14="http://schemas.microsoft.com/office/powerpoint/2010/main" val="1937872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CF08D-EAD4-42FB-8422-6CC9964C0C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One and two-tailed tests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52D48710-BF63-4A57-AB66-E5AC83B3583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9410" y="1556345"/>
            <a:ext cx="8337170" cy="948019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Decisions about directionality must be </a:t>
            </a:r>
            <a:r>
              <a:rPr lang="en-GB" b="1" dirty="0"/>
              <a:t>logical, reasoned,</a:t>
            </a:r>
            <a:r>
              <a:rPr lang="en-GB" dirty="0"/>
              <a:t> and </a:t>
            </a:r>
            <a:r>
              <a:rPr lang="en-GB" b="1" dirty="0"/>
              <a:t>made before data analysis</a:t>
            </a:r>
            <a:r>
              <a:rPr lang="en-GB" dirty="0"/>
              <a:t>.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627370-1283-4228-8AA0-8071065A6C34}"/>
              </a:ext>
            </a:extLst>
          </p:cNvPr>
          <p:cNvSpPr txBox="1"/>
          <p:nvPr/>
        </p:nvSpPr>
        <p:spPr>
          <a:xfrm>
            <a:off x="527381" y="2967299"/>
            <a:ext cx="4288941" cy="258532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u="sng" dirty="0"/>
              <a:t>Non-directional (two-tailed): 2.5% + 2.5%</a:t>
            </a:r>
          </a:p>
          <a:p>
            <a:r>
              <a:rPr lang="en-GB" dirty="0"/>
              <a:t>“Users of Android and iPhones might be </a:t>
            </a:r>
            <a:r>
              <a:rPr lang="en-GB" b="1" dirty="0"/>
              <a:t>different</a:t>
            </a:r>
            <a:r>
              <a:rPr lang="en-GB" dirty="0"/>
              <a:t> in the number of hours per week they use their phones”</a:t>
            </a:r>
          </a:p>
          <a:p>
            <a:endParaRPr lang="en-GB" dirty="0"/>
          </a:p>
          <a:p>
            <a:r>
              <a:rPr lang="en-GB" b="1" dirty="0"/>
              <a:t>We can legitimately look at both results:</a:t>
            </a:r>
          </a:p>
          <a:p>
            <a:r>
              <a:rPr lang="en-GB" dirty="0"/>
              <a:t>iPhone &gt; Android</a:t>
            </a:r>
          </a:p>
          <a:p>
            <a:r>
              <a:rPr lang="en-GB" dirty="0"/>
              <a:t>Android &gt; iPhone</a:t>
            </a:r>
          </a:p>
          <a:p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6F400C-3BF1-4B9A-ADD8-22EE5F1AB315}"/>
              </a:ext>
            </a:extLst>
          </p:cNvPr>
          <p:cNvSpPr txBox="1"/>
          <p:nvPr/>
        </p:nvSpPr>
        <p:spPr>
          <a:xfrm>
            <a:off x="5037410" y="2967299"/>
            <a:ext cx="4288941" cy="258532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u="sng" dirty="0"/>
              <a:t>Directional (one-tailed): 5%</a:t>
            </a:r>
          </a:p>
          <a:p>
            <a:r>
              <a:rPr lang="en-GB" dirty="0"/>
              <a:t>“Users of iPhones use their phones for a greater number of hours per week than Android users”</a:t>
            </a:r>
          </a:p>
          <a:p>
            <a:endParaRPr lang="en-GB" dirty="0"/>
          </a:p>
          <a:p>
            <a:r>
              <a:rPr lang="en-GB" b="1" dirty="0"/>
              <a:t>We can ONLY look at this result:</a:t>
            </a:r>
          </a:p>
          <a:p>
            <a:r>
              <a:rPr lang="en-GB" dirty="0"/>
              <a:t>iPhone &gt; Android</a:t>
            </a:r>
          </a:p>
          <a:p>
            <a:r>
              <a:rPr lang="en-GB" strike="sngStrike" dirty="0"/>
              <a:t>Android &gt; iPhone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8253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CF08D-EAD4-42FB-8422-6CC9964C0C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Determining significance of a result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6116E8B-9437-4C92-9C61-390004FF16A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998" y="1357956"/>
            <a:ext cx="1944447" cy="108024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3" name="Picture 12" descr="Criterion values of t">
            <a:extLst>
              <a:ext uri="{FF2B5EF4-FFF2-40B4-BE49-F238E27FC236}">
                <a16:creationId xmlns:a16="http://schemas.microsoft.com/office/drawing/2014/main" id="{AD0D106B-4271-4BC8-9EF1-0A3F14BD1CE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6914"/>
          <a:stretch/>
        </p:blipFill>
        <p:spPr>
          <a:xfrm>
            <a:off x="176535" y="3174968"/>
            <a:ext cx="4165203" cy="290168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7" name="Picture 16" descr="t-statistic output from R Studio">
            <a:extLst>
              <a:ext uri="{FF2B5EF4-FFF2-40B4-BE49-F238E27FC236}">
                <a16:creationId xmlns:a16="http://schemas.microsoft.com/office/drawing/2014/main" id="{D10CE30D-5F83-4179-BD98-F1203E9C80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7062" y="1256097"/>
            <a:ext cx="5749015" cy="172909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7D98C46-F120-4492-8F46-268AD06B045F}"/>
              </a:ext>
            </a:extLst>
          </p:cNvPr>
          <p:cNvSpPr txBox="1"/>
          <p:nvPr/>
        </p:nvSpPr>
        <p:spPr>
          <a:xfrm>
            <a:off x="6201568" y="2348881"/>
            <a:ext cx="2125903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i="1" dirty="0">
                <a:solidFill>
                  <a:srgbClr val="FF0000"/>
                </a:solidFill>
              </a:rPr>
              <a:t>t</a:t>
            </a:r>
            <a:r>
              <a:rPr lang="en-GB" dirty="0">
                <a:solidFill>
                  <a:srgbClr val="FF0000"/>
                </a:solidFill>
              </a:rPr>
              <a:t>(13) = 2.88, </a:t>
            </a:r>
            <a:r>
              <a:rPr lang="en-GB" i="1" dirty="0">
                <a:solidFill>
                  <a:srgbClr val="FF0000"/>
                </a:solidFill>
              </a:rPr>
              <a:t>p</a:t>
            </a:r>
            <a:r>
              <a:rPr lang="en-GB" dirty="0">
                <a:solidFill>
                  <a:srgbClr val="FF0000"/>
                </a:solidFill>
              </a:rPr>
              <a:t> = .</a:t>
            </a:r>
            <a:r>
              <a:rPr lang="en-GB" dirty="0" smtClean="0">
                <a:solidFill>
                  <a:srgbClr val="FF0000"/>
                </a:solidFill>
              </a:rPr>
              <a:t>013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EA853C4-220F-41FF-B161-9D2736592020}"/>
              </a:ext>
            </a:extLst>
          </p:cNvPr>
          <p:cNvSpPr txBox="1"/>
          <p:nvPr/>
        </p:nvSpPr>
        <p:spPr>
          <a:xfrm>
            <a:off x="1243857" y="6266429"/>
            <a:ext cx="2061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>
                <a:solidFill>
                  <a:srgbClr val="FF0000"/>
                </a:solidFill>
              </a:rPr>
              <a:t>t</a:t>
            </a:r>
            <a:r>
              <a:rPr lang="en-GB" dirty="0">
                <a:solidFill>
                  <a:srgbClr val="FF0000"/>
                </a:solidFill>
              </a:rPr>
              <a:t>(13) = 2.88, </a:t>
            </a:r>
            <a:r>
              <a:rPr lang="en-GB" i="1" dirty="0">
                <a:solidFill>
                  <a:srgbClr val="FF0000"/>
                </a:solidFill>
              </a:rPr>
              <a:t>p</a:t>
            </a:r>
            <a:r>
              <a:rPr lang="en-GB" dirty="0">
                <a:solidFill>
                  <a:srgbClr val="FF0000"/>
                </a:solidFill>
              </a:rPr>
              <a:t> &lt; . 02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7B41766-B9D8-432E-B29E-05F65A07088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1516592" y="5899161"/>
            <a:ext cx="1496771" cy="2314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1" name="Picture 20" descr="Distribution of t values under the null hypothesis">
            <a:extLst>
              <a:ext uri="{FF2B5EF4-FFF2-40B4-BE49-F238E27FC236}">
                <a16:creationId xmlns:a16="http://schemas.microsoft.com/office/drawing/2014/main" id="{70F081A3-5212-44E0-90BA-9AB320E7B26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2931" y="3448047"/>
            <a:ext cx="4012178" cy="2055121"/>
          </a:xfrm>
          <a:prstGeom prst="rect">
            <a:avLst/>
          </a:prstGeom>
        </p:spPr>
      </p:pic>
      <p:pic>
        <p:nvPicPr>
          <p:cNvPr id="22" name="Picture 21" descr="Distribution of t values under the null hypothesis">
            <a:extLst>
              <a:ext uri="{FF2B5EF4-FFF2-40B4-BE49-F238E27FC236}">
                <a16:creationId xmlns:a16="http://schemas.microsoft.com/office/drawing/2014/main" id="{7AE60E0C-A243-496F-9877-62BB68AF6F3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8897" y="4625810"/>
            <a:ext cx="4005935" cy="2051923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F8CF50DE-44C2-4B9D-8680-AD894E0A6AF3}"/>
              </a:ext>
            </a:extLst>
          </p:cNvPr>
          <p:cNvSpPr txBox="1"/>
          <p:nvPr/>
        </p:nvSpPr>
        <p:spPr>
          <a:xfrm>
            <a:off x="4432930" y="5529829"/>
            <a:ext cx="24042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i="1" dirty="0" smtClean="0"/>
              <a:t>Two-tailed?</a:t>
            </a:r>
          </a:p>
          <a:p>
            <a:r>
              <a:rPr lang="en-GB" sz="1400" i="1" dirty="0" smtClean="0"/>
              <a:t>Type 1 error rate of 5%?</a:t>
            </a:r>
          </a:p>
          <a:p>
            <a:r>
              <a:rPr lang="en-GB" sz="1400" b="1" i="1" dirty="0" smtClean="0"/>
              <a:t>Read </a:t>
            </a:r>
            <a:r>
              <a:rPr lang="en-GB" sz="1400" b="1" i="1" dirty="0"/>
              <a:t>at 5% </a:t>
            </a:r>
            <a:r>
              <a:rPr lang="en-GB" sz="1400" b="1" i="1" dirty="0" smtClean="0"/>
              <a:t>significance level</a:t>
            </a:r>
            <a:endParaRPr lang="en-GB" sz="1400" b="1" i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2131481-099F-4D1D-964D-2167999A36D3}"/>
              </a:ext>
            </a:extLst>
          </p:cNvPr>
          <p:cNvSpPr txBox="1"/>
          <p:nvPr/>
        </p:nvSpPr>
        <p:spPr>
          <a:xfrm>
            <a:off x="9716789" y="3887146"/>
            <a:ext cx="239804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i="1" dirty="0" smtClean="0">
                <a:solidFill>
                  <a:srgbClr val="FF0000"/>
                </a:solidFill>
              </a:rPr>
              <a:t>One-tailed?</a:t>
            </a:r>
          </a:p>
          <a:p>
            <a:r>
              <a:rPr lang="en-GB" sz="1400" i="1" dirty="0" smtClean="0"/>
              <a:t>Type 1 error rate of 5%?</a:t>
            </a:r>
          </a:p>
          <a:p>
            <a:r>
              <a:rPr lang="en-GB" sz="1400" b="1" i="1" dirty="0"/>
              <a:t>R</a:t>
            </a:r>
            <a:r>
              <a:rPr lang="en-GB" sz="1400" b="1" i="1" dirty="0" smtClean="0"/>
              <a:t>ead </a:t>
            </a:r>
            <a:r>
              <a:rPr lang="en-GB" sz="1400" b="1" i="1" dirty="0"/>
              <a:t>at 10% </a:t>
            </a:r>
            <a:r>
              <a:rPr lang="en-GB" sz="1400" b="1" i="1" dirty="0" smtClean="0"/>
              <a:t>significance level</a:t>
            </a:r>
            <a:endParaRPr lang="en-GB" sz="1400" b="1" i="1" dirty="0"/>
          </a:p>
        </p:txBody>
      </p:sp>
    </p:spTree>
    <p:extLst>
      <p:ext uri="{BB962C8B-B14F-4D97-AF65-F5344CB8AC3E}">
        <p14:creationId xmlns:p14="http://schemas.microsoft.com/office/powerpoint/2010/main" val="1976877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 animBg="1"/>
      <p:bldP spid="23" grpId="0"/>
      <p:bldP spid="2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Using related samples</a:t>
            </a:r>
            <a:br>
              <a:rPr lang="en-GB" dirty="0"/>
            </a:b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990248" y="1473218"/>
            <a:ext cx="9352169" cy="4752975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Related samples: same participant, multiple observations</a:t>
            </a:r>
          </a:p>
          <a:p>
            <a:endParaRPr lang="en-GB" b="1" dirty="0"/>
          </a:p>
          <a:p>
            <a:pPr marL="0" indent="0">
              <a:buNone/>
            </a:pPr>
            <a:r>
              <a:rPr lang="en-GB" dirty="0"/>
              <a:t>For example: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>
                <a:solidFill>
                  <a:schemeClr val="tx2"/>
                </a:solidFill>
              </a:rPr>
              <a:t>A participant’s baseline heart rate is tested before drug administration and then again afterwards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>
                <a:solidFill>
                  <a:schemeClr val="tx2"/>
                </a:solidFill>
              </a:rPr>
              <a:t>A participant’s reaction time is tested in the morning, afternoon and evening.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b="1" dirty="0"/>
              <a:t>Related samples = repeated measures = within-subjects</a:t>
            </a:r>
            <a:r>
              <a:rPr lang="en-GB" dirty="0"/>
              <a:t> </a:t>
            </a:r>
          </a:p>
          <a:p>
            <a:pPr marL="0" indent="0">
              <a:buNone/>
            </a:pPr>
            <a:r>
              <a:rPr lang="en-GB" dirty="0"/>
              <a:t>(I’m sorry!).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298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Related samples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700451" y="1565172"/>
            <a:ext cx="8425184" cy="1143559"/>
          </a:xfrm>
        </p:spPr>
        <p:txBody>
          <a:bodyPr/>
          <a:lstStyle/>
          <a:p>
            <a:r>
              <a:rPr lang="en-GB" sz="2000" dirty="0"/>
              <a:t>These designs can be very powerful in a lot of situations.</a:t>
            </a:r>
          </a:p>
          <a:p>
            <a:r>
              <a:rPr lang="en-GB" sz="2000" dirty="0"/>
              <a:t>Hypothesis: vehicle stopping times (seconds to stop at 60mph) are slower in the evening than the morning.</a:t>
            </a:r>
          </a:p>
        </p:txBody>
      </p:sp>
      <p:graphicFrame>
        <p:nvGraphicFramePr>
          <p:cNvPr id="4" name="Table 3" descr="Example data from experiment 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8940367"/>
              </p:ext>
            </p:extLst>
          </p:nvPr>
        </p:nvGraphicFramePr>
        <p:xfrm>
          <a:off x="918817" y="3260791"/>
          <a:ext cx="2725269" cy="31283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8423">
                  <a:extLst>
                    <a:ext uri="{9D8B030D-6E8A-4147-A177-3AD203B41FA5}">
                      <a16:colId xmlns:a16="http://schemas.microsoft.com/office/drawing/2014/main" val="1079142747"/>
                    </a:ext>
                  </a:extLst>
                </a:gridCol>
                <a:gridCol w="872564">
                  <a:extLst>
                    <a:ext uri="{9D8B030D-6E8A-4147-A177-3AD203B41FA5}">
                      <a16:colId xmlns:a16="http://schemas.microsoft.com/office/drawing/2014/main" val="2321521830"/>
                    </a:ext>
                  </a:extLst>
                </a:gridCol>
                <a:gridCol w="944282">
                  <a:extLst>
                    <a:ext uri="{9D8B030D-6E8A-4147-A177-3AD203B41FA5}">
                      <a16:colId xmlns:a16="http://schemas.microsoft.com/office/drawing/2014/main" val="1247003138"/>
                    </a:ext>
                  </a:extLst>
                </a:gridCol>
              </a:tblGrid>
              <a:tr h="347598"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9AM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9PM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292569"/>
                  </a:ext>
                </a:extLst>
              </a:tr>
              <a:tr h="347598">
                <a:tc>
                  <a:txBody>
                    <a:bodyPr/>
                    <a:lstStyle/>
                    <a:p>
                      <a:r>
                        <a:rPr lang="en-GB" sz="1600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5.3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6.1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248345"/>
                  </a:ext>
                </a:extLst>
              </a:tr>
              <a:tr h="347598">
                <a:tc>
                  <a:txBody>
                    <a:bodyPr/>
                    <a:lstStyle/>
                    <a:p>
                      <a:r>
                        <a:rPr lang="en-GB" sz="1600" dirty="0"/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4.3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4.6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767556"/>
                  </a:ext>
                </a:extLst>
              </a:tr>
              <a:tr h="347598">
                <a:tc>
                  <a:txBody>
                    <a:bodyPr/>
                    <a:lstStyle/>
                    <a:p>
                      <a:r>
                        <a:rPr lang="en-GB" sz="1600" dirty="0"/>
                        <a:t>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4.9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4.3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0015700"/>
                  </a:ext>
                </a:extLst>
              </a:tr>
              <a:tr h="347598">
                <a:tc>
                  <a:txBody>
                    <a:bodyPr/>
                    <a:lstStyle/>
                    <a:p>
                      <a:r>
                        <a:rPr lang="en-GB" sz="1600" dirty="0"/>
                        <a:t>P4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5.2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6.7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5130519"/>
                  </a:ext>
                </a:extLst>
              </a:tr>
              <a:tr h="347598">
                <a:tc>
                  <a:txBody>
                    <a:bodyPr/>
                    <a:lstStyle/>
                    <a:p>
                      <a:r>
                        <a:rPr lang="en-GB" sz="1600" dirty="0"/>
                        <a:t>P5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8.3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9.9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92762"/>
                  </a:ext>
                </a:extLst>
              </a:tr>
              <a:tr h="347598">
                <a:tc>
                  <a:txBody>
                    <a:bodyPr/>
                    <a:lstStyle/>
                    <a:p>
                      <a:r>
                        <a:rPr lang="en-GB" sz="1600" dirty="0"/>
                        <a:t>P6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4.1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5183012"/>
                  </a:ext>
                </a:extLst>
              </a:tr>
              <a:tr h="347598">
                <a:tc>
                  <a:txBody>
                    <a:bodyPr/>
                    <a:lstStyle/>
                    <a:p>
                      <a:r>
                        <a:rPr lang="en-GB" sz="1600" dirty="0"/>
                        <a:t>P7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4.7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5.2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0620802"/>
                  </a:ext>
                </a:extLst>
              </a:tr>
              <a:tr h="347598">
                <a:tc>
                  <a:txBody>
                    <a:bodyPr/>
                    <a:lstStyle/>
                    <a:p>
                      <a:r>
                        <a:rPr lang="en-GB" sz="1600" dirty="0"/>
                        <a:t>P8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5.1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6.0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3354610"/>
                  </a:ext>
                </a:extLst>
              </a:tr>
            </a:tbl>
          </a:graphicData>
        </a:graphic>
      </p:graphicFrame>
      <p:graphicFrame>
        <p:nvGraphicFramePr>
          <p:cNvPr id="5" name="Table 4" descr="Example data from experiment 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8812386"/>
              </p:ext>
            </p:extLst>
          </p:nvPr>
        </p:nvGraphicFramePr>
        <p:xfrm>
          <a:off x="4878227" y="3248843"/>
          <a:ext cx="1873624" cy="31283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812">
                  <a:extLst>
                    <a:ext uri="{9D8B030D-6E8A-4147-A177-3AD203B41FA5}">
                      <a16:colId xmlns:a16="http://schemas.microsoft.com/office/drawing/2014/main" val="1079142747"/>
                    </a:ext>
                  </a:extLst>
                </a:gridCol>
                <a:gridCol w="936812">
                  <a:extLst>
                    <a:ext uri="{9D8B030D-6E8A-4147-A177-3AD203B41FA5}">
                      <a16:colId xmlns:a16="http://schemas.microsoft.com/office/drawing/2014/main" val="2321521830"/>
                    </a:ext>
                  </a:extLst>
                </a:gridCol>
              </a:tblGrid>
              <a:tr h="347598"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9AM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292569"/>
                  </a:ext>
                </a:extLst>
              </a:tr>
              <a:tr h="347598">
                <a:tc>
                  <a:txBody>
                    <a:bodyPr/>
                    <a:lstStyle/>
                    <a:p>
                      <a:r>
                        <a:rPr lang="en-GB" sz="1600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5.3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248345"/>
                  </a:ext>
                </a:extLst>
              </a:tr>
              <a:tr h="347598">
                <a:tc>
                  <a:txBody>
                    <a:bodyPr/>
                    <a:lstStyle/>
                    <a:p>
                      <a:r>
                        <a:rPr lang="en-GB" sz="1600" dirty="0"/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4.3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767556"/>
                  </a:ext>
                </a:extLst>
              </a:tr>
              <a:tr h="347598">
                <a:tc>
                  <a:txBody>
                    <a:bodyPr/>
                    <a:lstStyle/>
                    <a:p>
                      <a:r>
                        <a:rPr lang="en-GB" sz="1600" dirty="0"/>
                        <a:t>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4.9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0015700"/>
                  </a:ext>
                </a:extLst>
              </a:tr>
              <a:tr h="347598">
                <a:tc>
                  <a:txBody>
                    <a:bodyPr/>
                    <a:lstStyle/>
                    <a:p>
                      <a:r>
                        <a:rPr lang="en-GB" sz="1600" dirty="0"/>
                        <a:t>P4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5.2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5130519"/>
                  </a:ext>
                </a:extLst>
              </a:tr>
              <a:tr h="347598">
                <a:tc>
                  <a:txBody>
                    <a:bodyPr/>
                    <a:lstStyle/>
                    <a:p>
                      <a:r>
                        <a:rPr lang="en-GB" sz="1600" dirty="0"/>
                        <a:t>P5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8.3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92762"/>
                  </a:ext>
                </a:extLst>
              </a:tr>
              <a:tr h="347598">
                <a:tc>
                  <a:txBody>
                    <a:bodyPr/>
                    <a:lstStyle/>
                    <a:p>
                      <a:r>
                        <a:rPr lang="en-GB" sz="1600" dirty="0"/>
                        <a:t>P6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3.0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5183012"/>
                  </a:ext>
                </a:extLst>
              </a:tr>
              <a:tr h="347598">
                <a:tc>
                  <a:txBody>
                    <a:bodyPr/>
                    <a:lstStyle/>
                    <a:p>
                      <a:r>
                        <a:rPr lang="en-GB" sz="1600" dirty="0"/>
                        <a:t>P7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4.7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0620802"/>
                  </a:ext>
                </a:extLst>
              </a:tr>
              <a:tr h="347598">
                <a:tc>
                  <a:txBody>
                    <a:bodyPr/>
                    <a:lstStyle/>
                    <a:p>
                      <a:r>
                        <a:rPr lang="en-GB" sz="1600" dirty="0"/>
                        <a:t>P8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5.1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3354610"/>
                  </a:ext>
                </a:extLst>
              </a:tr>
            </a:tbl>
          </a:graphicData>
        </a:graphic>
      </p:graphicFrame>
      <p:graphicFrame>
        <p:nvGraphicFramePr>
          <p:cNvPr id="6" name="Table 5" descr="Example data from experiment 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2782098"/>
              </p:ext>
            </p:extLst>
          </p:nvPr>
        </p:nvGraphicFramePr>
        <p:xfrm>
          <a:off x="6926164" y="3248843"/>
          <a:ext cx="1860596" cy="31283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0298">
                  <a:extLst>
                    <a:ext uri="{9D8B030D-6E8A-4147-A177-3AD203B41FA5}">
                      <a16:colId xmlns:a16="http://schemas.microsoft.com/office/drawing/2014/main" val="1079142747"/>
                    </a:ext>
                  </a:extLst>
                </a:gridCol>
                <a:gridCol w="930298">
                  <a:extLst>
                    <a:ext uri="{9D8B030D-6E8A-4147-A177-3AD203B41FA5}">
                      <a16:colId xmlns:a16="http://schemas.microsoft.com/office/drawing/2014/main" val="1247003138"/>
                    </a:ext>
                  </a:extLst>
                </a:gridCol>
              </a:tblGrid>
              <a:tr h="347598"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9PM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292569"/>
                  </a:ext>
                </a:extLst>
              </a:tr>
              <a:tr h="347598">
                <a:tc>
                  <a:txBody>
                    <a:bodyPr/>
                    <a:lstStyle/>
                    <a:p>
                      <a:r>
                        <a:rPr lang="en-GB" sz="1600" dirty="0"/>
                        <a:t>P9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6.0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248345"/>
                  </a:ext>
                </a:extLst>
              </a:tr>
              <a:tr h="347598">
                <a:tc>
                  <a:txBody>
                    <a:bodyPr/>
                    <a:lstStyle/>
                    <a:p>
                      <a:r>
                        <a:rPr lang="en-GB" sz="1600" dirty="0"/>
                        <a:t>P10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9.9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767556"/>
                  </a:ext>
                </a:extLst>
              </a:tr>
              <a:tr h="347598">
                <a:tc>
                  <a:txBody>
                    <a:bodyPr/>
                    <a:lstStyle/>
                    <a:p>
                      <a:r>
                        <a:rPr lang="en-GB" sz="1600" dirty="0"/>
                        <a:t>P11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4.6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0015700"/>
                  </a:ext>
                </a:extLst>
              </a:tr>
              <a:tr h="347598">
                <a:tc>
                  <a:txBody>
                    <a:bodyPr/>
                    <a:lstStyle/>
                    <a:p>
                      <a:r>
                        <a:rPr lang="en-GB" sz="1600" dirty="0"/>
                        <a:t>P12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4.1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5130519"/>
                  </a:ext>
                </a:extLst>
              </a:tr>
              <a:tr h="347598">
                <a:tc>
                  <a:txBody>
                    <a:bodyPr/>
                    <a:lstStyle/>
                    <a:p>
                      <a:r>
                        <a:rPr lang="en-GB" sz="1600" dirty="0"/>
                        <a:t>P13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4.3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92762"/>
                  </a:ext>
                </a:extLst>
              </a:tr>
              <a:tr h="347598">
                <a:tc>
                  <a:txBody>
                    <a:bodyPr/>
                    <a:lstStyle/>
                    <a:p>
                      <a:r>
                        <a:rPr lang="en-GB" sz="1600" dirty="0"/>
                        <a:t>P14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5.2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5183012"/>
                  </a:ext>
                </a:extLst>
              </a:tr>
              <a:tr h="347598">
                <a:tc>
                  <a:txBody>
                    <a:bodyPr/>
                    <a:lstStyle/>
                    <a:p>
                      <a:r>
                        <a:rPr lang="en-GB" sz="1600" dirty="0"/>
                        <a:t>P15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6.7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0620802"/>
                  </a:ext>
                </a:extLst>
              </a:tr>
              <a:tr h="347598">
                <a:tc>
                  <a:txBody>
                    <a:bodyPr/>
                    <a:lstStyle/>
                    <a:p>
                      <a:r>
                        <a:rPr lang="en-GB" sz="1600" dirty="0"/>
                        <a:t>P16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6.1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335461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425607" y="2811173"/>
            <a:ext cx="1711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Related samples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79715" y="2811173"/>
            <a:ext cx="3092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Unrelated samples (next week)</a:t>
            </a:r>
          </a:p>
        </p:txBody>
      </p:sp>
    </p:spTree>
    <p:extLst>
      <p:ext uri="{BB962C8B-B14F-4D97-AF65-F5344CB8AC3E}">
        <p14:creationId xmlns:p14="http://schemas.microsoft.com/office/powerpoint/2010/main" val="899246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Related samples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527052" y="1844676"/>
            <a:ext cx="8405408" cy="4752975"/>
          </a:xfrm>
        </p:spPr>
        <p:txBody>
          <a:bodyPr/>
          <a:lstStyle/>
          <a:p>
            <a:r>
              <a:rPr lang="en-GB" dirty="0"/>
              <a:t>There is inevitable variability in our data</a:t>
            </a:r>
          </a:p>
          <a:p>
            <a:endParaRPr lang="en-GB" dirty="0"/>
          </a:p>
          <a:p>
            <a:r>
              <a:rPr lang="en-GB" dirty="0"/>
              <a:t>We are interested in how this variability relates to our variables of interest (time of day).</a:t>
            </a:r>
          </a:p>
          <a:p>
            <a:endParaRPr lang="en-GB" dirty="0"/>
          </a:p>
          <a:p>
            <a:r>
              <a:rPr lang="en-GB" dirty="0"/>
              <a:t>A lot of the variance isn’t due to our variables (slow/fast Ps)</a:t>
            </a:r>
          </a:p>
          <a:p>
            <a:endParaRPr lang="en-GB" dirty="0"/>
          </a:p>
          <a:p>
            <a:r>
              <a:rPr lang="en-GB" dirty="0"/>
              <a:t>Testing related samples helps us control the effect of that variation</a:t>
            </a:r>
          </a:p>
        </p:txBody>
      </p:sp>
    </p:spTree>
    <p:extLst>
      <p:ext uri="{BB962C8B-B14F-4D97-AF65-F5344CB8AC3E}">
        <p14:creationId xmlns:p14="http://schemas.microsoft.com/office/powerpoint/2010/main" val="2171147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7381" y="548680"/>
            <a:ext cx="5943757" cy="721361"/>
          </a:xfrm>
        </p:spPr>
        <p:txBody>
          <a:bodyPr/>
          <a:lstStyle/>
          <a:p>
            <a:r>
              <a:rPr lang="en-GB" dirty="0"/>
              <a:t>Related samples t-test</a:t>
            </a:r>
            <a:br>
              <a:rPr lang="en-GB" dirty="0"/>
            </a:b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6983901"/>
              </p:ext>
            </p:extLst>
          </p:nvPr>
        </p:nvGraphicFramePr>
        <p:xfrm>
          <a:off x="768911" y="1639373"/>
          <a:ext cx="5161042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4477">
                  <a:extLst>
                    <a:ext uri="{9D8B030D-6E8A-4147-A177-3AD203B41FA5}">
                      <a16:colId xmlns:a16="http://schemas.microsoft.com/office/drawing/2014/main" val="1079142747"/>
                    </a:ext>
                  </a:extLst>
                </a:gridCol>
                <a:gridCol w="1114477">
                  <a:extLst>
                    <a:ext uri="{9D8B030D-6E8A-4147-A177-3AD203B41FA5}">
                      <a16:colId xmlns:a16="http://schemas.microsoft.com/office/drawing/2014/main" val="2321521830"/>
                    </a:ext>
                  </a:extLst>
                </a:gridCol>
                <a:gridCol w="1114477">
                  <a:extLst>
                    <a:ext uri="{9D8B030D-6E8A-4147-A177-3AD203B41FA5}">
                      <a16:colId xmlns:a16="http://schemas.microsoft.com/office/drawing/2014/main" val="1247003138"/>
                    </a:ext>
                  </a:extLst>
                </a:gridCol>
                <a:gridCol w="1817611">
                  <a:extLst>
                    <a:ext uri="{9D8B030D-6E8A-4147-A177-3AD203B41FA5}">
                      <a16:colId xmlns:a16="http://schemas.microsoft.com/office/drawing/2014/main" val="2903571756"/>
                    </a:ext>
                  </a:extLst>
                </a:gridCol>
              </a:tblGrid>
              <a:tr h="347598"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9AM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9PM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Difference</a:t>
                      </a:r>
                    </a:p>
                    <a:p>
                      <a:r>
                        <a:rPr lang="en-GB" sz="2400" dirty="0"/>
                        <a:t>(X1 – X2)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292569"/>
                  </a:ext>
                </a:extLst>
              </a:tr>
              <a:tr h="347598">
                <a:tc>
                  <a:txBody>
                    <a:bodyPr/>
                    <a:lstStyle/>
                    <a:p>
                      <a:r>
                        <a:rPr lang="en-GB" sz="2400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5.3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6.1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-0.8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248345"/>
                  </a:ext>
                </a:extLst>
              </a:tr>
              <a:tr h="347598">
                <a:tc>
                  <a:txBody>
                    <a:bodyPr/>
                    <a:lstStyle/>
                    <a:p>
                      <a:r>
                        <a:rPr lang="en-GB" sz="2400" dirty="0"/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4.3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4.6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-0.3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767556"/>
                  </a:ext>
                </a:extLst>
              </a:tr>
              <a:tr h="347598">
                <a:tc>
                  <a:txBody>
                    <a:bodyPr/>
                    <a:lstStyle/>
                    <a:p>
                      <a:r>
                        <a:rPr lang="en-GB" sz="2400" dirty="0"/>
                        <a:t>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4.9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4.3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0.6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0015700"/>
                  </a:ext>
                </a:extLst>
              </a:tr>
              <a:tr h="347598">
                <a:tc>
                  <a:txBody>
                    <a:bodyPr/>
                    <a:lstStyle/>
                    <a:p>
                      <a:r>
                        <a:rPr lang="en-GB" sz="2400" dirty="0"/>
                        <a:t>P4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5.2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6.7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-1.5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5130519"/>
                  </a:ext>
                </a:extLst>
              </a:tr>
              <a:tr h="347598">
                <a:tc>
                  <a:txBody>
                    <a:bodyPr/>
                    <a:lstStyle/>
                    <a:p>
                      <a:r>
                        <a:rPr lang="en-GB" sz="2400" dirty="0"/>
                        <a:t>P5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8.3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9.9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-1.6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92762"/>
                  </a:ext>
                </a:extLst>
              </a:tr>
              <a:tr h="347598">
                <a:tc>
                  <a:txBody>
                    <a:bodyPr/>
                    <a:lstStyle/>
                    <a:p>
                      <a:r>
                        <a:rPr lang="en-GB" sz="2400" dirty="0"/>
                        <a:t>P6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4.1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-1.1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5183012"/>
                  </a:ext>
                </a:extLst>
              </a:tr>
              <a:tr h="347598">
                <a:tc>
                  <a:txBody>
                    <a:bodyPr/>
                    <a:lstStyle/>
                    <a:p>
                      <a:r>
                        <a:rPr lang="en-GB" sz="2400" dirty="0"/>
                        <a:t>P7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4.7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5.2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-0.5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0620802"/>
                  </a:ext>
                </a:extLst>
              </a:tr>
              <a:tr h="347598">
                <a:tc>
                  <a:txBody>
                    <a:bodyPr/>
                    <a:lstStyle/>
                    <a:p>
                      <a:r>
                        <a:rPr lang="en-GB" sz="2400" dirty="0"/>
                        <a:t>P8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5.1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6.0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-0.9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3354610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9B8885CC-D5C5-4CBB-9D3F-A3242CDEFCC7}"/>
              </a:ext>
            </a:extLst>
          </p:cNvPr>
          <p:cNvSpPr/>
          <p:nvPr/>
        </p:nvSpPr>
        <p:spPr>
          <a:xfrm>
            <a:off x="6558332" y="1412483"/>
            <a:ext cx="3984617" cy="830997"/>
          </a:xfrm>
          <a:prstGeom prst="rect">
            <a:avLst/>
          </a:prstGeom>
          <a:solidFill>
            <a:srgbClr val="FFFF00">
              <a:alpha val="14000"/>
            </a:srgbClr>
          </a:solidFill>
          <a:ln cap="rnd">
            <a:solidFill>
              <a:srgbClr val="FF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sz="2400" dirty="0"/>
              <a:t>This reflects the effect we’ve observed (9am vs. 9pm)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24FA45A-EC44-4BE2-B634-A587ACF0533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4075038" y="1191442"/>
            <a:ext cx="2188176" cy="53764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FB1C1A3-0753-43ED-B176-08F8716F36D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4073859" y="1412483"/>
            <a:ext cx="1894236" cy="5071558"/>
          </a:xfrm>
          <a:prstGeom prst="roundRect">
            <a:avLst/>
          </a:prstGeom>
          <a:solidFill>
            <a:srgbClr val="FFFF00">
              <a:alpha val="10000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D1D6CD-E4EF-410E-8B2F-B44D1D66FEB5}"/>
              </a:ext>
            </a:extLst>
          </p:cNvPr>
          <p:cNvSpPr txBox="1"/>
          <p:nvPr/>
        </p:nvSpPr>
        <p:spPr>
          <a:xfrm>
            <a:off x="6404305" y="3279488"/>
            <a:ext cx="4292670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/>
              <a:t>So, what is the expected mean difference score under the null hypothesis?</a:t>
            </a:r>
          </a:p>
        </p:txBody>
      </p:sp>
    </p:spTree>
    <p:extLst>
      <p:ext uri="{BB962C8B-B14F-4D97-AF65-F5344CB8AC3E}">
        <p14:creationId xmlns:p14="http://schemas.microsoft.com/office/powerpoint/2010/main" val="324873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3" grpId="0" animBg="1"/>
      <p:bldP spid="12" grpId="0" animBg="1"/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Related samples t-test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816712" y="2780799"/>
                <a:ext cx="2909667" cy="13431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4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sz="4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4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en-GB" sz="4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4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GB" sz="4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4400" i="1">
                              <a:latin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r>
                            <a:rPr lang="en-GB" sz="4400" i="1">
                              <a:latin typeface="Cambria Math" panose="02040503050406030204" pitchFamily="18" charset="0"/>
                            </a:rPr>
                            <m:t>𝑆𝐸</m:t>
                          </m:r>
                        </m:den>
                      </m:f>
                    </m:oMath>
                  </m:oMathPara>
                </a14:m>
                <a:endParaRPr lang="en-GB" sz="44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6712" y="2780799"/>
                <a:ext cx="2909667" cy="134318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val 8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3054032" y="2780799"/>
            <a:ext cx="430307" cy="671594"/>
          </a:xfrm>
          <a:prstGeom prst="ellipse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3989349" y="2780799"/>
            <a:ext cx="430307" cy="671594"/>
          </a:xfrm>
          <a:prstGeom prst="ellipse">
            <a:avLst/>
          </a:prstGeom>
          <a:solidFill>
            <a:schemeClr val="accent2">
              <a:alpha val="32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3284147" y="3560729"/>
            <a:ext cx="917369" cy="671594"/>
          </a:xfrm>
          <a:prstGeom prst="ellipse">
            <a:avLst/>
          </a:prstGeom>
          <a:solidFill>
            <a:schemeClr val="accent3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Straight Arrow Connector 11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stCxn id="13" idx="3"/>
            <a:endCxn id="9" idx="2"/>
          </p:cNvCxnSpPr>
          <p:nvPr/>
        </p:nvCxnSpPr>
        <p:spPr>
          <a:xfrm>
            <a:off x="1967711" y="2658238"/>
            <a:ext cx="1086320" cy="4583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27381" y="2335073"/>
            <a:ext cx="1440330" cy="646331"/>
          </a:xfrm>
          <a:prstGeom prst="rect">
            <a:avLst/>
          </a:prstGeom>
          <a:solidFill>
            <a:schemeClr val="accent1">
              <a:alpha val="32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The mean of our sample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151583" y="2249241"/>
            <a:ext cx="1781179" cy="923330"/>
          </a:xfrm>
          <a:prstGeom prst="rect">
            <a:avLst/>
          </a:prstGeom>
          <a:solidFill>
            <a:schemeClr val="accent2">
              <a:alpha val="32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The expected mean under the null hypothesis</a:t>
            </a:r>
          </a:p>
        </p:txBody>
      </p:sp>
      <p:cxnSp>
        <p:nvCxnSpPr>
          <p:cNvPr id="15" name="Straight Arrow Connector 14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stCxn id="14" idx="1"/>
            <a:endCxn id="10" idx="6"/>
          </p:cNvCxnSpPr>
          <p:nvPr/>
        </p:nvCxnSpPr>
        <p:spPr>
          <a:xfrm flipH="1">
            <a:off x="4419656" y="2710906"/>
            <a:ext cx="731927" cy="4056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948785" y="3739846"/>
            <a:ext cx="2545765" cy="646331"/>
          </a:xfrm>
          <a:prstGeom prst="rect">
            <a:avLst/>
          </a:prstGeom>
          <a:solidFill>
            <a:schemeClr val="accent3">
              <a:alpha val="32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Estimate of the variance in the means of samples</a:t>
            </a:r>
          </a:p>
        </p:txBody>
      </p:sp>
      <p:cxnSp>
        <p:nvCxnSpPr>
          <p:cNvPr id="17" name="Straight Arrow Connector 16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stCxn id="16" idx="1"/>
            <a:endCxn id="11" idx="6"/>
          </p:cNvCxnSpPr>
          <p:nvPr/>
        </p:nvCxnSpPr>
        <p:spPr>
          <a:xfrm flipH="1" flipV="1">
            <a:off x="4201516" y="3896527"/>
            <a:ext cx="747269" cy="1664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ABCF1023-FB3A-4DA5-B96D-AE6DD35146AC}"/>
                  </a:ext>
                </a:extLst>
              </p:cNvPr>
              <p:cNvSpPr/>
              <p:nvPr/>
            </p:nvSpPr>
            <p:spPr>
              <a:xfrm>
                <a:off x="1967711" y="5013220"/>
                <a:ext cx="3212382" cy="106503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440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44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4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GB" sz="4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4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GB" sz="4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sz="4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num>
                      <m:den>
                        <m:r>
                          <a:rPr lang="en-GB" sz="4400" i="1">
                            <a:latin typeface="Cambria Math" panose="02040503050406030204" pitchFamily="18" charset="0"/>
                          </a:rPr>
                          <m:t>𝑆𝐸</m:t>
                        </m:r>
                      </m:den>
                    </m:f>
                    <m:r>
                      <a:rPr lang="en-GB" sz="4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sz="4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4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GB" sz="4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4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num>
                      <m:den>
                        <m:r>
                          <a:rPr lang="en-GB" sz="4400" i="1">
                            <a:latin typeface="Cambria Math" panose="02040503050406030204" pitchFamily="18" charset="0"/>
                          </a:rPr>
                          <m:t>𝑆𝐸</m:t>
                        </m:r>
                      </m:den>
                    </m:f>
                  </m:oMath>
                </a14:m>
                <a:endParaRPr lang="en-GB" sz="4400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ABCF1023-FB3A-4DA5-B96D-AE6DD35146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7711" y="5013220"/>
                <a:ext cx="3212382" cy="10650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490C54EE-3DBF-451E-9D48-4C72BDEC98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5465632"/>
              </p:ext>
            </p:extLst>
          </p:nvPr>
        </p:nvGraphicFramePr>
        <p:xfrm>
          <a:off x="7910251" y="548680"/>
          <a:ext cx="4007908" cy="33599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5469">
                  <a:extLst>
                    <a:ext uri="{9D8B030D-6E8A-4147-A177-3AD203B41FA5}">
                      <a16:colId xmlns:a16="http://schemas.microsoft.com/office/drawing/2014/main" val="1079142747"/>
                    </a:ext>
                  </a:extLst>
                </a:gridCol>
                <a:gridCol w="865469">
                  <a:extLst>
                    <a:ext uri="{9D8B030D-6E8A-4147-A177-3AD203B41FA5}">
                      <a16:colId xmlns:a16="http://schemas.microsoft.com/office/drawing/2014/main" val="2321521830"/>
                    </a:ext>
                  </a:extLst>
                </a:gridCol>
                <a:gridCol w="865469">
                  <a:extLst>
                    <a:ext uri="{9D8B030D-6E8A-4147-A177-3AD203B41FA5}">
                      <a16:colId xmlns:a16="http://schemas.microsoft.com/office/drawing/2014/main" val="1247003138"/>
                    </a:ext>
                  </a:extLst>
                </a:gridCol>
                <a:gridCol w="1411501">
                  <a:extLst>
                    <a:ext uri="{9D8B030D-6E8A-4147-A177-3AD203B41FA5}">
                      <a16:colId xmlns:a16="http://schemas.microsoft.com/office/drawing/2014/main" val="2903571756"/>
                    </a:ext>
                  </a:extLst>
                </a:gridCol>
              </a:tblGrid>
              <a:tr h="347598"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9AM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9PM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b="1" dirty="0"/>
                        <a:t>Difference</a:t>
                      </a:r>
                    </a:p>
                    <a:p>
                      <a:r>
                        <a:rPr lang="en-GB" sz="1600" b="1" dirty="0"/>
                        <a:t>(X1 – X2)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292569"/>
                  </a:ext>
                </a:extLst>
              </a:tr>
              <a:tr h="347598">
                <a:tc>
                  <a:txBody>
                    <a:bodyPr/>
                    <a:lstStyle/>
                    <a:p>
                      <a:r>
                        <a:rPr lang="en-GB" sz="1600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5.3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6.1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b="1" dirty="0"/>
                        <a:t>-0.8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248345"/>
                  </a:ext>
                </a:extLst>
              </a:tr>
              <a:tr h="347598">
                <a:tc>
                  <a:txBody>
                    <a:bodyPr/>
                    <a:lstStyle/>
                    <a:p>
                      <a:r>
                        <a:rPr lang="en-GB" sz="1600" dirty="0"/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4.3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4.6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b="1" dirty="0"/>
                        <a:t>-0.3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767556"/>
                  </a:ext>
                </a:extLst>
              </a:tr>
              <a:tr h="347598">
                <a:tc>
                  <a:txBody>
                    <a:bodyPr/>
                    <a:lstStyle/>
                    <a:p>
                      <a:r>
                        <a:rPr lang="en-GB" sz="1600" dirty="0"/>
                        <a:t>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4.9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4.3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b="1" dirty="0"/>
                        <a:t>0.6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0015700"/>
                  </a:ext>
                </a:extLst>
              </a:tr>
              <a:tr h="347598">
                <a:tc>
                  <a:txBody>
                    <a:bodyPr/>
                    <a:lstStyle/>
                    <a:p>
                      <a:r>
                        <a:rPr lang="en-GB" sz="1600" dirty="0"/>
                        <a:t>P4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5.2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6.7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b="1" dirty="0"/>
                        <a:t>-1.5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5130519"/>
                  </a:ext>
                </a:extLst>
              </a:tr>
              <a:tr h="347598">
                <a:tc>
                  <a:txBody>
                    <a:bodyPr/>
                    <a:lstStyle/>
                    <a:p>
                      <a:r>
                        <a:rPr lang="en-GB" sz="1600" dirty="0"/>
                        <a:t>P5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8.3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9.9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b="1" dirty="0"/>
                        <a:t>-1.6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92762"/>
                  </a:ext>
                </a:extLst>
              </a:tr>
              <a:tr h="347598">
                <a:tc>
                  <a:txBody>
                    <a:bodyPr/>
                    <a:lstStyle/>
                    <a:p>
                      <a:r>
                        <a:rPr lang="en-GB" sz="1600" dirty="0"/>
                        <a:t>P6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4.1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b="1" dirty="0"/>
                        <a:t>-1.1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5183012"/>
                  </a:ext>
                </a:extLst>
              </a:tr>
              <a:tr h="347598">
                <a:tc>
                  <a:txBody>
                    <a:bodyPr/>
                    <a:lstStyle/>
                    <a:p>
                      <a:r>
                        <a:rPr lang="en-GB" sz="1600" dirty="0"/>
                        <a:t>P7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4.7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5.2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b="1" dirty="0"/>
                        <a:t>-0.5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0620802"/>
                  </a:ext>
                </a:extLst>
              </a:tr>
              <a:tr h="347598">
                <a:tc>
                  <a:txBody>
                    <a:bodyPr/>
                    <a:lstStyle/>
                    <a:p>
                      <a:r>
                        <a:rPr lang="en-GB" sz="1600" dirty="0"/>
                        <a:t>P8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5.1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6.0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b="1" dirty="0"/>
                        <a:t>-0.9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33546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302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Related samples t-test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741798" y="1588366"/>
            <a:ext cx="9739166" cy="4752975"/>
          </a:xfrm>
        </p:spPr>
        <p:txBody>
          <a:bodyPr/>
          <a:lstStyle/>
          <a:p>
            <a:r>
              <a:rPr lang="en-GB" dirty="0"/>
              <a:t>Yes! The logic (and mathematics) of the related samples t-test is identical to the one-sample t-test.</a:t>
            </a:r>
          </a:p>
          <a:p>
            <a:endParaRPr lang="en-GB" dirty="0"/>
          </a:p>
          <a:p>
            <a:r>
              <a:rPr lang="en-GB" dirty="0"/>
              <a:t>We’ve calculated difference scores, which mean we have reduced the data to a single sample.</a:t>
            </a:r>
          </a:p>
          <a:p>
            <a:endParaRPr lang="en-GB" dirty="0"/>
          </a:p>
          <a:p>
            <a:r>
              <a:rPr lang="en-GB" dirty="0"/>
              <a:t>If there’s no effect, we’d expect a 0 difference score.</a:t>
            </a:r>
          </a:p>
          <a:p>
            <a:endParaRPr lang="en-GB" dirty="0"/>
          </a:p>
          <a:p>
            <a:r>
              <a:rPr lang="en-GB" dirty="0"/>
              <a:t>So we can test our sample against the expected population mean of 0 (expected under H</a:t>
            </a:r>
            <a:r>
              <a:rPr lang="en-GB" baseline="-25000" dirty="0"/>
              <a:t>0</a:t>
            </a:r>
            <a:r>
              <a:rPr lang="en-GB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893065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Revision of some concepts</a:t>
            </a:r>
            <a:br>
              <a:rPr lang="en-GB" dirty="0"/>
            </a:br>
            <a:r>
              <a:rPr lang="en-GB" sz="2800" i="1" dirty="0"/>
              <a:t>The t distribution</a:t>
            </a:r>
            <a:endParaRPr lang="en-GB" i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876504" y="1799706"/>
            <a:ext cx="8425184" cy="474195"/>
          </a:xfrm>
        </p:spPr>
        <p:txBody>
          <a:bodyPr/>
          <a:lstStyle/>
          <a:p>
            <a:r>
              <a:rPr lang="en-GB" dirty="0"/>
              <a:t>Last week we learnt about the t statistic:</a:t>
            </a:r>
          </a:p>
          <a:p>
            <a:endParaRPr lang="en-GB" dirty="0"/>
          </a:p>
          <a:p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158484" y="3006911"/>
                <a:ext cx="2909667" cy="13431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4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sz="4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4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en-GB" sz="4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4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GB" sz="4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4400" i="1">
                              <a:latin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r>
                            <a:rPr lang="en-GB" sz="4400" i="1">
                              <a:latin typeface="Cambria Math" panose="02040503050406030204" pitchFamily="18" charset="0"/>
                            </a:rPr>
                            <m:t>𝑆𝐸</m:t>
                          </m:r>
                        </m:den>
                      </m:f>
                    </m:oMath>
                  </m:oMathPara>
                </a14:m>
                <a:endParaRPr lang="en-GB" sz="44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8484" y="3006911"/>
                <a:ext cx="2909667" cy="134318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4395804" y="3006911"/>
            <a:ext cx="430307" cy="671594"/>
          </a:xfrm>
          <a:prstGeom prst="ellipse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5331121" y="3006911"/>
            <a:ext cx="430307" cy="671594"/>
          </a:xfrm>
          <a:prstGeom prst="ellipse">
            <a:avLst/>
          </a:prstGeom>
          <a:solidFill>
            <a:schemeClr val="accent2">
              <a:alpha val="32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4625919" y="3786841"/>
            <a:ext cx="917369" cy="671594"/>
          </a:xfrm>
          <a:prstGeom prst="ellipse">
            <a:avLst/>
          </a:prstGeom>
          <a:solidFill>
            <a:schemeClr val="accent3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Arrow Connector 8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stCxn id="12" idx="3"/>
            <a:endCxn id="5" idx="2"/>
          </p:cNvCxnSpPr>
          <p:nvPr/>
        </p:nvCxnSpPr>
        <p:spPr>
          <a:xfrm>
            <a:off x="3309483" y="2884350"/>
            <a:ext cx="1086320" cy="4583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869153" y="2561185"/>
            <a:ext cx="1440330" cy="646331"/>
          </a:xfrm>
          <a:prstGeom prst="rect">
            <a:avLst/>
          </a:prstGeom>
          <a:solidFill>
            <a:schemeClr val="accent1">
              <a:alpha val="32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The mean of our sample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493355" y="2475353"/>
            <a:ext cx="1781179" cy="923330"/>
          </a:xfrm>
          <a:prstGeom prst="rect">
            <a:avLst/>
          </a:prstGeom>
          <a:solidFill>
            <a:schemeClr val="accent2">
              <a:alpha val="32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The expected mean under the null hypothesis</a:t>
            </a:r>
          </a:p>
        </p:txBody>
      </p:sp>
      <p:cxnSp>
        <p:nvCxnSpPr>
          <p:cNvPr id="14" name="Straight Arrow Connector 13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stCxn id="13" idx="1"/>
            <a:endCxn id="6" idx="6"/>
          </p:cNvCxnSpPr>
          <p:nvPr/>
        </p:nvCxnSpPr>
        <p:spPr>
          <a:xfrm flipH="1">
            <a:off x="5761428" y="2937018"/>
            <a:ext cx="731927" cy="4056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290557" y="3965958"/>
            <a:ext cx="2545765" cy="646331"/>
          </a:xfrm>
          <a:prstGeom prst="rect">
            <a:avLst/>
          </a:prstGeom>
          <a:solidFill>
            <a:schemeClr val="accent3">
              <a:alpha val="32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Estimate of the variance in the means of samples</a:t>
            </a:r>
          </a:p>
        </p:txBody>
      </p:sp>
      <p:cxnSp>
        <p:nvCxnSpPr>
          <p:cNvPr id="22" name="Straight Arrow Connector 21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stCxn id="21" idx="1"/>
            <a:endCxn id="7" idx="6"/>
          </p:cNvCxnSpPr>
          <p:nvPr/>
        </p:nvCxnSpPr>
        <p:spPr>
          <a:xfrm flipH="1" flipV="1">
            <a:off x="5543288" y="4122639"/>
            <a:ext cx="747269" cy="1664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358273" y="5235538"/>
            <a:ext cx="74526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bigger the difference between what is expected under the null and what we observe, the bigger the value of t we will observe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smaller the variance in the data (SE), the bigger the value of 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Question: what is the most likely value of t under the null hypothesis?</a:t>
            </a:r>
          </a:p>
        </p:txBody>
      </p:sp>
    </p:spTree>
    <p:extLst>
      <p:ext uri="{BB962C8B-B14F-4D97-AF65-F5344CB8AC3E}">
        <p14:creationId xmlns:p14="http://schemas.microsoft.com/office/powerpoint/2010/main" val="2344345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7381" y="548680"/>
            <a:ext cx="5943757" cy="721361"/>
          </a:xfrm>
        </p:spPr>
        <p:txBody>
          <a:bodyPr/>
          <a:lstStyle/>
          <a:p>
            <a:r>
              <a:rPr lang="en-GB" dirty="0"/>
              <a:t>Related samples t-test</a:t>
            </a:r>
            <a:br>
              <a:rPr lang="en-GB" dirty="0"/>
            </a:b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3523873"/>
              </p:ext>
            </p:extLst>
          </p:nvPr>
        </p:nvGraphicFramePr>
        <p:xfrm>
          <a:off x="469152" y="1132059"/>
          <a:ext cx="5161042" cy="539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4477">
                  <a:extLst>
                    <a:ext uri="{9D8B030D-6E8A-4147-A177-3AD203B41FA5}">
                      <a16:colId xmlns:a16="http://schemas.microsoft.com/office/drawing/2014/main" val="1079142747"/>
                    </a:ext>
                  </a:extLst>
                </a:gridCol>
                <a:gridCol w="1114477">
                  <a:extLst>
                    <a:ext uri="{9D8B030D-6E8A-4147-A177-3AD203B41FA5}">
                      <a16:colId xmlns:a16="http://schemas.microsoft.com/office/drawing/2014/main" val="2321521830"/>
                    </a:ext>
                  </a:extLst>
                </a:gridCol>
                <a:gridCol w="1114477">
                  <a:extLst>
                    <a:ext uri="{9D8B030D-6E8A-4147-A177-3AD203B41FA5}">
                      <a16:colId xmlns:a16="http://schemas.microsoft.com/office/drawing/2014/main" val="1247003138"/>
                    </a:ext>
                  </a:extLst>
                </a:gridCol>
                <a:gridCol w="1817611">
                  <a:extLst>
                    <a:ext uri="{9D8B030D-6E8A-4147-A177-3AD203B41FA5}">
                      <a16:colId xmlns:a16="http://schemas.microsoft.com/office/drawing/2014/main" val="2903571756"/>
                    </a:ext>
                  </a:extLst>
                </a:gridCol>
              </a:tblGrid>
              <a:tr h="347598"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9AM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9PM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Difference</a:t>
                      </a:r>
                    </a:p>
                    <a:p>
                      <a:r>
                        <a:rPr lang="en-GB" sz="2400" dirty="0"/>
                        <a:t>(X1 – X2)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292569"/>
                  </a:ext>
                </a:extLst>
              </a:tr>
              <a:tr h="347598">
                <a:tc>
                  <a:txBody>
                    <a:bodyPr/>
                    <a:lstStyle/>
                    <a:p>
                      <a:r>
                        <a:rPr lang="en-GB" sz="2400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5.3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6.1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-0.8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248345"/>
                  </a:ext>
                </a:extLst>
              </a:tr>
              <a:tr h="347598">
                <a:tc>
                  <a:txBody>
                    <a:bodyPr/>
                    <a:lstStyle/>
                    <a:p>
                      <a:r>
                        <a:rPr lang="en-GB" sz="2400" dirty="0"/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-0.3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767556"/>
                  </a:ext>
                </a:extLst>
              </a:tr>
              <a:tr h="347598">
                <a:tc>
                  <a:txBody>
                    <a:bodyPr/>
                    <a:lstStyle/>
                    <a:p>
                      <a:r>
                        <a:rPr lang="en-GB" sz="2400" dirty="0"/>
                        <a:t>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0.6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0015700"/>
                  </a:ext>
                </a:extLst>
              </a:tr>
              <a:tr h="347598">
                <a:tc>
                  <a:txBody>
                    <a:bodyPr/>
                    <a:lstStyle/>
                    <a:p>
                      <a:r>
                        <a:rPr lang="en-GB" sz="2400" dirty="0"/>
                        <a:t>P4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5.2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6.7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-1.5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5130519"/>
                  </a:ext>
                </a:extLst>
              </a:tr>
              <a:tr h="347598">
                <a:tc>
                  <a:txBody>
                    <a:bodyPr/>
                    <a:lstStyle/>
                    <a:p>
                      <a:r>
                        <a:rPr lang="en-GB" sz="2400" dirty="0"/>
                        <a:t>P5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8.3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9.9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-1.6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92762"/>
                  </a:ext>
                </a:extLst>
              </a:tr>
              <a:tr h="347598">
                <a:tc>
                  <a:txBody>
                    <a:bodyPr/>
                    <a:lstStyle/>
                    <a:p>
                      <a:r>
                        <a:rPr lang="en-GB" sz="2400" dirty="0"/>
                        <a:t>P6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-1.1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5183012"/>
                  </a:ext>
                </a:extLst>
              </a:tr>
              <a:tr h="347598">
                <a:tc>
                  <a:txBody>
                    <a:bodyPr/>
                    <a:lstStyle/>
                    <a:p>
                      <a:r>
                        <a:rPr lang="en-GB" sz="2400" dirty="0"/>
                        <a:t>P7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5.2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-0.5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0620802"/>
                  </a:ext>
                </a:extLst>
              </a:tr>
              <a:tr h="347598">
                <a:tc>
                  <a:txBody>
                    <a:bodyPr/>
                    <a:lstStyle/>
                    <a:p>
                      <a:r>
                        <a:rPr lang="en-GB" sz="2400" dirty="0"/>
                        <a:t>P8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5.1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6.0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-0.9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3354610"/>
                  </a:ext>
                </a:extLst>
              </a:tr>
              <a:tr h="347598"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-0.76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19183"/>
                  </a:ext>
                </a:extLst>
              </a:tr>
              <a:tr h="347598"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SD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0.71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39468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235F0CE9-7877-45CD-9E05-5245796F2B9C}"/>
                  </a:ext>
                </a:extLst>
              </p:cNvPr>
              <p:cNvSpPr/>
              <p:nvPr/>
            </p:nvSpPr>
            <p:spPr>
              <a:xfrm>
                <a:off x="6116573" y="1881410"/>
                <a:ext cx="3212382" cy="106503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440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44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4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GB" sz="4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4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GB" sz="4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sz="4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num>
                      <m:den>
                        <m:r>
                          <a:rPr lang="en-GB" sz="4400" i="1">
                            <a:latin typeface="Cambria Math" panose="02040503050406030204" pitchFamily="18" charset="0"/>
                          </a:rPr>
                          <m:t>𝑆𝐸</m:t>
                        </m:r>
                      </m:den>
                    </m:f>
                    <m:r>
                      <a:rPr lang="en-GB" sz="4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sz="4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4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GB" sz="4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4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num>
                      <m:den>
                        <m:r>
                          <a:rPr lang="en-GB" sz="4400" i="1">
                            <a:latin typeface="Cambria Math" panose="02040503050406030204" pitchFamily="18" charset="0"/>
                          </a:rPr>
                          <m:t>𝑆𝐸</m:t>
                        </m:r>
                      </m:den>
                    </m:f>
                  </m:oMath>
                </a14:m>
                <a:endParaRPr lang="en-GB" sz="4400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235F0CE9-7877-45CD-9E05-5245796F2B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6573" y="1881410"/>
                <a:ext cx="3212382" cy="106503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917E5C49-10C2-4D88-85DE-43366E246DD1}"/>
                  </a:ext>
                </a:extLst>
              </p:cNvPr>
              <p:cNvSpPr/>
              <p:nvPr/>
            </p:nvSpPr>
            <p:spPr>
              <a:xfrm>
                <a:off x="6128425" y="3335875"/>
                <a:ext cx="2868506" cy="11362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440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440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sz="4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4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4400" b="0" i="1" smtClean="0">
                            <a:latin typeface="Cambria Math" panose="02040503050406030204" pitchFamily="18" charset="0"/>
                          </a:rPr>
                          <m:t>−0.76</m:t>
                        </m:r>
                      </m:num>
                      <m:den>
                        <m:r>
                          <a:rPr lang="en-GB" sz="4400" b="0" i="1" smtClean="0">
                            <a:latin typeface="Cambria Math" panose="02040503050406030204" pitchFamily="18" charset="0"/>
                          </a:rPr>
                          <m:t>0.71/</m:t>
                        </m:r>
                        <m:rad>
                          <m:radPr>
                            <m:degHide m:val="on"/>
                            <m:ctrlPr>
                              <a:rPr lang="en-GB" sz="44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GB" sz="4400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e>
                        </m:rad>
                      </m:den>
                    </m:f>
                  </m:oMath>
                </a14:m>
                <a:endParaRPr lang="en-GB" sz="4400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917E5C49-10C2-4D88-85DE-43366E246D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8425" y="3335875"/>
                <a:ext cx="2868506" cy="11362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FD71280-E7DB-44F1-BC6D-340D27F31226}"/>
                  </a:ext>
                </a:extLst>
              </p:cNvPr>
              <p:cNvSpPr/>
              <p:nvPr/>
            </p:nvSpPr>
            <p:spPr>
              <a:xfrm>
                <a:off x="6128424" y="4861578"/>
                <a:ext cx="4556623" cy="105407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440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440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sz="4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4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4400" b="0" i="1" smtClean="0">
                            <a:latin typeface="Cambria Math" panose="02040503050406030204" pitchFamily="18" charset="0"/>
                          </a:rPr>
                          <m:t>−0.76</m:t>
                        </m:r>
                      </m:num>
                      <m:den>
                        <m:r>
                          <a:rPr lang="en-GB" sz="4400" b="0" i="1" smtClean="0">
                            <a:latin typeface="Cambria Math" panose="02040503050406030204" pitchFamily="18" charset="0"/>
                          </a:rPr>
                          <m:t>0.25</m:t>
                        </m:r>
                      </m:den>
                    </m:f>
                  </m:oMath>
                </a14:m>
                <a:r>
                  <a:rPr lang="en-GB" sz="4400" dirty="0"/>
                  <a:t> = </a:t>
                </a:r>
                <a:r>
                  <a:rPr lang="en-GB" sz="4400" dirty="0">
                    <a:solidFill>
                      <a:srgbClr val="FF0000"/>
                    </a:solidFill>
                  </a:rPr>
                  <a:t>-3.04</a:t>
                </a: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FD71280-E7DB-44F1-BC6D-340D27F312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8424" y="4861578"/>
                <a:ext cx="4556623" cy="1054071"/>
              </a:xfrm>
              <a:prstGeom prst="rect">
                <a:avLst/>
              </a:prstGeom>
              <a:blipFill>
                <a:blip r:embed="rId4"/>
                <a:stretch>
                  <a:fillRect b="-1395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 descr="Criterion values of t">
            <a:extLst>
              <a:ext uri="{FF2B5EF4-FFF2-40B4-BE49-F238E27FC236}">
                <a16:creationId xmlns:a16="http://schemas.microsoft.com/office/drawing/2014/main" id="{5CF24C37-4338-461B-980F-A9ADF1AEEA1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-1" r="43460" b="64931"/>
          <a:stretch/>
        </p:blipFill>
        <p:spPr>
          <a:xfrm>
            <a:off x="9146077" y="396742"/>
            <a:ext cx="2786993" cy="2795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769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Summary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741798" y="1588366"/>
            <a:ext cx="9739166" cy="4752975"/>
          </a:xfrm>
        </p:spPr>
        <p:txBody>
          <a:bodyPr/>
          <a:lstStyle/>
          <a:p>
            <a:r>
              <a:rPr lang="en-GB" dirty="0"/>
              <a:t>Our t-statistic represents how likely the data are under the null hypothesis</a:t>
            </a:r>
          </a:p>
          <a:p>
            <a:endParaRPr lang="en-GB" dirty="0"/>
          </a:p>
          <a:p>
            <a:r>
              <a:rPr lang="en-GB" dirty="0"/>
              <a:t>This needs to meet a criterion value to be considered in </a:t>
            </a:r>
            <a:r>
              <a:rPr lang="en-GB" b="1" dirty="0"/>
              <a:t>the top 5% of extreme values </a:t>
            </a:r>
            <a:r>
              <a:rPr lang="en-GB" dirty="0"/>
              <a:t>expected under the null hypothesis</a:t>
            </a:r>
          </a:p>
          <a:p>
            <a:endParaRPr lang="en-GB" dirty="0"/>
          </a:p>
          <a:p>
            <a:r>
              <a:rPr lang="en-GB" dirty="0"/>
              <a:t>One-tailed tests are directional hypothesis tests</a:t>
            </a:r>
          </a:p>
          <a:p>
            <a:pPr lvl="1"/>
            <a:r>
              <a:rPr lang="en-GB" sz="2000" dirty="0"/>
              <a:t>This changes what the 5% of extreme values are</a:t>
            </a:r>
          </a:p>
          <a:p>
            <a:pPr lvl="1"/>
            <a:r>
              <a:rPr lang="en-GB" sz="2000" dirty="0"/>
              <a:t>It reduces our criterion value of t</a:t>
            </a:r>
          </a:p>
          <a:p>
            <a:pPr lvl="1"/>
            <a:r>
              <a:rPr lang="en-GB" sz="2000" dirty="0"/>
              <a:t>But, our “eggs are in one basket” – we cannot change to a two-tailed test later</a:t>
            </a:r>
          </a:p>
        </p:txBody>
      </p:sp>
    </p:spTree>
    <p:extLst>
      <p:ext uri="{BB962C8B-B14F-4D97-AF65-F5344CB8AC3E}">
        <p14:creationId xmlns:p14="http://schemas.microsoft.com/office/powerpoint/2010/main" val="2116735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Summary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741798" y="1588366"/>
            <a:ext cx="9739166" cy="4752975"/>
          </a:xfrm>
        </p:spPr>
        <p:txBody>
          <a:bodyPr/>
          <a:lstStyle/>
          <a:p>
            <a:r>
              <a:rPr lang="en-GB" dirty="0"/>
              <a:t>Related samples t-test: simply a variation of the one-sample t-test</a:t>
            </a:r>
          </a:p>
          <a:p>
            <a:pPr lvl="1"/>
            <a:r>
              <a:rPr lang="en-GB" sz="2000" dirty="0"/>
              <a:t>Performed on difference scores</a:t>
            </a:r>
          </a:p>
          <a:p>
            <a:pPr lvl="1"/>
            <a:r>
              <a:rPr lang="en-GB" sz="2000" dirty="0"/>
              <a:t>Expected mean of 0, which is “no difference</a:t>
            </a:r>
            <a:r>
              <a:rPr lang="en-GB" sz="2000" dirty="0" smtClean="0"/>
              <a:t>”</a:t>
            </a:r>
          </a:p>
          <a:p>
            <a:endParaRPr lang="en-GB" sz="2200" dirty="0"/>
          </a:p>
          <a:p>
            <a:pPr marL="0" indent="0">
              <a:buNone/>
            </a:pPr>
            <a:endParaRPr lang="en-GB" sz="2000" b="1" dirty="0" smtClean="0"/>
          </a:p>
          <a:p>
            <a:pPr marL="0" indent="0">
              <a:buNone/>
            </a:pPr>
            <a:r>
              <a:rPr lang="en-GB" sz="2000" b="1" u="sng" dirty="0" smtClean="0"/>
              <a:t>Readings so far:</a:t>
            </a:r>
          </a:p>
          <a:p>
            <a:pPr marL="0" indent="0">
              <a:buNone/>
            </a:pPr>
            <a:r>
              <a:rPr lang="en-GB" sz="2000" dirty="0" smtClean="0"/>
              <a:t>Chapter </a:t>
            </a:r>
            <a:r>
              <a:rPr lang="en-GB" sz="2000" dirty="0"/>
              <a:t>8: Statistical Distributions and Hypothesis </a:t>
            </a:r>
            <a:r>
              <a:rPr lang="en-GB" sz="2000" dirty="0" smtClean="0"/>
              <a:t>Testing (Week 6)</a:t>
            </a:r>
          </a:p>
          <a:p>
            <a:pPr marL="0" indent="0">
              <a:buNone/>
            </a:pPr>
            <a:r>
              <a:rPr lang="en-GB" sz="2000" dirty="0" smtClean="0"/>
              <a:t>Chapter 12: Hypothesis tests applied to means: One sample (Week 7)</a:t>
            </a:r>
            <a:endParaRPr lang="en-GB" sz="2000" dirty="0"/>
          </a:p>
          <a:p>
            <a:pPr marL="0" indent="0">
              <a:buNone/>
            </a:pPr>
            <a:r>
              <a:rPr lang="en-GB" sz="2000" b="1" dirty="0"/>
              <a:t>Chapter </a:t>
            </a:r>
            <a:r>
              <a:rPr lang="en-GB" sz="2000" b="1" dirty="0" smtClean="0"/>
              <a:t>13: </a:t>
            </a:r>
            <a:r>
              <a:rPr lang="en-GB" sz="2000" b="1" dirty="0"/>
              <a:t>Hypothesis tests applied to means: </a:t>
            </a:r>
            <a:r>
              <a:rPr lang="en-GB" sz="2000" b="1" dirty="0" smtClean="0"/>
              <a:t>Two related samples (Week 8)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dirty="0">
                <a:hlinkClick r:id="rId2"/>
              </a:rPr>
              <a:t>Howell, D. (2017). Fundamental statistics for the </a:t>
            </a:r>
            <a:r>
              <a:rPr lang="en-GB" sz="2000" dirty="0" err="1">
                <a:hlinkClick r:id="rId2"/>
              </a:rPr>
              <a:t>behavioral</a:t>
            </a:r>
            <a:r>
              <a:rPr lang="en-GB" sz="2000" dirty="0">
                <a:hlinkClick r:id="rId2"/>
              </a:rPr>
              <a:t> sciences (Ninth ed.). Australia: Cengage.</a:t>
            </a:r>
            <a:endParaRPr lang="en-GB" sz="2000" dirty="0"/>
          </a:p>
          <a:p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2788734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Hypothesis testing</a:t>
            </a:r>
            <a:br>
              <a:rPr lang="en-GB" dirty="0"/>
            </a:br>
            <a:r>
              <a:rPr lang="en-GB" dirty="0"/>
              <a:t>Z-scores, to recap</a:t>
            </a:r>
          </a:p>
        </p:txBody>
      </p:sp>
      <p:pic>
        <p:nvPicPr>
          <p:cNvPr id="8" name="Picture 7" descr="A picture containing diagram&#10;&#10;Description automatically generated">
            <a:extLst>
              <a:ext uri="{FF2B5EF4-FFF2-40B4-BE49-F238E27FC236}">
                <a16:creationId xmlns:a16="http://schemas.microsoft.com/office/drawing/2014/main" id="{704319D6-C880-42DF-9DF1-CC4EDD698D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0" t="14867" b="13844"/>
          <a:stretch/>
        </p:blipFill>
        <p:spPr>
          <a:xfrm>
            <a:off x="950734" y="1865699"/>
            <a:ext cx="10423848" cy="4295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187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Testing means when the variance is unknown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527381" y="1549709"/>
            <a:ext cx="8425184" cy="1436407"/>
          </a:xfrm>
        </p:spPr>
        <p:txBody>
          <a:bodyPr/>
          <a:lstStyle/>
          <a:p>
            <a:r>
              <a:rPr lang="en-GB" dirty="0" smtClean="0"/>
              <a:t>Hypothesis</a:t>
            </a:r>
            <a:r>
              <a:rPr lang="en-GB" dirty="0"/>
              <a:t>: Lancaster University students can discriminate the sex of dogs by looking at facial features.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266" y="3332565"/>
            <a:ext cx="2442882" cy="2761519"/>
          </a:xfrm>
          <a:prstGeom prst="rect">
            <a:avLst/>
          </a:prstGeom>
        </p:spPr>
      </p:pic>
      <p:pic>
        <p:nvPicPr>
          <p:cNvPr id="5" name="Picture 4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9106" y="3615148"/>
            <a:ext cx="3087843" cy="2315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634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C04E0B6-0003-42DC-A2BC-D8F88A253C4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6480313" y="887896"/>
            <a:ext cx="3339536" cy="36711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597390" y="1311254"/>
            <a:ext cx="5811223" cy="4752975"/>
          </a:xfrm>
        </p:spPr>
        <p:txBody>
          <a:bodyPr/>
          <a:lstStyle/>
          <a:p>
            <a:r>
              <a:rPr lang="en-GB" dirty="0"/>
              <a:t>Let’s say a sample of 10 participants produces a mean is 0.55 (they correctly sex the dogs on 55% of trials).</a:t>
            </a:r>
          </a:p>
          <a:p>
            <a:endParaRPr lang="en-GB" dirty="0"/>
          </a:p>
          <a:p>
            <a:r>
              <a:rPr lang="en-GB" dirty="0"/>
              <a:t>Let’s also say the standard deviation of the scores of this sample is .25.</a:t>
            </a:r>
          </a:p>
          <a:p>
            <a:endParaRPr lang="en-GB" dirty="0"/>
          </a:p>
          <a:p>
            <a:r>
              <a:rPr lang="en-GB" dirty="0"/>
              <a:t>So our standard error is .25/√10 = .08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597390" y="408003"/>
            <a:ext cx="6768752" cy="1152128"/>
          </a:xfrm>
        </p:spPr>
        <p:txBody>
          <a:bodyPr/>
          <a:lstStyle/>
          <a:p>
            <a:r>
              <a:rPr lang="en-GB" dirty="0"/>
              <a:t>One-sampled t-test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6646845" y="1058391"/>
                <a:ext cx="2909667" cy="10277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sz="3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en-GB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GB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−0.5</m:t>
                          </m:r>
                        </m:num>
                        <m:den>
                          <m:r>
                            <a:rPr lang="en-GB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𝑆𝐸</m:t>
                          </m:r>
                        </m:den>
                      </m:f>
                    </m:oMath>
                  </m:oMathPara>
                </a14:m>
                <a:endParaRPr lang="en-GB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6845" y="1058391"/>
                <a:ext cx="2909667" cy="102771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6411444" y="2463382"/>
                <a:ext cx="3683282" cy="10275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sz="3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.55−0.5</m:t>
                          </m:r>
                        </m:num>
                        <m:den>
                          <m:r>
                            <a:rPr lang="en-GB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.08</m:t>
                          </m:r>
                        </m:den>
                      </m:f>
                    </m:oMath>
                  </m:oMathPara>
                </a14:m>
                <a:endParaRPr lang="en-GB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1444" y="2463382"/>
                <a:ext cx="3683282" cy="10275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7046726" y="3809383"/>
                <a:ext cx="304800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3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3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sz="3200" dirty="0">
                    <a:solidFill>
                      <a:schemeClr val="tx1"/>
                    </a:solidFill>
                  </a:rPr>
                  <a:t> 0.63</a:t>
                </a: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6726" y="3809383"/>
                <a:ext cx="3048000" cy="584775"/>
              </a:xfrm>
              <a:prstGeom prst="rect">
                <a:avLst/>
              </a:prstGeom>
              <a:blipFill>
                <a:blip r:embed="rId4"/>
                <a:stretch>
                  <a:fillRect t="-12500" b="-343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3259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77F09-67F5-42A3-8D66-A10AB33858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True population effects</a:t>
            </a:r>
            <a:br>
              <a:rPr lang="en-GB" dirty="0"/>
            </a:br>
            <a:r>
              <a:rPr lang="en-GB" dirty="0"/>
              <a:t>vs. sample effects</a:t>
            </a:r>
          </a:p>
        </p:txBody>
      </p:sp>
      <p:pic>
        <p:nvPicPr>
          <p:cNvPr id="7" name="Picture 6" descr="Distribution of t values under the null hypothesis">
            <a:extLst>
              <a:ext uri="{FF2B5EF4-FFF2-40B4-BE49-F238E27FC236}">
                <a16:creationId xmlns:a16="http://schemas.microsoft.com/office/drawing/2014/main" id="{676E25E8-E5DB-414D-AC89-72169B3CBE3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723" y="1596899"/>
            <a:ext cx="8953573" cy="5047738"/>
          </a:xfrm>
          <a:prstGeom prst="rect">
            <a:avLst/>
          </a:prstGeom>
        </p:spPr>
      </p:pic>
      <p:pic>
        <p:nvPicPr>
          <p:cNvPr id="5" name="Picture 4" descr="Distribution of t values under the null hypothesis">
            <a:extLst>
              <a:ext uri="{FF2B5EF4-FFF2-40B4-BE49-F238E27FC236}">
                <a16:creationId xmlns:a16="http://schemas.microsoft.com/office/drawing/2014/main" id="{4E5FD7AD-1408-4622-B244-FD42D609C23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725" y="1596899"/>
            <a:ext cx="8953569" cy="5047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303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3F2B7E28-8C25-443A-A9E6-2CF0AC99242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11" y="159026"/>
            <a:ext cx="4036271" cy="6533763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C7A8CF21-02F8-49F8-BF7E-290C8CA5EEA6}"/>
              </a:ext>
            </a:extLst>
          </p:cNvPr>
          <p:cNvSpPr txBox="1"/>
          <p:nvPr/>
        </p:nvSpPr>
        <p:spPr>
          <a:xfrm>
            <a:off x="5324101" y="5791822"/>
            <a:ext cx="57569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Expected t values (and criterion values) under the null hypothesis change as a function of N (df)</a:t>
            </a: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4501" y="552187"/>
            <a:ext cx="6030000" cy="4824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4501" y="552187"/>
            <a:ext cx="6030000" cy="4824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4501" y="552187"/>
            <a:ext cx="6030000" cy="4824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24501" y="552187"/>
            <a:ext cx="6030000" cy="4824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05001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Degrees of freedom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634620" y="1552589"/>
            <a:ext cx="5236927" cy="4457642"/>
          </a:xfrm>
        </p:spPr>
        <p:txBody>
          <a:bodyPr/>
          <a:lstStyle/>
          <a:p>
            <a:r>
              <a:rPr lang="en-GB" sz="2000" dirty="0"/>
              <a:t>Our goal: estimation of the population mean</a:t>
            </a:r>
          </a:p>
          <a:p>
            <a:endParaRPr lang="en-GB" sz="2000" dirty="0"/>
          </a:p>
          <a:p>
            <a:r>
              <a:rPr lang="en-GB" sz="2000" dirty="0"/>
              <a:t>A “mean” is based on a collection of data:</a:t>
            </a:r>
          </a:p>
          <a:p>
            <a:endParaRPr lang="en-GB" sz="2000" dirty="0"/>
          </a:p>
          <a:p>
            <a:pPr marL="0" indent="0">
              <a:buNone/>
            </a:pPr>
            <a:r>
              <a:rPr lang="en-GB" sz="2000" b="1" dirty="0"/>
              <a:t>	(5 + 6 + 1 + 8 + 3) / 5 = 4.6</a:t>
            </a:r>
          </a:p>
          <a:p>
            <a:pPr marL="0" indent="0">
              <a:buNone/>
            </a:pPr>
            <a:endParaRPr lang="en-GB" sz="2000" dirty="0"/>
          </a:p>
          <a:p>
            <a:r>
              <a:rPr lang="en-GB" sz="2000" dirty="0"/>
              <a:t>Given the mean is 4.6, we have N-1 “levels of independence” in our data</a:t>
            </a:r>
          </a:p>
          <a:p>
            <a:endParaRPr lang="en-GB" sz="2000" dirty="0"/>
          </a:p>
          <a:p>
            <a:pPr marL="0" indent="0">
              <a:buNone/>
            </a:pPr>
            <a:r>
              <a:rPr lang="en-GB" sz="2000" b="1" dirty="0"/>
              <a:t>	(500 + 600 + 100 + 800 + </a:t>
            </a:r>
            <a:r>
              <a:rPr lang="en-GB" sz="2000" b="1" dirty="0">
                <a:solidFill>
                  <a:srgbClr val="FF0000"/>
                </a:solidFill>
              </a:rPr>
              <a:t>X</a:t>
            </a:r>
            <a:r>
              <a:rPr lang="en-GB" sz="2000" b="1" dirty="0"/>
              <a:t>) / 5 = 4.6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dirty="0"/>
              <a:t>	X has to equal </a:t>
            </a:r>
            <a:r>
              <a:rPr lang="en-GB" sz="2000" b="1" dirty="0">
                <a:solidFill>
                  <a:srgbClr val="FF0000"/>
                </a:solidFill>
              </a:rPr>
              <a:t>-1977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D202AE-A59A-44DA-9BA9-4488D13E4D69}"/>
              </a:ext>
            </a:extLst>
          </p:cNvPr>
          <p:cNvSpPr txBox="1"/>
          <p:nvPr/>
        </p:nvSpPr>
        <p:spPr>
          <a:xfrm>
            <a:off x="5708073" y="5433526"/>
            <a:ext cx="5430981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/>
              <a:t>But why not just use N, rather than N-1</a:t>
            </a:r>
            <a:r>
              <a:rPr lang="en-GB" sz="2000" dirty="0" smtClean="0"/>
              <a:t>?</a:t>
            </a:r>
          </a:p>
          <a:p>
            <a:r>
              <a:rPr lang="en-GB" sz="2000" dirty="0" smtClean="0"/>
              <a:t>Because in other tests we use N-2 (and so on)…</a:t>
            </a:r>
            <a:endParaRPr lang="en-GB" sz="2000" dirty="0"/>
          </a:p>
        </p:txBody>
      </p:sp>
      <p:pic>
        <p:nvPicPr>
          <p:cNvPr id="8" name="Picture 7" descr="Criterion values of t">
            <a:extLst>
              <a:ext uri="{FF2B5EF4-FFF2-40B4-BE49-F238E27FC236}">
                <a16:creationId xmlns:a16="http://schemas.microsoft.com/office/drawing/2014/main" id="{435CFECD-24FA-43A5-AAB0-CC63784C16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1410"/>
          <a:stretch/>
        </p:blipFill>
        <p:spPr>
          <a:xfrm>
            <a:off x="6528767" y="548680"/>
            <a:ext cx="4929271" cy="3872708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BD916D9-BB99-4B91-9B2F-B293DA597DD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8423564" y="4592782"/>
            <a:ext cx="325581" cy="8407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6301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CF08D-EAD4-42FB-8422-6CC9964C0C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One and two-tailed tests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52D48710-BF63-4A57-AB66-E5AC83B3583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9410" y="1556345"/>
            <a:ext cx="8337170" cy="1872655"/>
          </a:xfrm>
        </p:spPr>
        <p:txBody>
          <a:bodyPr/>
          <a:lstStyle/>
          <a:p>
            <a:r>
              <a:rPr lang="en-GB" dirty="0"/>
              <a:t>We either set </a:t>
            </a:r>
            <a:r>
              <a:rPr lang="en-GB" i="1" dirty="0"/>
              <a:t>directional</a:t>
            </a:r>
            <a:r>
              <a:rPr lang="en-GB" dirty="0"/>
              <a:t> or </a:t>
            </a:r>
            <a:r>
              <a:rPr lang="en-GB" i="1" dirty="0"/>
              <a:t>non-directional </a:t>
            </a:r>
            <a:r>
              <a:rPr lang="en-GB" dirty="0"/>
              <a:t>hypotheses</a:t>
            </a:r>
          </a:p>
          <a:p>
            <a:endParaRPr lang="en-GB" dirty="0"/>
          </a:p>
          <a:p>
            <a:r>
              <a:rPr lang="en-GB" dirty="0"/>
              <a:t>“Users of Android and iPhones might be </a:t>
            </a:r>
            <a:r>
              <a:rPr lang="en-GB" b="1" dirty="0"/>
              <a:t>different</a:t>
            </a:r>
            <a:r>
              <a:rPr lang="en-GB" dirty="0"/>
              <a:t> in the number of hours per week they use their phones”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18" name="Picture 17" descr="A screenshot of a cell phone&#10;&#10;Description automatically generated">
            <a:extLst>
              <a:ext uri="{FF2B5EF4-FFF2-40B4-BE49-F238E27FC236}">
                <a16:creationId xmlns:a16="http://schemas.microsoft.com/office/drawing/2014/main" id="{078A429D-34F3-4422-9882-7E525588B09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1251" y="3584563"/>
            <a:ext cx="3582390" cy="25904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06ED1F08-F3E8-444A-A92B-361E37474CA0}"/>
              </a:ext>
            </a:extLst>
          </p:cNvPr>
          <p:cNvSpPr txBox="1">
            <a:spLocks/>
          </p:cNvSpPr>
          <p:nvPr/>
        </p:nvSpPr>
        <p:spPr>
          <a:xfrm>
            <a:off x="629411" y="3803677"/>
            <a:ext cx="4951840" cy="1872655"/>
          </a:xfrm>
          <a:prstGeom prst="rect">
            <a:avLst/>
          </a:prstGeom>
        </p:spPr>
        <p:txBody>
          <a:bodyPr vert="horz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2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“In the Stroop task, people will read compatible words more quickly than incompatible words”</a:t>
            </a:r>
          </a:p>
          <a:p>
            <a:endParaRPr lang="en-GB" dirty="0"/>
          </a:p>
          <a:p>
            <a:pPr marL="0" indent="0">
              <a:buFont typeface="Arial" pitchFamily="34" charset="0"/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9136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theme/theme1.xml><?xml version="1.0" encoding="utf-8"?>
<a:theme xmlns:a="http://schemas.openxmlformats.org/drawingml/2006/main" name="Default Theme">
  <a:themeElements>
    <a:clrScheme name="Custom 1">
      <a:dk1>
        <a:srgbClr val="8C0E1D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D52B1E"/>
      </a:hlink>
      <a:folHlink>
        <a:srgbClr val="D52B1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 2: Text Only">
  <a:themeElements>
    <a:clrScheme name="Custom 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D52B1E"/>
      </a:hlink>
      <a:folHlink>
        <a:srgbClr val="D52B1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AEEA267B064C44192BB084539ECADAC" ma:contentTypeVersion="14" ma:contentTypeDescription="Create a new document." ma:contentTypeScope="" ma:versionID="a77883c3bf3a40746deb3bcdf14fe831">
  <xsd:schema xmlns:xsd="http://www.w3.org/2001/XMLSchema" xmlns:xs="http://www.w3.org/2001/XMLSchema" xmlns:p="http://schemas.microsoft.com/office/2006/metadata/properties" xmlns:ns3="28ce8630-28fb-4cc7-a3c6-589ce22c18eb" xmlns:ns4="c295edf8-f436-49d3-b5c7-cea7d1fac4af" targetNamespace="http://schemas.microsoft.com/office/2006/metadata/properties" ma:root="true" ma:fieldsID="821e03091c9a28c2e2d22c10509d0606" ns3:_="" ns4:_="">
    <xsd:import namespace="28ce8630-28fb-4cc7-a3c6-589ce22c18eb"/>
    <xsd:import namespace="c295edf8-f436-49d3-b5c7-cea7d1fac4a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Location" minOccurs="0"/>
                <xsd:element ref="ns3:MediaServiceAutoKeyPoints" minOccurs="0"/>
                <xsd:element ref="ns3:MediaServiceKeyPoint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ce8630-28fb-4cc7-a3c6-589ce22c18e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95edf8-f436-49d3-b5c7-cea7d1fac4a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DB62BD5-E692-4089-A76C-C21821CB51D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BFF0E61-29F0-4768-8BBF-4E677D8DF71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8ce8630-28fb-4cc7-a3c6-589ce22c18eb"/>
    <ds:schemaRef ds:uri="c295edf8-f436-49d3-b5c7-cea7d1fac4a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463D555-E9E4-4DD6-BF15-55123BA65C26}">
  <ds:schemaRefs>
    <ds:schemaRef ds:uri="c295edf8-f436-49d3-b5c7-cea7d1fac4af"/>
    <ds:schemaRef ds:uri="http://purl.org/dc/terms/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28ce8630-28fb-4cc7-a3c6-589ce22c18eb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1018</TotalTime>
  <Words>1419</Words>
  <Application>Microsoft Office PowerPoint</Application>
  <PresentationFormat>Widescreen</PresentationFormat>
  <Paragraphs>317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Cambria Math</vt:lpstr>
      <vt:lpstr>Arial</vt:lpstr>
      <vt:lpstr>Calibri</vt:lpstr>
      <vt:lpstr>Wingdings</vt:lpstr>
      <vt:lpstr>Default Theme</vt:lpstr>
      <vt:lpstr>Slide 2: Text Only</vt:lpstr>
      <vt:lpstr>Week 8: Comparing means from related samples PSYC121: Statistics for Psychologists</vt:lpstr>
      <vt:lpstr>Revision of some concepts The t distribution</vt:lpstr>
      <vt:lpstr>Hypothesis testing Z-scores, to recap</vt:lpstr>
      <vt:lpstr>Testing means when the variance is unknown</vt:lpstr>
      <vt:lpstr>One-sampled t-test</vt:lpstr>
      <vt:lpstr>True population effects vs. sample effects</vt:lpstr>
      <vt:lpstr>PowerPoint Presentation</vt:lpstr>
      <vt:lpstr>Degrees of freedom</vt:lpstr>
      <vt:lpstr>One and two-tailed tests</vt:lpstr>
      <vt:lpstr>One and two-tailed tests</vt:lpstr>
      <vt:lpstr>One and two-tailed tests</vt:lpstr>
      <vt:lpstr>One and two-tailed tests</vt:lpstr>
      <vt:lpstr>Determining significance of a result</vt:lpstr>
      <vt:lpstr>Using related samples </vt:lpstr>
      <vt:lpstr>Related samples</vt:lpstr>
      <vt:lpstr>Related samples</vt:lpstr>
      <vt:lpstr>Related samples t-test </vt:lpstr>
      <vt:lpstr>Related samples t-test</vt:lpstr>
      <vt:lpstr>Related samples t-test</vt:lpstr>
      <vt:lpstr>Related samples t-test </vt:lpstr>
      <vt:lpstr>Summary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6: PSYC102: Skills and Analysis</dc:title>
  <dc:creator>Tom Beesley</dc:creator>
  <cp:lastModifiedBy>Tom Beesley</cp:lastModifiedBy>
  <cp:revision>131</cp:revision>
  <dcterms:created xsi:type="dcterms:W3CDTF">2017-10-31T12:29:26Z</dcterms:created>
  <dcterms:modified xsi:type="dcterms:W3CDTF">2022-11-27T13:31:34Z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0x010100EAEEA267B064C44192BB084539ECADAC</vt:lpwstr>
  </property>
</Properties>
</file>