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61" r:id="rId2"/>
  </p:sldMasterIdLst>
  <p:notesMasterIdLst>
    <p:notesMasterId r:id="rId48"/>
  </p:notesMasterIdLst>
  <p:sldIdLst>
    <p:sldId id="256" r:id="rId3"/>
    <p:sldId id="315" r:id="rId4"/>
    <p:sldId id="316" r:id="rId5"/>
    <p:sldId id="317" r:id="rId6"/>
    <p:sldId id="318" r:id="rId7"/>
    <p:sldId id="308" r:id="rId8"/>
    <p:sldId id="319" r:id="rId9"/>
    <p:sldId id="320" r:id="rId10"/>
    <p:sldId id="321" r:id="rId11"/>
    <p:sldId id="307" r:id="rId12"/>
    <p:sldId id="304" r:id="rId13"/>
    <p:sldId id="305" r:id="rId14"/>
    <p:sldId id="306" r:id="rId15"/>
    <p:sldId id="303" r:id="rId16"/>
    <p:sldId id="274" r:id="rId17"/>
    <p:sldId id="275" r:id="rId18"/>
    <p:sldId id="283" r:id="rId19"/>
    <p:sldId id="276" r:id="rId20"/>
    <p:sldId id="277" r:id="rId21"/>
    <p:sldId id="279" r:id="rId22"/>
    <p:sldId id="280" r:id="rId23"/>
    <p:sldId id="282" r:id="rId24"/>
    <p:sldId id="311" r:id="rId25"/>
    <p:sldId id="284" r:id="rId26"/>
    <p:sldId id="285" r:id="rId27"/>
    <p:sldId id="296" r:id="rId28"/>
    <p:sldId id="297" r:id="rId29"/>
    <p:sldId id="288" r:id="rId30"/>
    <p:sldId id="298" r:id="rId31"/>
    <p:sldId id="290" r:id="rId32"/>
    <p:sldId id="292" r:id="rId33"/>
    <p:sldId id="291" r:id="rId34"/>
    <p:sldId id="293" r:id="rId35"/>
    <p:sldId id="294" r:id="rId36"/>
    <p:sldId id="299" r:id="rId37"/>
    <p:sldId id="300" r:id="rId38"/>
    <p:sldId id="301" r:id="rId39"/>
    <p:sldId id="258" r:id="rId40"/>
    <p:sldId id="309" r:id="rId41"/>
    <p:sldId id="302" r:id="rId42"/>
    <p:sldId id="313" r:id="rId43"/>
    <p:sldId id="314" r:id="rId44"/>
    <p:sldId id="273" r:id="rId45"/>
    <p:sldId id="312" r:id="rId46"/>
    <p:sldId id="271" r:id="rId47"/>
  </p:sldIdLst>
  <p:sldSz cx="12192000" cy="6858000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Source Sans Pro" panose="020B0503030403020204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EC75A6-07AD-AE90-3CF2-B6BA6D2C9BA0}" v="6" dt="2025-01-08T22:12:07.995"/>
    <p1510:client id="{85E5566E-A269-D541-9EAF-22C6AFA38110}" v="20" dt="2025-01-08T14:15:09.016"/>
    <p1510:client id="{DBB83042-7254-7944-F9D8-0E2BFBFF7515}" v="179" dt="2025-01-08T11:23:32.4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60000"/>
  </p:normalViewPr>
  <p:slideViewPr>
    <p:cSldViewPr snapToGrid="0">
      <p:cViewPr varScale="1">
        <p:scale>
          <a:sx n="74" d="100"/>
          <a:sy n="74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font" Target="fonts/font5.fntdata"/><Relationship Id="rId58" Type="http://schemas.microsoft.com/office/2016/11/relationships/changesInfo" Target="changesInfos/changesInfo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font" Target="fonts/font3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lls, Emma" userId="b0cf7d44-bd94-4f26-9be2-726468f0e4c6" providerId="ADAL" clId="{85E5566E-A269-D541-9EAF-22C6AFA38110}"/>
    <pc:docChg chg="undo custSel addSld delSld modSld">
      <pc:chgData name="Mills, Emma" userId="b0cf7d44-bd94-4f26-9be2-726468f0e4c6" providerId="ADAL" clId="{85E5566E-A269-D541-9EAF-22C6AFA38110}" dt="2025-01-08T14:14:21.051" v="16464" actId="20577"/>
      <pc:docMkLst>
        <pc:docMk/>
      </pc:docMkLst>
      <pc:sldChg chg="modNotesTx">
        <pc:chgData name="Mills, Emma" userId="b0cf7d44-bd94-4f26-9be2-726468f0e4c6" providerId="ADAL" clId="{85E5566E-A269-D541-9EAF-22C6AFA38110}" dt="2025-01-08T11:28:08.205" v="1"/>
        <pc:sldMkLst>
          <pc:docMk/>
          <pc:sldMk cId="0" sldId="256"/>
        </pc:sldMkLst>
      </pc:sldChg>
      <pc:sldChg chg="modSp del mod">
        <pc:chgData name="Mills, Emma" userId="b0cf7d44-bd94-4f26-9be2-726468f0e4c6" providerId="ADAL" clId="{85E5566E-A269-D541-9EAF-22C6AFA38110}" dt="2025-01-08T14:10:19.341" v="16108" actId="2696"/>
        <pc:sldMkLst>
          <pc:docMk/>
          <pc:sldMk cId="0" sldId="257"/>
        </pc:sldMkLst>
        <pc:spChg chg="mod">
          <ac:chgData name="Mills, Emma" userId="b0cf7d44-bd94-4f26-9be2-726468f0e4c6" providerId="ADAL" clId="{85E5566E-A269-D541-9EAF-22C6AFA38110}" dt="2025-01-08T11:38:18.381" v="47" actId="20577"/>
          <ac:spMkLst>
            <pc:docMk/>
            <pc:sldMk cId="0" sldId="257"/>
            <ac:spMk id="93" creationId="{00000000-0000-0000-0000-000000000000}"/>
          </ac:spMkLst>
        </pc:spChg>
      </pc:sldChg>
      <pc:sldChg chg="modNotesTx">
        <pc:chgData name="Mills, Emma" userId="b0cf7d44-bd94-4f26-9be2-726468f0e4c6" providerId="ADAL" clId="{85E5566E-A269-D541-9EAF-22C6AFA38110}" dt="2025-01-08T13:43:17.092" v="12010" actId="20577"/>
        <pc:sldMkLst>
          <pc:docMk/>
          <pc:sldMk cId="0" sldId="258"/>
        </pc:sldMkLst>
      </pc:sldChg>
      <pc:sldChg chg="modNotesTx">
        <pc:chgData name="Mills, Emma" userId="b0cf7d44-bd94-4f26-9be2-726468f0e4c6" providerId="ADAL" clId="{85E5566E-A269-D541-9EAF-22C6AFA38110}" dt="2025-01-08T14:09:42.771" v="16107" actId="20577"/>
        <pc:sldMkLst>
          <pc:docMk/>
          <pc:sldMk cId="0" sldId="271"/>
        </pc:sldMkLst>
      </pc:sldChg>
      <pc:sldChg chg="modSp mod modNotesTx">
        <pc:chgData name="Mills, Emma" userId="b0cf7d44-bd94-4f26-9be2-726468f0e4c6" providerId="ADAL" clId="{85E5566E-A269-D541-9EAF-22C6AFA38110}" dt="2025-01-08T14:02:03.400" v="14638" actId="20577"/>
        <pc:sldMkLst>
          <pc:docMk/>
          <pc:sldMk cId="2564704948" sldId="273"/>
        </pc:sldMkLst>
        <pc:spChg chg="mod">
          <ac:chgData name="Mills, Emma" userId="b0cf7d44-bd94-4f26-9be2-726468f0e4c6" providerId="ADAL" clId="{85E5566E-A269-D541-9EAF-22C6AFA38110}" dt="2025-01-08T14:00:55.664" v="14565" actId="13926"/>
          <ac:spMkLst>
            <pc:docMk/>
            <pc:sldMk cId="2564704948" sldId="273"/>
            <ac:spMk id="92" creationId="{39A5E5CC-3BD7-1C77-1C72-0B47CD422C22}"/>
          </ac:spMkLst>
        </pc:spChg>
      </pc:sldChg>
      <pc:sldChg chg="modNotesTx">
        <pc:chgData name="Mills, Emma" userId="b0cf7d44-bd94-4f26-9be2-726468f0e4c6" providerId="ADAL" clId="{85E5566E-A269-D541-9EAF-22C6AFA38110}" dt="2025-01-08T12:00:27.303" v="2089" actId="20577"/>
        <pc:sldMkLst>
          <pc:docMk/>
          <pc:sldMk cId="1947384002" sldId="275"/>
        </pc:sldMkLst>
      </pc:sldChg>
      <pc:sldChg chg="modNotesTx">
        <pc:chgData name="Mills, Emma" userId="b0cf7d44-bd94-4f26-9be2-726468f0e4c6" providerId="ADAL" clId="{85E5566E-A269-D541-9EAF-22C6AFA38110}" dt="2025-01-08T12:07:46.774" v="2838" actId="20577"/>
        <pc:sldMkLst>
          <pc:docMk/>
          <pc:sldMk cId="1226724113" sldId="276"/>
        </pc:sldMkLst>
      </pc:sldChg>
      <pc:sldChg chg="modNotesTx">
        <pc:chgData name="Mills, Emma" userId="b0cf7d44-bd94-4f26-9be2-726468f0e4c6" providerId="ADAL" clId="{85E5566E-A269-D541-9EAF-22C6AFA38110}" dt="2025-01-08T12:42:54.560" v="3984" actId="20577"/>
        <pc:sldMkLst>
          <pc:docMk/>
          <pc:sldMk cId="2339304952" sldId="277"/>
        </pc:sldMkLst>
      </pc:sldChg>
      <pc:sldChg chg="modSp mod modNotesTx">
        <pc:chgData name="Mills, Emma" userId="b0cf7d44-bd94-4f26-9be2-726468f0e4c6" providerId="ADAL" clId="{85E5566E-A269-D541-9EAF-22C6AFA38110}" dt="2025-01-08T12:47:41.896" v="4412" actId="20577"/>
        <pc:sldMkLst>
          <pc:docMk/>
          <pc:sldMk cId="2898726649" sldId="279"/>
        </pc:sldMkLst>
        <pc:spChg chg="mod">
          <ac:chgData name="Mills, Emma" userId="b0cf7d44-bd94-4f26-9be2-726468f0e4c6" providerId="ADAL" clId="{85E5566E-A269-D541-9EAF-22C6AFA38110}" dt="2025-01-08T12:46:31.815" v="4404" actId="12"/>
          <ac:spMkLst>
            <pc:docMk/>
            <pc:sldMk cId="2898726649" sldId="279"/>
            <ac:spMk id="2" creationId="{1E9C3C68-4A83-60B2-40EB-A9FD6FCC3909}"/>
          </ac:spMkLst>
        </pc:spChg>
      </pc:sldChg>
      <pc:sldChg chg="modNotesTx">
        <pc:chgData name="Mills, Emma" userId="b0cf7d44-bd94-4f26-9be2-726468f0e4c6" providerId="ADAL" clId="{85E5566E-A269-D541-9EAF-22C6AFA38110}" dt="2025-01-08T12:57:42.710" v="5741" actId="20577"/>
        <pc:sldMkLst>
          <pc:docMk/>
          <pc:sldMk cId="2025442593" sldId="280"/>
        </pc:sldMkLst>
      </pc:sldChg>
      <pc:sldChg chg="del modNotesTx">
        <pc:chgData name="Mills, Emma" userId="b0cf7d44-bd94-4f26-9be2-726468f0e4c6" providerId="ADAL" clId="{85E5566E-A269-D541-9EAF-22C6AFA38110}" dt="2025-01-08T12:50:03.305" v="4739" actId="2696"/>
        <pc:sldMkLst>
          <pc:docMk/>
          <pc:sldMk cId="272852653" sldId="281"/>
        </pc:sldMkLst>
      </pc:sldChg>
      <pc:sldChg chg="modSp mod modNotesTx">
        <pc:chgData name="Mills, Emma" userId="b0cf7d44-bd94-4f26-9be2-726468f0e4c6" providerId="ADAL" clId="{85E5566E-A269-D541-9EAF-22C6AFA38110}" dt="2025-01-08T13:00:23.297" v="6318" actId="20577"/>
        <pc:sldMkLst>
          <pc:docMk/>
          <pc:sldMk cId="157931720" sldId="282"/>
        </pc:sldMkLst>
        <pc:spChg chg="mod">
          <ac:chgData name="Mills, Emma" userId="b0cf7d44-bd94-4f26-9be2-726468f0e4c6" providerId="ADAL" clId="{85E5566E-A269-D541-9EAF-22C6AFA38110}" dt="2025-01-08T12:57:10.287" v="5649" actId="20577"/>
          <ac:spMkLst>
            <pc:docMk/>
            <pc:sldMk cId="157931720" sldId="282"/>
            <ac:spMk id="2" creationId="{4ACD95E9-9972-8B25-66CF-F82503438963}"/>
          </ac:spMkLst>
        </pc:spChg>
      </pc:sldChg>
      <pc:sldChg chg="modSp mod modNotesTx">
        <pc:chgData name="Mills, Emma" userId="b0cf7d44-bd94-4f26-9be2-726468f0e4c6" providerId="ADAL" clId="{85E5566E-A269-D541-9EAF-22C6AFA38110}" dt="2025-01-08T12:04:22.317" v="2471" actId="20577"/>
        <pc:sldMkLst>
          <pc:docMk/>
          <pc:sldMk cId="3889856826" sldId="283"/>
        </pc:sldMkLst>
        <pc:spChg chg="mod">
          <ac:chgData name="Mills, Emma" userId="b0cf7d44-bd94-4f26-9be2-726468f0e4c6" providerId="ADAL" clId="{85E5566E-A269-D541-9EAF-22C6AFA38110}" dt="2025-01-08T12:04:06.584" v="2440" actId="20577"/>
          <ac:spMkLst>
            <pc:docMk/>
            <pc:sldMk cId="3889856826" sldId="283"/>
            <ac:spMk id="92" creationId="{D03AB7EE-45DA-E946-8111-125968C95A85}"/>
          </ac:spMkLst>
        </pc:spChg>
      </pc:sldChg>
      <pc:sldChg chg="modNotesTx">
        <pc:chgData name="Mills, Emma" userId="b0cf7d44-bd94-4f26-9be2-726468f0e4c6" providerId="ADAL" clId="{85E5566E-A269-D541-9EAF-22C6AFA38110}" dt="2025-01-08T13:05:35.925" v="6989" actId="20577"/>
        <pc:sldMkLst>
          <pc:docMk/>
          <pc:sldMk cId="1094704989" sldId="284"/>
        </pc:sldMkLst>
      </pc:sldChg>
      <pc:sldChg chg="modNotesTx">
        <pc:chgData name="Mills, Emma" userId="b0cf7d44-bd94-4f26-9be2-726468f0e4c6" providerId="ADAL" clId="{85E5566E-A269-D541-9EAF-22C6AFA38110}" dt="2025-01-08T13:08:23.389" v="7276" actId="20577"/>
        <pc:sldMkLst>
          <pc:docMk/>
          <pc:sldMk cId="32357330" sldId="285"/>
        </pc:sldMkLst>
      </pc:sldChg>
      <pc:sldChg chg="modSp mod modNotesTx">
        <pc:chgData name="Mills, Emma" userId="b0cf7d44-bd94-4f26-9be2-726468f0e4c6" providerId="ADAL" clId="{85E5566E-A269-D541-9EAF-22C6AFA38110}" dt="2025-01-08T13:10:59.621" v="7688" actId="20577"/>
        <pc:sldMkLst>
          <pc:docMk/>
          <pc:sldMk cId="2321682825" sldId="288"/>
        </pc:sldMkLst>
        <pc:spChg chg="mod">
          <ac:chgData name="Mills, Emma" userId="b0cf7d44-bd94-4f26-9be2-726468f0e4c6" providerId="ADAL" clId="{85E5566E-A269-D541-9EAF-22C6AFA38110}" dt="2025-01-08T13:10:59.621" v="7688" actId="20577"/>
          <ac:spMkLst>
            <pc:docMk/>
            <pc:sldMk cId="2321682825" sldId="288"/>
            <ac:spMk id="93" creationId="{AB13807B-2E56-190A-EB53-60999E4A75A1}"/>
          </ac:spMkLst>
        </pc:spChg>
      </pc:sldChg>
      <pc:sldChg chg="modNotesTx">
        <pc:chgData name="Mills, Emma" userId="b0cf7d44-bd94-4f26-9be2-726468f0e4c6" providerId="ADAL" clId="{85E5566E-A269-D541-9EAF-22C6AFA38110}" dt="2025-01-08T13:21:54.689" v="8628" actId="20577"/>
        <pc:sldMkLst>
          <pc:docMk/>
          <pc:sldMk cId="490972611" sldId="290"/>
        </pc:sldMkLst>
      </pc:sldChg>
      <pc:sldChg chg="modNotesTx">
        <pc:chgData name="Mills, Emma" userId="b0cf7d44-bd94-4f26-9be2-726468f0e4c6" providerId="ADAL" clId="{85E5566E-A269-D541-9EAF-22C6AFA38110}" dt="2025-01-08T13:22:11.615" v="8629" actId="20577"/>
        <pc:sldMkLst>
          <pc:docMk/>
          <pc:sldMk cId="4077423178" sldId="291"/>
        </pc:sldMkLst>
      </pc:sldChg>
      <pc:sldChg chg="modNotesTx">
        <pc:chgData name="Mills, Emma" userId="b0cf7d44-bd94-4f26-9be2-726468f0e4c6" providerId="ADAL" clId="{85E5566E-A269-D541-9EAF-22C6AFA38110}" dt="2025-01-08T13:21:02.189" v="8616" actId="20577"/>
        <pc:sldMkLst>
          <pc:docMk/>
          <pc:sldMk cId="1765631079" sldId="292"/>
        </pc:sldMkLst>
      </pc:sldChg>
      <pc:sldChg chg="modNotesTx">
        <pc:chgData name="Mills, Emma" userId="b0cf7d44-bd94-4f26-9be2-726468f0e4c6" providerId="ADAL" clId="{85E5566E-A269-D541-9EAF-22C6AFA38110}" dt="2025-01-08T13:22:59.596" v="8739" actId="20577"/>
        <pc:sldMkLst>
          <pc:docMk/>
          <pc:sldMk cId="1694322532" sldId="293"/>
        </pc:sldMkLst>
      </pc:sldChg>
      <pc:sldChg chg="modSp mod modNotesTx">
        <pc:chgData name="Mills, Emma" userId="b0cf7d44-bd94-4f26-9be2-726468f0e4c6" providerId="ADAL" clId="{85E5566E-A269-D541-9EAF-22C6AFA38110}" dt="2025-01-08T13:24:51.800" v="9167" actId="20577"/>
        <pc:sldMkLst>
          <pc:docMk/>
          <pc:sldMk cId="2630387676" sldId="294"/>
        </pc:sldMkLst>
        <pc:spChg chg="mod">
          <ac:chgData name="Mills, Emma" userId="b0cf7d44-bd94-4f26-9be2-726468f0e4c6" providerId="ADAL" clId="{85E5566E-A269-D541-9EAF-22C6AFA38110}" dt="2025-01-08T13:23:54.289" v="8918" actId="13926"/>
          <ac:spMkLst>
            <pc:docMk/>
            <pc:sldMk cId="2630387676" sldId="294"/>
            <ac:spMk id="2" creationId="{3BDD6390-8446-43FE-C5E1-9A69D1CB77D0}"/>
          </ac:spMkLst>
        </pc:spChg>
      </pc:sldChg>
      <pc:sldChg chg="modNotesTx">
        <pc:chgData name="Mills, Emma" userId="b0cf7d44-bd94-4f26-9be2-726468f0e4c6" providerId="ADAL" clId="{85E5566E-A269-D541-9EAF-22C6AFA38110}" dt="2025-01-08T13:08:43.721" v="7347" actId="20577"/>
        <pc:sldMkLst>
          <pc:docMk/>
          <pc:sldMk cId="1430785746" sldId="296"/>
        </pc:sldMkLst>
      </pc:sldChg>
      <pc:sldChg chg="modNotesTx">
        <pc:chgData name="Mills, Emma" userId="b0cf7d44-bd94-4f26-9be2-726468f0e4c6" providerId="ADAL" clId="{85E5566E-A269-D541-9EAF-22C6AFA38110}" dt="2025-01-08T13:10:43.750" v="7667" actId="20577"/>
        <pc:sldMkLst>
          <pc:docMk/>
          <pc:sldMk cId="282775413" sldId="297"/>
        </pc:sldMkLst>
      </pc:sldChg>
      <pc:sldChg chg="modSp modNotesTx">
        <pc:chgData name="Mills, Emma" userId="b0cf7d44-bd94-4f26-9be2-726468f0e4c6" providerId="ADAL" clId="{85E5566E-A269-D541-9EAF-22C6AFA38110}" dt="2025-01-08T13:21:49.801" v="8627"/>
        <pc:sldMkLst>
          <pc:docMk/>
          <pc:sldMk cId="3897870310" sldId="298"/>
        </pc:sldMkLst>
        <pc:spChg chg="mod">
          <ac:chgData name="Mills, Emma" userId="b0cf7d44-bd94-4f26-9be2-726468f0e4c6" providerId="ADAL" clId="{85E5566E-A269-D541-9EAF-22C6AFA38110}" dt="2025-01-08T13:15:39.085" v="8317" actId="58"/>
          <ac:spMkLst>
            <pc:docMk/>
            <pc:sldMk cId="3897870310" sldId="298"/>
            <ac:spMk id="5" creationId="{18746EAD-D5B6-7EF1-D3E3-EBF4488F8A5F}"/>
          </ac:spMkLst>
        </pc:spChg>
      </pc:sldChg>
      <pc:sldChg chg="modNotesTx">
        <pc:chgData name="Mills, Emma" userId="b0cf7d44-bd94-4f26-9be2-726468f0e4c6" providerId="ADAL" clId="{85E5566E-A269-D541-9EAF-22C6AFA38110}" dt="2025-01-08T13:28:39.481" v="9936" actId="20577"/>
        <pc:sldMkLst>
          <pc:docMk/>
          <pc:sldMk cId="1682255263" sldId="299"/>
        </pc:sldMkLst>
      </pc:sldChg>
      <pc:sldChg chg="addSp modSp mod modNotesTx">
        <pc:chgData name="Mills, Emma" userId="b0cf7d44-bd94-4f26-9be2-726468f0e4c6" providerId="ADAL" clId="{85E5566E-A269-D541-9EAF-22C6AFA38110}" dt="2025-01-08T13:36:13.485" v="11124" actId="20577"/>
        <pc:sldMkLst>
          <pc:docMk/>
          <pc:sldMk cId="1035820398" sldId="300"/>
        </pc:sldMkLst>
        <pc:spChg chg="mod">
          <ac:chgData name="Mills, Emma" userId="b0cf7d44-bd94-4f26-9be2-726468f0e4c6" providerId="ADAL" clId="{85E5566E-A269-D541-9EAF-22C6AFA38110}" dt="2025-01-08T13:33:23.989" v="10825" actId="1036"/>
          <ac:spMkLst>
            <pc:docMk/>
            <pc:sldMk cId="1035820398" sldId="300"/>
            <ac:spMk id="2" creationId="{783F4087-B40F-6670-4A24-8EC31745E8C2}"/>
          </ac:spMkLst>
        </pc:spChg>
        <pc:spChg chg="add mod">
          <ac:chgData name="Mills, Emma" userId="b0cf7d44-bd94-4f26-9be2-726468f0e4c6" providerId="ADAL" clId="{85E5566E-A269-D541-9EAF-22C6AFA38110}" dt="2025-01-08T13:34:08.966" v="10867" actId="207"/>
          <ac:spMkLst>
            <pc:docMk/>
            <pc:sldMk cId="1035820398" sldId="300"/>
            <ac:spMk id="5" creationId="{C529F22E-DC54-8121-4044-78DD71233DFB}"/>
          </ac:spMkLst>
        </pc:spChg>
        <pc:spChg chg="mod">
          <ac:chgData name="Mills, Emma" userId="b0cf7d44-bd94-4f26-9be2-726468f0e4c6" providerId="ADAL" clId="{85E5566E-A269-D541-9EAF-22C6AFA38110}" dt="2025-01-08T13:33:23.989" v="10825" actId="1036"/>
          <ac:spMkLst>
            <pc:docMk/>
            <pc:sldMk cId="1035820398" sldId="300"/>
            <ac:spMk id="92" creationId="{FEA5725F-D9FC-EBB4-6AF6-62352B83E73F}"/>
          </ac:spMkLst>
        </pc:spChg>
      </pc:sldChg>
      <pc:sldChg chg="modNotesTx">
        <pc:chgData name="Mills, Emma" userId="b0cf7d44-bd94-4f26-9be2-726468f0e4c6" providerId="ADAL" clId="{85E5566E-A269-D541-9EAF-22C6AFA38110}" dt="2025-01-08T13:40:03.532" v="11780" actId="20577"/>
        <pc:sldMkLst>
          <pc:docMk/>
          <pc:sldMk cId="2592631560" sldId="301"/>
        </pc:sldMkLst>
      </pc:sldChg>
      <pc:sldChg chg="modSp mod modNotesTx">
        <pc:chgData name="Mills, Emma" userId="b0cf7d44-bd94-4f26-9be2-726468f0e4c6" providerId="ADAL" clId="{85E5566E-A269-D541-9EAF-22C6AFA38110}" dt="2025-01-08T13:51:23.104" v="13239" actId="20577"/>
        <pc:sldMkLst>
          <pc:docMk/>
          <pc:sldMk cId="2953341386" sldId="302"/>
        </pc:sldMkLst>
        <pc:spChg chg="mod">
          <ac:chgData name="Mills, Emma" userId="b0cf7d44-bd94-4f26-9be2-726468f0e4c6" providerId="ADAL" clId="{85E5566E-A269-D541-9EAF-22C6AFA38110}" dt="2025-01-08T13:51:01.987" v="13232" actId="27636"/>
          <ac:spMkLst>
            <pc:docMk/>
            <pc:sldMk cId="2953341386" sldId="302"/>
            <ac:spMk id="92" creationId="{DCC5F4B2-695E-2FEC-B8D3-99FCE7A48E1A}"/>
          </ac:spMkLst>
        </pc:spChg>
      </pc:sldChg>
      <pc:sldChg chg="modNotesTx">
        <pc:chgData name="Mills, Emma" userId="b0cf7d44-bd94-4f26-9be2-726468f0e4c6" providerId="ADAL" clId="{85E5566E-A269-D541-9EAF-22C6AFA38110}" dt="2025-01-08T11:54:59.226" v="1437" actId="20577"/>
        <pc:sldMkLst>
          <pc:docMk/>
          <pc:sldMk cId="4225451196" sldId="304"/>
        </pc:sldMkLst>
      </pc:sldChg>
      <pc:sldChg chg="modNotesTx">
        <pc:chgData name="Mills, Emma" userId="b0cf7d44-bd94-4f26-9be2-726468f0e4c6" providerId="ADAL" clId="{85E5566E-A269-D541-9EAF-22C6AFA38110}" dt="2025-01-08T11:55:22.791" v="1439" actId="20577"/>
        <pc:sldMkLst>
          <pc:docMk/>
          <pc:sldMk cId="2385089451" sldId="305"/>
        </pc:sldMkLst>
      </pc:sldChg>
      <pc:sldChg chg="modNotesTx">
        <pc:chgData name="Mills, Emma" userId="b0cf7d44-bd94-4f26-9be2-726468f0e4c6" providerId="ADAL" clId="{85E5566E-A269-D541-9EAF-22C6AFA38110}" dt="2025-01-08T11:56:26.168" v="1440"/>
        <pc:sldMkLst>
          <pc:docMk/>
          <pc:sldMk cId="2723436408" sldId="306"/>
        </pc:sldMkLst>
      </pc:sldChg>
      <pc:sldChg chg="modNotesTx">
        <pc:chgData name="Mills, Emma" userId="b0cf7d44-bd94-4f26-9be2-726468f0e4c6" providerId="ADAL" clId="{85E5566E-A269-D541-9EAF-22C6AFA38110}" dt="2025-01-08T11:54:29.417" v="1418" actId="20577"/>
        <pc:sldMkLst>
          <pc:docMk/>
          <pc:sldMk cId="2697147984" sldId="307"/>
        </pc:sldMkLst>
      </pc:sldChg>
      <pc:sldChg chg="modSp mod modNotesTx">
        <pc:chgData name="Mills, Emma" userId="b0cf7d44-bd94-4f26-9be2-726468f0e4c6" providerId="ADAL" clId="{85E5566E-A269-D541-9EAF-22C6AFA38110}" dt="2025-01-08T11:49:44.006" v="831" actId="20577"/>
        <pc:sldMkLst>
          <pc:docMk/>
          <pc:sldMk cId="4159820275" sldId="308"/>
        </pc:sldMkLst>
        <pc:spChg chg="mod">
          <ac:chgData name="Mills, Emma" userId="b0cf7d44-bd94-4f26-9be2-726468f0e4c6" providerId="ADAL" clId="{85E5566E-A269-D541-9EAF-22C6AFA38110}" dt="2025-01-08T11:49:44.006" v="831" actId="20577"/>
          <ac:spMkLst>
            <pc:docMk/>
            <pc:sldMk cId="4159820275" sldId="308"/>
            <ac:spMk id="92" creationId="{00000000-0000-0000-0000-000000000000}"/>
          </ac:spMkLst>
        </pc:spChg>
      </pc:sldChg>
      <pc:sldChg chg="modNotesTx">
        <pc:chgData name="Mills, Emma" userId="b0cf7d44-bd94-4f26-9be2-726468f0e4c6" providerId="ADAL" clId="{85E5566E-A269-D541-9EAF-22C6AFA38110}" dt="2025-01-08T13:49:07.253" v="13199" actId="20577"/>
        <pc:sldMkLst>
          <pc:docMk/>
          <pc:sldMk cId="2712126762" sldId="309"/>
        </pc:sldMkLst>
      </pc:sldChg>
      <pc:sldChg chg="modNotesTx">
        <pc:chgData name="Mills, Emma" userId="b0cf7d44-bd94-4f26-9be2-726468f0e4c6" providerId="ADAL" clId="{85E5566E-A269-D541-9EAF-22C6AFA38110}" dt="2025-01-08T13:03:13.757" v="6706" actId="20577"/>
        <pc:sldMkLst>
          <pc:docMk/>
          <pc:sldMk cId="1576546184" sldId="311"/>
        </pc:sldMkLst>
      </pc:sldChg>
      <pc:sldChg chg="modNotesTx">
        <pc:chgData name="Mills, Emma" userId="b0cf7d44-bd94-4f26-9be2-726468f0e4c6" providerId="ADAL" clId="{85E5566E-A269-D541-9EAF-22C6AFA38110}" dt="2025-01-08T14:08:27.588" v="15812" actId="20577"/>
        <pc:sldMkLst>
          <pc:docMk/>
          <pc:sldMk cId="1276747134" sldId="312"/>
        </pc:sldMkLst>
      </pc:sldChg>
      <pc:sldChg chg="modNotesTx">
        <pc:chgData name="Mills, Emma" userId="b0cf7d44-bd94-4f26-9be2-726468f0e4c6" providerId="ADAL" clId="{85E5566E-A269-D541-9EAF-22C6AFA38110}" dt="2025-01-08T13:53:01.084" v="13496" actId="20577"/>
        <pc:sldMkLst>
          <pc:docMk/>
          <pc:sldMk cId="916921036" sldId="313"/>
        </pc:sldMkLst>
      </pc:sldChg>
      <pc:sldChg chg="modNotesTx">
        <pc:chgData name="Mills, Emma" userId="b0cf7d44-bd94-4f26-9be2-726468f0e4c6" providerId="ADAL" clId="{85E5566E-A269-D541-9EAF-22C6AFA38110}" dt="2025-01-08T13:57:45.380" v="14242" actId="20577"/>
        <pc:sldMkLst>
          <pc:docMk/>
          <pc:sldMk cId="3227384390" sldId="314"/>
        </pc:sldMkLst>
      </pc:sldChg>
      <pc:sldChg chg="modSp add mod modNotesTx">
        <pc:chgData name="Mills, Emma" userId="b0cf7d44-bd94-4f26-9be2-726468f0e4c6" providerId="ADAL" clId="{85E5566E-A269-D541-9EAF-22C6AFA38110}" dt="2025-01-08T14:13:44.249" v="16403" actId="20577"/>
        <pc:sldMkLst>
          <pc:docMk/>
          <pc:sldMk cId="1524370121" sldId="315"/>
        </pc:sldMkLst>
        <pc:spChg chg="mod">
          <ac:chgData name="Mills, Emma" userId="b0cf7d44-bd94-4f26-9be2-726468f0e4c6" providerId="ADAL" clId="{85E5566E-A269-D541-9EAF-22C6AFA38110}" dt="2025-01-08T11:41:45.096" v="111" actId="20577"/>
          <ac:spMkLst>
            <pc:docMk/>
            <pc:sldMk cId="1524370121" sldId="315"/>
            <ac:spMk id="92" creationId="{4DE7F450-39CD-4F95-4721-BC1B771393CF}"/>
          </ac:spMkLst>
        </pc:spChg>
      </pc:sldChg>
      <pc:sldChg chg="modSp add mod modNotesTx">
        <pc:chgData name="Mills, Emma" userId="b0cf7d44-bd94-4f26-9be2-726468f0e4c6" providerId="ADAL" clId="{85E5566E-A269-D541-9EAF-22C6AFA38110}" dt="2025-01-08T14:14:21.051" v="16464" actId="20577"/>
        <pc:sldMkLst>
          <pc:docMk/>
          <pc:sldMk cId="1015870509" sldId="316"/>
        </pc:sldMkLst>
        <pc:spChg chg="mod">
          <ac:chgData name="Mills, Emma" userId="b0cf7d44-bd94-4f26-9be2-726468f0e4c6" providerId="ADAL" clId="{85E5566E-A269-D541-9EAF-22C6AFA38110}" dt="2025-01-08T11:42:56.200" v="151" actId="20577"/>
          <ac:spMkLst>
            <pc:docMk/>
            <pc:sldMk cId="1015870509" sldId="316"/>
            <ac:spMk id="92" creationId="{92A810D5-8CB5-5EB2-512C-7E08FF05261F}"/>
          </ac:spMkLst>
        </pc:spChg>
      </pc:sldChg>
      <pc:sldChg chg="modSp add mod modNotesTx">
        <pc:chgData name="Mills, Emma" userId="b0cf7d44-bd94-4f26-9be2-726468f0e4c6" providerId="ADAL" clId="{85E5566E-A269-D541-9EAF-22C6AFA38110}" dt="2025-01-08T11:42:46.504" v="150" actId="20577"/>
        <pc:sldMkLst>
          <pc:docMk/>
          <pc:sldMk cId="3510479155" sldId="317"/>
        </pc:sldMkLst>
        <pc:spChg chg="mod">
          <ac:chgData name="Mills, Emma" userId="b0cf7d44-bd94-4f26-9be2-726468f0e4c6" providerId="ADAL" clId="{85E5566E-A269-D541-9EAF-22C6AFA38110}" dt="2025-01-08T11:42:46.504" v="150" actId="20577"/>
          <ac:spMkLst>
            <pc:docMk/>
            <pc:sldMk cId="3510479155" sldId="317"/>
            <ac:spMk id="92" creationId="{C535EA54-9A13-8E90-377B-7A49C6ADE914}"/>
          </ac:spMkLst>
        </pc:spChg>
      </pc:sldChg>
      <pc:sldChg chg="add modNotesTx">
        <pc:chgData name="Mills, Emma" userId="b0cf7d44-bd94-4f26-9be2-726468f0e4c6" providerId="ADAL" clId="{85E5566E-A269-D541-9EAF-22C6AFA38110}" dt="2025-01-08T11:43:14.191" v="152" actId="20577"/>
        <pc:sldMkLst>
          <pc:docMk/>
          <pc:sldMk cId="2531460533" sldId="318"/>
        </pc:sldMkLst>
      </pc:sldChg>
      <pc:sldChg chg="modSp add mod modNotesTx">
        <pc:chgData name="Mills, Emma" userId="b0cf7d44-bd94-4f26-9be2-726468f0e4c6" providerId="ADAL" clId="{85E5566E-A269-D541-9EAF-22C6AFA38110}" dt="2025-01-08T11:49:51.132" v="834" actId="20577"/>
        <pc:sldMkLst>
          <pc:docMk/>
          <pc:sldMk cId="1499931337" sldId="319"/>
        </pc:sldMkLst>
        <pc:spChg chg="mod">
          <ac:chgData name="Mills, Emma" userId="b0cf7d44-bd94-4f26-9be2-726468f0e4c6" providerId="ADAL" clId="{85E5566E-A269-D541-9EAF-22C6AFA38110}" dt="2025-01-08T11:49:51.132" v="834" actId="20577"/>
          <ac:spMkLst>
            <pc:docMk/>
            <pc:sldMk cId="1499931337" sldId="319"/>
            <ac:spMk id="92" creationId="{8FE9D2AF-9C6B-C4F5-6391-2342BD9A7D35}"/>
          </ac:spMkLst>
        </pc:spChg>
      </pc:sldChg>
      <pc:sldChg chg="modSp add mod modNotesTx">
        <pc:chgData name="Mills, Emma" userId="b0cf7d44-bd94-4f26-9be2-726468f0e4c6" providerId="ADAL" clId="{85E5566E-A269-D541-9EAF-22C6AFA38110}" dt="2025-01-08T11:49:59.739" v="837" actId="20577"/>
        <pc:sldMkLst>
          <pc:docMk/>
          <pc:sldMk cId="1950944341" sldId="320"/>
        </pc:sldMkLst>
        <pc:spChg chg="mod">
          <ac:chgData name="Mills, Emma" userId="b0cf7d44-bd94-4f26-9be2-726468f0e4c6" providerId="ADAL" clId="{85E5566E-A269-D541-9EAF-22C6AFA38110}" dt="2025-01-08T11:49:59.739" v="837" actId="20577"/>
          <ac:spMkLst>
            <pc:docMk/>
            <pc:sldMk cId="1950944341" sldId="320"/>
            <ac:spMk id="92" creationId="{128C60E9-495E-9350-985B-471D23B61D5D}"/>
          </ac:spMkLst>
        </pc:spChg>
      </pc:sldChg>
      <pc:sldChg chg="modSp add mod modNotesTx">
        <pc:chgData name="Mills, Emma" userId="b0cf7d44-bd94-4f26-9be2-726468f0e4c6" providerId="ADAL" clId="{85E5566E-A269-D541-9EAF-22C6AFA38110}" dt="2025-01-08T11:50:04.066" v="839" actId="20577"/>
        <pc:sldMkLst>
          <pc:docMk/>
          <pc:sldMk cId="1681454995" sldId="321"/>
        </pc:sldMkLst>
        <pc:spChg chg="mod">
          <ac:chgData name="Mills, Emma" userId="b0cf7d44-bd94-4f26-9be2-726468f0e4c6" providerId="ADAL" clId="{85E5566E-A269-D541-9EAF-22C6AFA38110}" dt="2025-01-08T11:50:04.066" v="839" actId="20577"/>
          <ac:spMkLst>
            <pc:docMk/>
            <pc:sldMk cId="1681454995" sldId="321"/>
            <ac:spMk id="92" creationId="{BE0E4C04-CF83-EEEF-C824-D190FEF98313}"/>
          </ac:spMkLst>
        </pc:spChg>
      </pc:sldChg>
      <pc:sldChg chg="addSp delSp modSp add del mod">
        <pc:chgData name="Mills, Emma" userId="b0cf7d44-bd94-4f26-9be2-726468f0e4c6" providerId="ADAL" clId="{85E5566E-A269-D541-9EAF-22C6AFA38110}" dt="2025-01-08T12:41:02.818" v="3722" actId="2696"/>
        <pc:sldMkLst>
          <pc:docMk/>
          <pc:sldMk cId="1132160859" sldId="322"/>
        </pc:sldMkLst>
        <pc:picChg chg="add del mod">
          <ac:chgData name="Mills, Emma" userId="b0cf7d44-bd94-4f26-9be2-726468f0e4c6" providerId="ADAL" clId="{85E5566E-A269-D541-9EAF-22C6AFA38110}" dt="2025-01-08T12:40:54.151" v="3721" actId="478"/>
          <ac:picMkLst>
            <pc:docMk/>
            <pc:sldMk cId="1132160859" sldId="322"/>
            <ac:picMk id="10" creationId="{7AB48EE8-DED2-72B2-EEDF-0B0E5466B65C}"/>
          </ac:picMkLst>
        </pc:picChg>
      </pc:sldChg>
      <pc:sldChg chg="add del">
        <pc:chgData name="Mills, Emma" userId="b0cf7d44-bd94-4f26-9be2-726468f0e4c6" providerId="ADAL" clId="{85E5566E-A269-D541-9EAF-22C6AFA38110}" dt="2025-01-08T11:49:30.934" v="830" actId="2696"/>
        <pc:sldMkLst>
          <pc:docMk/>
          <pc:sldMk cId="2144548402" sldId="322"/>
        </pc:sldMkLst>
      </pc:sldChg>
    </pc:docChg>
  </pc:docChgLst>
  <pc:docChgLst>
    <pc:chgData name="Mills, Emma" userId="S::millse@lancaster.ac.uk::b0cf7d44-bd94-4f26-9be2-726468f0e4c6" providerId="AD" clId="Web-{180BF9F8-577F-945E-F41D-9459C46D1E9B}"/>
    <pc:docChg chg="modSld">
      <pc:chgData name="Mills, Emma" userId="S::millse@lancaster.ac.uk::b0cf7d44-bd94-4f26-9be2-726468f0e4c6" providerId="AD" clId="Web-{180BF9F8-577F-945E-F41D-9459C46D1E9B}" dt="2025-01-08T22:17:52.338" v="51"/>
      <pc:docMkLst>
        <pc:docMk/>
      </pc:docMkLst>
      <pc:sldChg chg="modNotes">
        <pc:chgData name="Mills, Emma" userId="S::millse@lancaster.ac.uk::b0cf7d44-bd94-4f26-9be2-726468f0e4c6" providerId="AD" clId="Web-{180BF9F8-577F-945E-F41D-9459C46D1E9B}" dt="2025-01-08T22:15:00.487" v="0"/>
        <pc:sldMkLst>
          <pc:docMk/>
          <pc:sldMk cId="0" sldId="256"/>
        </pc:sldMkLst>
      </pc:sldChg>
      <pc:sldChg chg="modNotes">
        <pc:chgData name="Mills, Emma" userId="S::millse@lancaster.ac.uk::b0cf7d44-bd94-4f26-9be2-726468f0e4c6" providerId="AD" clId="Web-{180BF9F8-577F-945E-F41D-9459C46D1E9B}" dt="2025-01-08T22:17:23.696" v="43"/>
        <pc:sldMkLst>
          <pc:docMk/>
          <pc:sldMk cId="0" sldId="258"/>
        </pc:sldMkLst>
      </pc:sldChg>
      <pc:sldChg chg="modNotes">
        <pc:chgData name="Mills, Emma" userId="S::millse@lancaster.ac.uk::b0cf7d44-bd94-4f26-9be2-726468f0e4c6" providerId="AD" clId="Web-{180BF9F8-577F-945E-F41D-9459C46D1E9B}" dt="2025-01-08T22:17:52.338" v="51"/>
        <pc:sldMkLst>
          <pc:docMk/>
          <pc:sldMk cId="0" sldId="271"/>
        </pc:sldMkLst>
      </pc:sldChg>
      <pc:sldChg chg="modNotes">
        <pc:chgData name="Mills, Emma" userId="S::millse@lancaster.ac.uk::b0cf7d44-bd94-4f26-9be2-726468f0e4c6" providerId="AD" clId="Web-{180BF9F8-577F-945E-F41D-9459C46D1E9B}" dt="2025-01-08T22:17:42.822" v="49"/>
        <pc:sldMkLst>
          <pc:docMk/>
          <pc:sldMk cId="2564704948" sldId="273"/>
        </pc:sldMkLst>
      </pc:sldChg>
      <pc:sldChg chg="modNotes">
        <pc:chgData name="Mills, Emma" userId="S::millse@lancaster.ac.uk::b0cf7d44-bd94-4f26-9be2-726468f0e4c6" providerId="AD" clId="Web-{180BF9F8-577F-945E-F41D-9459C46D1E9B}" dt="2025-01-08T22:15:58.818" v="16"/>
        <pc:sldMkLst>
          <pc:docMk/>
          <pc:sldMk cId="25284716" sldId="274"/>
        </pc:sldMkLst>
      </pc:sldChg>
      <pc:sldChg chg="modNotes">
        <pc:chgData name="Mills, Emma" userId="S::millse@lancaster.ac.uk::b0cf7d44-bd94-4f26-9be2-726468f0e4c6" providerId="AD" clId="Web-{180BF9F8-577F-945E-F41D-9459C46D1E9B}" dt="2025-01-08T22:16:04.771" v="18"/>
        <pc:sldMkLst>
          <pc:docMk/>
          <pc:sldMk cId="1947384002" sldId="275"/>
        </pc:sldMkLst>
      </pc:sldChg>
      <pc:sldChg chg="modNotes">
        <pc:chgData name="Mills, Emma" userId="S::millse@lancaster.ac.uk::b0cf7d44-bd94-4f26-9be2-726468f0e4c6" providerId="AD" clId="Web-{180BF9F8-577F-945E-F41D-9459C46D1E9B}" dt="2025-01-08T22:16:10.021" v="22"/>
        <pc:sldMkLst>
          <pc:docMk/>
          <pc:sldMk cId="1226724113" sldId="276"/>
        </pc:sldMkLst>
      </pc:sldChg>
      <pc:sldChg chg="modNotes">
        <pc:chgData name="Mills, Emma" userId="S::millse@lancaster.ac.uk::b0cf7d44-bd94-4f26-9be2-726468f0e4c6" providerId="AD" clId="Web-{180BF9F8-577F-945E-F41D-9459C46D1E9B}" dt="2025-01-08T22:16:13.225" v="23"/>
        <pc:sldMkLst>
          <pc:docMk/>
          <pc:sldMk cId="2339304952" sldId="277"/>
        </pc:sldMkLst>
      </pc:sldChg>
      <pc:sldChg chg="modNotes">
        <pc:chgData name="Mills, Emma" userId="S::millse@lancaster.ac.uk::b0cf7d44-bd94-4f26-9be2-726468f0e4c6" providerId="AD" clId="Web-{180BF9F8-577F-945E-F41D-9459C46D1E9B}" dt="2025-01-08T22:16:17.365" v="24"/>
        <pc:sldMkLst>
          <pc:docMk/>
          <pc:sldMk cId="2898726649" sldId="279"/>
        </pc:sldMkLst>
      </pc:sldChg>
      <pc:sldChg chg="modNotes">
        <pc:chgData name="Mills, Emma" userId="S::millse@lancaster.ac.uk::b0cf7d44-bd94-4f26-9be2-726468f0e4c6" providerId="AD" clId="Web-{180BF9F8-577F-945E-F41D-9459C46D1E9B}" dt="2025-01-08T22:16:20.366" v="25"/>
        <pc:sldMkLst>
          <pc:docMk/>
          <pc:sldMk cId="2025442593" sldId="280"/>
        </pc:sldMkLst>
      </pc:sldChg>
      <pc:sldChg chg="modNotes">
        <pc:chgData name="Mills, Emma" userId="S::millse@lancaster.ac.uk::b0cf7d44-bd94-4f26-9be2-726468f0e4c6" providerId="AD" clId="Web-{180BF9F8-577F-945E-F41D-9459C46D1E9B}" dt="2025-01-08T22:16:24.319" v="26"/>
        <pc:sldMkLst>
          <pc:docMk/>
          <pc:sldMk cId="157931720" sldId="282"/>
        </pc:sldMkLst>
      </pc:sldChg>
      <pc:sldChg chg="modNotes">
        <pc:chgData name="Mills, Emma" userId="S::millse@lancaster.ac.uk::b0cf7d44-bd94-4f26-9be2-726468f0e4c6" providerId="AD" clId="Web-{180BF9F8-577F-945E-F41D-9459C46D1E9B}" dt="2025-01-08T22:16:07.146" v="20"/>
        <pc:sldMkLst>
          <pc:docMk/>
          <pc:sldMk cId="3889856826" sldId="283"/>
        </pc:sldMkLst>
      </pc:sldChg>
      <pc:sldChg chg="modNotes">
        <pc:chgData name="Mills, Emma" userId="S::millse@lancaster.ac.uk::b0cf7d44-bd94-4f26-9be2-726468f0e4c6" providerId="AD" clId="Web-{180BF9F8-577F-945E-F41D-9459C46D1E9B}" dt="2025-01-08T22:16:32.397" v="28"/>
        <pc:sldMkLst>
          <pc:docMk/>
          <pc:sldMk cId="1094704989" sldId="284"/>
        </pc:sldMkLst>
      </pc:sldChg>
      <pc:sldChg chg="modNotes">
        <pc:chgData name="Mills, Emma" userId="S::millse@lancaster.ac.uk::b0cf7d44-bd94-4f26-9be2-726468f0e4c6" providerId="AD" clId="Web-{180BF9F8-577F-945E-F41D-9459C46D1E9B}" dt="2025-01-08T22:16:34.585" v="29"/>
        <pc:sldMkLst>
          <pc:docMk/>
          <pc:sldMk cId="32357330" sldId="285"/>
        </pc:sldMkLst>
      </pc:sldChg>
      <pc:sldChg chg="modNotes">
        <pc:chgData name="Mills, Emma" userId="S::millse@lancaster.ac.uk::b0cf7d44-bd94-4f26-9be2-726468f0e4c6" providerId="AD" clId="Web-{180BF9F8-577F-945E-F41D-9459C46D1E9B}" dt="2025-01-08T22:16:46.257" v="32"/>
        <pc:sldMkLst>
          <pc:docMk/>
          <pc:sldMk cId="2321682825" sldId="288"/>
        </pc:sldMkLst>
      </pc:sldChg>
      <pc:sldChg chg="modNotes">
        <pc:chgData name="Mills, Emma" userId="S::millse@lancaster.ac.uk::b0cf7d44-bd94-4f26-9be2-726468f0e4c6" providerId="AD" clId="Web-{180BF9F8-577F-945E-F41D-9459C46D1E9B}" dt="2025-01-08T22:16:52.523" v="34"/>
        <pc:sldMkLst>
          <pc:docMk/>
          <pc:sldMk cId="490972611" sldId="290"/>
        </pc:sldMkLst>
      </pc:sldChg>
      <pc:sldChg chg="modNotes">
        <pc:chgData name="Mills, Emma" userId="S::millse@lancaster.ac.uk::b0cf7d44-bd94-4f26-9be2-726468f0e4c6" providerId="AD" clId="Web-{180BF9F8-577F-945E-F41D-9459C46D1E9B}" dt="2025-01-08T22:17:01.336" v="37"/>
        <pc:sldMkLst>
          <pc:docMk/>
          <pc:sldMk cId="4077423178" sldId="291"/>
        </pc:sldMkLst>
      </pc:sldChg>
      <pc:sldChg chg="modNotes">
        <pc:chgData name="Mills, Emma" userId="S::millse@lancaster.ac.uk::b0cf7d44-bd94-4f26-9be2-726468f0e4c6" providerId="AD" clId="Web-{180BF9F8-577F-945E-F41D-9459C46D1E9B}" dt="2025-01-08T22:16:55.273" v="35"/>
        <pc:sldMkLst>
          <pc:docMk/>
          <pc:sldMk cId="1765631079" sldId="292"/>
        </pc:sldMkLst>
      </pc:sldChg>
      <pc:sldChg chg="modNotes">
        <pc:chgData name="Mills, Emma" userId="S::millse@lancaster.ac.uk::b0cf7d44-bd94-4f26-9be2-726468f0e4c6" providerId="AD" clId="Web-{180BF9F8-577F-945E-F41D-9459C46D1E9B}" dt="2025-01-08T22:17:03.508" v="38"/>
        <pc:sldMkLst>
          <pc:docMk/>
          <pc:sldMk cId="1694322532" sldId="293"/>
        </pc:sldMkLst>
      </pc:sldChg>
      <pc:sldChg chg="modNotes">
        <pc:chgData name="Mills, Emma" userId="S::millse@lancaster.ac.uk::b0cf7d44-bd94-4f26-9be2-726468f0e4c6" providerId="AD" clId="Web-{180BF9F8-577F-945E-F41D-9459C46D1E9B}" dt="2025-01-08T22:17:07.352" v="39"/>
        <pc:sldMkLst>
          <pc:docMk/>
          <pc:sldMk cId="2630387676" sldId="294"/>
        </pc:sldMkLst>
      </pc:sldChg>
      <pc:sldChg chg="modNotes">
        <pc:chgData name="Mills, Emma" userId="S::millse@lancaster.ac.uk::b0cf7d44-bd94-4f26-9be2-726468f0e4c6" providerId="AD" clId="Web-{180BF9F8-577F-945E-F41D-9459C46D1E9B}" dt="2025-01-08T22:16:37.476" v="30"/>
        <pc:sldMkLst>
          <pc:docMk/>
          <pc:sldMk cId="1430785746" sldId="296"/>
        </pc:sldMkLst>
      </pc:sldChg>
      <pc:sldChg chg="modNotes">
        <pc:chgData name="Mills, Emma" userId="S::millse@lancaster.ac.uk::b0cf7d44-bd94-4f26-9be2-726468f0e4c6" providerId="AD" clId="Web-{180BF9F8-577F-945E-F41D-9459C46D1E9B}" dt="2025-01-08T22:16:41.507" v="31"/>
        <pc:sldMkLst>
          <pc:docMk/>
          <pc:sldMk cId="282775413" sldId="297"/>
        </pc:sldMkLst>
      </pc:sldChg>
      <pc:sldChg chg="modNotes">
        <pc:chgData name="Mills, Emma" userId="S::millse@lancaster.ac.uk::b0cf7d44-bd94-4f26-9be2-726468f0e4c6" providerId="AD" clId="Web-{180BF9F8-577F-945E-F41D-9459C46D1E9B}" dt="2025-01-08T22:16:48.476" v="33"/>
        <pc:sldMkLst>
          <pc:docMk/>
          <pc:sldMk cId="3897870310" sldId="298"/>
        </pc:sldMkLst>
      </pc:sldChg>
      <pc:sldChg chg="modNotes">
        <pc:chgData name="Mills, Emma" userId="S::millse@lancaster.ac.uk::b0cf7d44-bd94-4f26-9be2-726468f0e4c6" providerId="AD" clId="Web-{180BF9F8-577F-945E-F41D-9459C46D1E9B}" dt="2025-01-08T22:17:11.774" v="40"/>
        <pc:sldMkLst>
          <pc:docMk/>
          <pc:sldMk cId="1682255263" sldId="299"/>
        </pc:sldMkLst>
      </pc:sldChg>
      <pc:sldChg chg="modNotes">
        <pc:chgData name="Mills, Emma" userId="S::millse@lancaster.ac.uk::b0cf7d44-bd94-4f26-9be2-726468f0e4c6" providerId="AD" clId="Web-{180BF9F8-577F-945E-F41D-9459C46D1E9B}" dt="2025-01-08T22:17:16.290" v="41"/>
        <pc:sldMkLst>
          <pc:docMk/>
          <pc:sldMk cId="1035820398" sldId="300"/>
        </pc:sldMkLst>
      </pc:sldChg>
      <pc:sldChg chg="modNotes">
        <pc:chgData name="Mills, Emma" userId="S::millse@lancaster.ac.uk::b0cf7d44-bd94-4f26-9be2-726468f0e4c6" providerId="AD" clId="Web-{180BF9F8-577F-945E-F41D-9459C46D1E9B}" dt="2025-01-08T22:17:18.743" v="42"/>
        <pc:sldMkLst>
          <pc:docMk/>
          <pc:sldMk cId="2592631560" sldId="301"/>
        </pc:sldMkLst>
      </pc:sldChg>
      <pc:sldChg chg="modNotes">
        <pc:chgData name="Mills, Emma" userId="S::millse@lancaster.ac.uk::b0cf7d44-bd94-4f26-9be2-726468f0e4c6" providerId="AD" clId="Web-{180BF9F8-577F-945E-F41D-9459C46D1E9B}" dt="2025-01-08T22:17:30.619" v="45"/>
        <pc:sldMkLst>
          <pc:docMk/>
          <pc:sldMk cId="2953341386" sldId="302"/>
        </pc:sldMkLst>
      </pc:sldChg>
      <pc:sldChg chg="modNotes">
        <pc:chgData name="Mills, Emma" userId="S::millse@lancaster.ac.uk::b0cf7d44-bd94-4f26-9be2-726468f0e4c6" providerId="AD" clId="Web-{180BF9F8-577F-945E-F41D-9459C46D1E9B}" dt="2025-01-08T22:15:55.536" v="15"/>
        <pc:sldMkLst>
          <pc:docMk/>
          <pc:sldMk cId="2207415717" sldId="303"/>
        </pc:sldMkLst>
      </pc:sldChg>
      <pc:sldChg chg="modNotes">
        <pc:chgData name="Mills, Emma" userId="S::millse@lancaster.ac.uk::b0cf7d44-bd94-4f26-9be2-726468f0e4c6" providerId="AD" clId="Web-{180BF9F8-577F-945E-F41D-9459C46D1E9B}" dt="2025-01-08T22:15:43.411" v="12"/>
        <pc:sldMkLst>
          <pc:docMk/>
          <pc:sldMk cId="4225451196" sldId="304"/>
        </pc:sldMkLst>
      </pc:sldChg>
      <pc:sldChg chg="modNotes">
        <pc:chgData name="Mills, Emma" userId="S::millse@lancaster.ac.uk::b0cf7d44-bd94-4f26-9be2-726468f0e4c6" providerId="AD" clId="Web-{180BF9F8-577F-945E-F41D-9459C46D1E9B}" dt="2025-01-08T22:15:47.208" v="13"/>
        <pc:sldMkLst>
          <pc:docMk/>
          <pc:sldMk cId="2385089451" sldId="305"/>
        </pc:sldMkLst>
      </pc:sldChg>
      <pc:sldChg chg="modNotes">
        <pc:chgData name="Mills, Emma" userId="S::millse@lancaster.ac.uk::b0cf7d44-bd94-4f26-9be2-726468f0e4c6" providerId="AD" clId="Web-{180BF9F8-577F-945E-F41D-9459C46D1E9B}" dt="2025-01-08T22:15:49.708" v="14"/>
        <pc:sldMkLst>
          <pc:docMk/>
          <pc:sldMk cId="2723436408" sldId="306"/>
        </pc:sldMkLst>
      </pc:sldChg>
      <pc:sldChg chg="modNotes">
        <pc:chgData name="Mills, Emma" userId="S::millse@lancaster.ac.uk::b0cf7d44-bd94-4f26-9be2-726468f0e4c6" providerId="AD" clId="Web-{180BF9F8-577F-945E-F41D-9459C46D1E9B}" dt="2025-01-08T22:15:38.708" v="11"/>
        <pc:sldMkLst>
          <pc:docMk/>
          <pc:sldMk cId="2697147984" sldId="307"/>
        </pc:sldMkLst>
      </pc:sldChg>
      <pc:sldChg chg="modNotes">
        <pc:chgData name="Mills, Emma" userId="S::millse@lancaster.ac.uk::b0cf7d44-bd94-4f26-9be2-726468f0e4c6" providerId="AD" clId="Web-{180BF9F8-577F-945E-F41D-9459C46D1E9B}" dt="2025-01-08T22:15:24.473" v="6"/>
        <pc:sldMkLst>
          <pc:docMk/>
          <pc:sldMk cId="4159820275" sldId="308"/>
        </pc:sldMkLst>
      </pc:sldChg>
      <pc:sldChg chg="modNotes">
        <pc:chgData name="Mills, Emma" userId="S::millse@lancaster.ac.uk::b0cf7d44-bd94-4f26-9be2-726468f0e4c6" providerId="AD" clId="Web-{180BF9F8-577F-945E-F41D-9459C46D1E9B}" dt="2025-01-08T22:17:27.118" v="44"/>
        <pc:sldMkLst>
          <pc:docMk/>
          <pc:sldMk cId="2712126762" sldId="309"/>
        </pc:sldMkLst>
      </pc:sldChg>
      <pc:sldChg chg="modNotes">
        <pc:chgData name="Mills, Emma" userId="S::millse@lancaster.ac.uk::b0cf7d44-bd94-4f26-9be2-726468f0e4c6" providerId="AD" clId="Web-{180BF9F8-577F-945E-F41D-9459C46D1E9B}" dt="2025-01-08T22:16:26.428" v="27"/>
        <pc:sldMkLst>
          <pc:docMk/>
          <pc:sldMk cId="1576546184" sldId="311"/>
        </pc:sldMkLst>
      </pc:sldChg>
      <pc:sldChg chg="modNotes">
        <pc:chgData name="Mills, Emma" userId="S::millse@lancaster.ac.uk::b0cf7d44-bd94-4f26-9be2-726468f0e4c6" providerId="AD" clId="Web-{180BF9F8-577F-945E-F41D-9459C46D1E9B}" dt="2025-01-08T22:17:45.776" v="50"/>
        <pc:sldMkLst>
          <pc:docMk/>
          <pc:sldMk cId="1276747134" sldId="312"/>
        </pc:sldMkLst>
      </pc:sldChg>
      <pc:sldChg chg="modNotes">
        <pc:chgData name="Mills, Emma" userId="S::millse@lancaster.ac.uk::b0cf7d44-bd94-4f26-9be2-726468f0e4c6" providerId="AD" clId="Web-{180BF9F8-577F-945E-F41D-9459C46D1E9B}" dt="2025-01-08T22:17:33.869" v="46"/>
        <pc:sldMkLst>
          <pc:docMk/>
          <pc:sldMk cId="916921036" sldId="313"/>
        </pc:sldMkLst>
      </pc:sldChg>
      <pc:sldChg chg="modNotes">
        <pc:chgData name="Mills, Emma" userId="S::millse@lancaster.ac.uk::b0cf7d44-bd94-4f26-9be2-726468f0e4c6" providerId="AD" clId="Web-{180BF9F8-577F-945E-F41D-9459C46D1E9B}" dt="2025-01-08T22:17:39.181" v="47"/>
        <pc:sldMkLst>
          <pc:docMk/>
          <pc:sldMk cId="3227384390" sldId="314"/>
        </pc:sldMkLst>
      </pc:sldChg>
      <pc:sldChg chg="modNotes">
        <pc:chgData name="Mills, Emma" userId="S::millse@lancaster.ac.uk::b0cf7d44-bd94-4f26-9be2-726468f0e4c6" providerId="AD" clId="Web-{180BF9F8-577F-945E-F41D-9459C46D1E9B}" dt="2025-01-08T22:15:08.394" v="2"/>
        <pc:sldMkLst>
          <pc:docMk/>
          <pc:sldMk cId="1524370121" sldId="315"/>
        </pc:sldMkLst>
      </pc:sldChg>
      <pc:sldChg chg="modNotes">
        <pc:chgData name="Mills, Emma" userId="S::millse@lancaster.ac.uk::b0cf7d44-bd94-4f26-9be2-726468f0e4c6" providerId="AD" clId="Web-{180BF9F8-577F-945E-F41D-9459C46D1E9B}" dt="2025-01-08T22:15:15.566" v="3"/>
        <pc:sldMkLst>
          <pc:docMk/>
          <pc:sldMk cId="1015870509" sldId="316"/>
        </pc:sldMkLst>
      </pc:sldChg>
      <pc:sldChg chg="modNotes">
        <pc:chgData name="Mills, Emma" userId="S::millse@lancaster.ac.uk::b0cf7d44-bd94-4f26-9be2-726468f0e4c6" providerId="AD" clId="Web-{180BF9F8-577F-945E-F41D-9459C46D1E9B}" dt="2025-01-08T22:15:18.769" v="4"/>
        <pc:sldMkLst>
          <pc:docMk/>
          <pc:sldMk cId="3510479155" sldId="317"/>
        </pc:sldMkLst>
      </pc:sldChg>
      <pc:sldChg chg="modNotes">
        <pc:chgData name="Mills, Emma" userId="S::millse@lancaster.ac.uk::b0cf7d44-bd94-4f26-9be2-726468f0e4c6" providerId="AD" clId="Web-{180BF9F8-577F-945E-F41D-9459C46D1E9B}" dt="2025-01-08T22:15:21.519" v="5"/>
        <pc:sldMkLst>
          <pc:docMk/>
          <pc:sldMk cId="2531460533" sldId="318"/>
        </pc:sldMkLst>
      </pc:sldChg>
      <pc:sldChg chg="modNotes">
        <pc:chgData name="Mills, Emma" userId="S::millse@lancaster.ac.uk::b0cf7d44-bd94-4f26-9be2-726468f0e4c6" providerId="AD" clId="Web-{180BF9F8-577F-945E-F41D-9459C46D1E9B}" dt="2025-01-08T22:15:29.801" v="7"/>
        <pc:sldMkLst>
          <pc:docMk/>
          <pc:sldMk cId="1499931337" sldId="319"/>
        </pc:sldMkLst>
      </pc:sldChg>
      <pc:sldChg chg="modNotes">
        <pc:chgData name="Mills, Emma" userId="S::millse@lancaster.ac.uk::b0cf7d44-bd94-4f26-9be2-726468f0e4c6" providerId="AD" clId="Web-{180BF9F8-577F-945E-F41D-9459C46D1E9B}" dt="2025-01-08T22:15:33.348" v="9"/>
        <pc:sldMkLst>
          <pc:docMk/>
          <pc:sldMk cId="1950944341" sldId="320"/>
        </pc:sldMkLst>
      </pc:sldChg>
      <pc:sldChg chg="modNotes">
        <pc:chgData name="Mills, Emma" userId="S::millse@lancaster.ac.uk::b0cf7d44-bd94-4f26-9be2-726468f0e4c6" providerId="AD" clId="Web-{180BF9F8-577F-945E-F41D-9459C46D1E9B}" dt="2025-01-08T22:15:36.223" v="10"/>
        <pc:sldMkLst>
          <pc:docMk/>
          <pc:sldMk cId="1681454995" sldId="321"/>
        </pc:sldMkLst>
      </pc:sldChg>
    </pc:docChg>
  </pc:docChgLst>
  <pc:docChgLst>
    <pc:chgData name="Mills, Emma" userId="S::millse@lancaster.ac.uk::b0cf7d44-bd94-4f26-9be2-726468f0e4c6" providerId="AD" clId="Web-{DBB83042-7254-7944-F9D8-0E2BFBFF7515}"/>
    <pc:docChg chg="addSld delSld modSld">
      <pc:chgData name="Mills, Emma" userId="S::millse@lancaster.ac.uk::b0cf7d44-bd94-4f26-9be2-726468f0e4c6" providerId="AD" clId="Web-{DBB83042-7254-7944-F9D8-0E2BFBFF7515}" dt="2025-01-08T11:25:10.702" v="189"/>
      <pc:docMkLst>
        <pc:docMk/>
      </pc:docMkLst>
      <pc:sldChg chg="modSp">
        <pc:chgData name="Mills, Emma" userId="S::millse@lancaster.ac.uk::b0cf7d44-bd94-4f26-9be2-726468f0e4c6" providerId="AD" clId="Web-{DBB83042-7254-7944-F9D8-0E2BFBFF7515}" dt="2025-01-08T10:59:06.188" v="26" actId="20577"/>
        <pc:sldMkLst>
          <pc:docMk/>
          <pc:sldMk cId="0" sldId="257"/>
        </pc:sldMkLst>
        <pc:spChg chg="mod">
          <ac:chgData name="Mills, Emma" userId="S::millse@lancaster.ac.uk::b0cf7d44-bd94-4f26-9be2-726468f0e4c6" providerId="AD" clId="Web-{DBB83042-7254-7944-F9D8-0E2BFBFF7515}" dt="2025-01-08T10:59:06.188" v="26" actId="20577"/>
          <ac:spMkLst>
            <pc:docMk/>
            <pc:sldMk cId="0" sldId="257"/>
            <ac:spMk id="92" creationId="{00000000-0000-0000-0000-000000000000}"/>
          </ac:spMkLst>
        </pc:spChg>
      </pc:sldChg>
      <pc:sldChg chg="modNotes">
        <pc:chgData name="Mills, Emma" userId="S::millse@lancaster.ac.uk::b0cf7d44-bd94-4f26-9be2-726468f0e4c6" providerId="AD" clId="Web-{DBB83042-7254-7944-F9D8-0E2BFBFF7515}" dt="2025-01-08T11:24:40.044" v="187"/>
        <pc:sldMkLst>
          <pc:docMk/>
          <pc:sldMk cId="25284716" sldId="274"/>
        </pc:sldMkLst>
      </pc:sldChg>
      <pc:sldChg chg="modNotes">
        <pc:chgData name="Mills, Emma" userId="S::millse@lancaster.ac.uk::b0cf7d44-bd94-4f26-9be2-726468f0e4c6" providerId="AD" clId="Web-{DBB83042-7254-7944-F9D8-0E2BFBFF7515}" dt="2025-01-08T11:25:10.702" v="189"/>
        <pc:sldMkLst>
          <pc:docMk/>
          <pc:sldMk cId="1947384002" sldId="275"/>
        </pc:sldMkLst>
      </pc:sldChg>
      <pc:sldChg chg="modSp modNotes">
        <pc:chgData name="Mills, Emma" userId="S::millse@lancaster.ac.uk::b0cf7d44-bd94-4f26-9be2-726468f0e4c6" providerId="AD" clId="Web-{DBB83042-7254-7944-F9D8-0E2BFBFF7515}" dt="2025-01-08T11:23:31.916" v="183"/>
        <pc:sldMkLst>
          <pc:docMk/>
          <pc:sldMk cId="2207415717" sldId="303"/>
        </pc:sldMkLst>
        <pc:spChg chg="mod">
          <ac:chgData name="Mills, Emma" userId="S::millse@lancaster.ac.uk::b0cf7d44-bd94-4f26-9be2-726468f0e4c6" providerId="AD" clId="Web-{DBB83042-7254-7944-F9D8-0E2BFBFF7515}" dt="2025-01-08T11:19:47.689" v="175" actId="20577"/>
          <ac:spMkLst>
            <pc:docMk/>
            <pc:sldMk cId="2207415717" sldId="303"/>
            <ac:spMk id="92" creationId="{BB20A763-99F9-7626-EA7F-2D24FF7404D2}"/>
          </ac:spMkLst>
        </pc:spChg>
      </pc:sldChg>
      <pc:sldChg chg="modSp">
        <pc:chgData name="Mills, Emma" userId="S::millse@lancaster.ac.uk::b0cf7d44-bd94-4f26-9be2-726468f0e4c6" providerId="AD" clId="Web-{DBB83042-7254-7944-F9D8-0E2BFBFF7515}" dt="2025-01-08T11:06:15.861" v="172" actId="20577"/>
        <pc:sldMkLst>
          <pc:docMk/>
          <pc:sldMk cId="2723436408" sldId="306"/>
        </pc:sldMkLst>
        <pc:spChg chg="mod">
          <ac:chgData name="Mills, Emma" userId="S::millse@lancaster.ac.uk::b0cf7d44-bd94-4f26-9be2-726468f0e4c6" providerId="AD" clId="Web-{DBB83042-7254-7944-F9D8-0E2BFBFF7515}" dt="2025-01-08T11:06:15.861" v="172" actId="20577"/>
          <ac:spMkLst>
            <pc:docMk/>
            <pc:sldMk cId="2723436408" sldId="306"/>
            <ac:spMk id="92" creationId="{C29B6402-F7CF-66FE-DE91-8A3B57F755FD}"/>
          </ac:spMkLst>
        </pc:spChg>
      </pc:sldChg>
      <pc:sldChg chg="addSp delSp modSp add del replId">
        <pc:chgData name="Mills, Emma" userId="S::millse@lancaster.ac.uk::b0cf7d44-bd94-4f26-9be2-726468f0e4c6" providerId="AD" clId="Web-{DBB83042-7254-7944-F9D8-0E2BFBFF7515}" dt="2025-01-08T10:58:50.874" v="14"/>
        <pc:sldMkLst>
          <pc:docMk/>
          <pc:sldMk cId="1323647503" sldId="315"/>
        </pc:sldMkLst>
        <pc:spChg chg="del mod">
          <ac:chgData name="Mills, Emma" userId="S::millse@lancaster.ac.uk::b0cf7d44-bd94-4f26-9be2-726468f0e4c6" providerId="AD" clId="Web-{DBB83042-7254-7944-F9D8-0E2BFBFF7515}" dt="2025-01-08T09:42:12.431" v="4"/>
          <ac:spMkLst>
            <pc:docMk/>
            <pc:sldMk cId="1323647503" sldId="315"/>
            <ac:spMk id="92" creationId="{00000000-0000-0000-0000-000000000000}"/>
          </ac:spMkLst>
        </pc:spChg>
        <pc:picChg chg="add mod">
          <ac:chgData name="Mills, Emma" userId="S::millse@lancaster.ac.uk::b0cf7d44-bd94-4f26-9be2-726468f0e4c6" providerId="AD" clId="Web-{DBB83042-7254-7944-F9D8-0E2BFBFF7515}" dt="2025-01-08T10:58:41.171" v="13"/>
          <ac:picMkLst>
            <pc:docMk/>
            <pc:sldMk cId="1323647503" sldId="315"/>
            <ac:picMk id="2" creationId="{6DB12667-6210-467B-3844-525CC0D4BDCE}"/>
          </ac:picMkLst>
        </pc:picChg>
        <pc:picChg chg="add del mod">
          <ac:chgData name="Mills, Emma" userId="S::millse@lancaster.ac.uk::b0cf7d44-bd94-4f26-9be2-726468f0e4c6" providerId="AD" clId="Web-{DBB83042-7254-7944-F9D8-0E2BFBFF7515}" dt="2025-01-08T10:05:59.505" v="7"/>
          <ac:picMkLst>
            <pc:docMk/>
            <pc:sldMk cId="1323647503" sldId="315"/>
            <ac:picMk id="2" creationId="{CB3CF869-5BCE-799C-8E35-086055E6E4C5}"/>
          </ac:picMkLst>
        </pc:picChg>
        <pc:picChg chg="add del mod">
          <ac:chgData name="Mills, Emma" userId="S::millse@lancaster.ac.uk::b0cf7d44-bd94-4f26-9be2-726468f0e4c6" providerId="AD" clId="Web-{DBB83042-7254-7944-F9D8-0E2BFBFF7515}" dt="2025-01-08T10:07:29.773" v="9"/>
          <ac:picMkLst>
            <pc:docMk/>
            <pc:sldMk cId="1323647503" sldId="315"/>
            <ac:picMk id="3" creationId="{5B66F4DA-9286-A585-724C-E324C0388224}"/>
          </ac:picMkLst>
        </pc:picChg>
        <pc:picChg chg="add del mod">
          <ac:chgData name="Mills, Emma" userId="S::millse@lancaster.ac.uk::b0cf7d44-bd94-4f26-9be2-726468f0e4c6" providerId="AD" clId="Web-{DBB83042-7254-7944-F9D8-0E2BFBFF7515}" dt="2025-01-08T10:11:35.544" v="12"/>
          <ac:picMkLst>
            <pc:docMk/>
            <pc:sldMk cId="1323647503" sldId="315"/>
            <ac:picMk id="5" creationId="{9A1EB6B6-6D1C-6AD7-C1F8-F68A2D4834D5}"/>
          </ac:picMkLst>
        </pc:picChg>
      </pc:sldChg>
    </pc:docChg>
  </pc:docChgLst>
  <pc:docChgLst>
    <pc:chgData name="Mills, Emma" userId="S::millse@lancaster.ac.uk::b0cf7d44-bd94-4f26-9be2-726468f0e4c6" providerId="AD" clId="Web-{0DEC75A6-07AD-AE90-3CF2-B6BA6D2C9BA0}"/>
    <pc:docChg chg="modSld">
      <pc:chgData name="Mills, Emma" userId="S::millse@lancaster.ac.uk::b0cf7d44-bd94-4f26-9be2-726468f0e4c6" providerId="AD" clId="Web-{0DEC75A6-07AD-AE90-3CF2-B6BA6D2C9BA0}" dt="2025-01-08T22:13:17.143" v="8"/>
      <pc:docMkLst>
        <pc:docMk/>
      </pc:docMkLst>
      <pc:sldChg chg="modSp modNotes">
        <pc:chgData name="Mills, Emma" userId="S::millse@lancaster.ac.uk::b0cf7d44-bd94-4f26-9be2-726468f0e4c6" providerId="AD" clId="Web-{0DEC75A6-07AD-AE90-3CF2-B6BA6D2C9BA0}" dt="2025-01-08T22:13:17.143" v="8"/>
        <pc:sldMkLst>
          <pc:docMk/>
          <pc:sldMk cId="3889856826" sldId="283"/>
        </pc:sldMkLst>
        <pc:spChg chg="mod">
          <ac:chgData name="Mills, Emma" userId="S::millse@lancaster.ac.uk::b0cf7d44-bd94-4f26-9be2-726468f0e4c6" providerId="AD" clId="Web-{0DEC75A6-07AD-AE90-3CF2-B6BA6D2C9BA0}" dt="2025-01-08T22:12:05.917" v="4" actId="20577"/>
          <ac:spMkLst>
            <pc:docMk/>
            <pc:sldMk cId="3889856826" sldId="283"/>
            <ac:spMk id="92" creationId="{D03AB7EE-45DA-E946-8111-125968C95A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notes' format</a:t>
            </a: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7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8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9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F9C90E99-0BD2-4E69-A83A-0883841E8244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  <a:p>
            <a:pPr marL="215900" indent="-215900">
              <a:lnSpc>
                <a:spcPct val="100000"/>
              </a:lnSpc>
              <a:buNone/>
            </a:pPr>
            <a:endParaRPr lang="en-GB" sz="2000" b="0" strike="noStrike" spc="-1" dirty="0">
              <a:latin typeface="Arial"/>
              <a:cs typeface="Arial"/>
            </a:endParaRPr>
          </a:p>
          <a:p>
            <a:pPr marL="216000" indent="-216000"/>
            <a:endParaRPr lang="en-GB" sz="2000" spc="-1" dirty="0">
              <a:latin typeface="Arial"/>
            </a:endParaRPr>
          </a:p>
          <a:p>
            <a:pPr marL="216000" indent="-216000"/>
            <a:endParaRPr lang="en-GB" sz="2000" spc="-1" dirty="0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9CFCA0-7F6B-472D-85A4-5D336C837A3C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10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5167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A3615-A9BF-F2F2-B0D9-4D43A5AC2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A705FA9F-283A-7B2E-9242-FEDD54EFE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65EE1623-5E03-42D5-8DA0-F6E195D9D4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9DC664B0-C5D2-0E95-A00B-6F789965528A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11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659216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9B449-C5AB-6D70-F76B-6F1826061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D56D560C-40D5-974F-59DD-1A4B59A55C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AA6D7D57-2831-08E5-6628-658E9FC1A1D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6C95386A-AF70-54C7-8A34-6D5482B732B6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12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508622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EA37E-05E5-C3ED-1A3D-62BEF4197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3B1162AF-5214-9B8A-F5FF-AE2B24C12D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28228423-0FD1-BB65-7CAC-648DD9B8800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02E36BF7-E310-7A8C-3C6F-21DC9FB6A583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13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700369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83AD-4DF8-3989-B8AD-3766F4D92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446DF21D-D7C2-E22A-40F1-1513E130D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DDD941FB-64A6-C661-A5D8-F3656BA14DD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b="0" strike="noStrike" spc="-1" dirty="0"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01080A54-DF88-15C0-D9D8-68EE528EB920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14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92635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2A5B1-0260-AB12-E0A8-A5C082733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43BB7830-03F4-8335-AC7E-B67AFD0B7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9E4E587D-BED4-943D-8548-009B625FE85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pc="-1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CE24FE68-58BC-4DE6-A744-50243581FC45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15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28911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4A369-1DE6-B47F-61B3-9BB71E827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E1BD4FE7-5532-9492-83C2-989B4E6320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6D5DA6A9-C721-BE1A-D139-82EED1326A3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58EDE411-D73A-CD9E-5533-03F9E0F9FEC6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16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628051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1D7AA-7197-F4F4-293A-E5E39B6F5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4C30590B-684A-958E-8082-1FE25CE68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93979206-CC62-5CBF-07C8-AB9E92BD04C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264960F6-4F6C-E061-AABC-F8F6D10DC4FB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17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553944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FD82D-666C-8509-8BFA-434BDBBE4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D5A8D209-7B26-9A46-58D4-BAF71F689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01702B03-F2D0-48B7-791E-791875EEB2A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spc="-1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4BBDA21B-80D4-5F8A-FBFE-B6597E9C5B96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18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93865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A72FB-B68D-F3AE-E360-8F2E3DC90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85B35559-A481-B1AF-DF9D-60231A629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7859DD2E-5CB9-5F6A-F8CF-A0B75E800D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46B48095-9B93-1231-C2C2-2DC665C4CC5F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19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30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2041C-A214-784B-6616-D9D969DFA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F4D660E0-9982-CE67-D751-7AF29F6A1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249AE8A8-FF6A-6D99-B731-7300FB25992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05431C9D-29E9-A12E-6D89-87B76CE063BB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204486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C0022-3011-E661-EAB5-855294CEB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46D13DEA-EA57-3D2D-EBBE-9D7D38EC66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D5F0E876-A8BA-A3A7-BE8A-34E81D126AB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BCBFB26A-29AA-8D4A-C87D-D94DEE965D32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20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94794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77E57B-D38E-2D09-4825-6DB03D6C2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4470F726-2A1B-F9AC-D426-65107F33E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337E619A-BBA0-B101-B76B-4553E7BA042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21CBA260-B7A7-11EB-5FC7-361D03F605C9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21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21665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B6B86-EAEF-822E-0F20-F56E43B36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F6A26F0F-3539-2887-84E3-DE87FE473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5444A0CC-94CF-59EE-F79C-46C38EB9B00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023A6CE5-D384-1B1F-FC73-E54942F1072A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22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741561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2A5B1-0260-AB12-E0A8-A5C082733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43BB7830-03F4-8335-AC7E-B67AFD0B7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9E4E587D-BED4-943D-8548-009B625FE85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CE24FE68-58BC-4DE6-A744-50243581FC45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23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2531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12ADC-F07B-76A8-3D6B-56603C1C0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05E9D335-0780-D97A-1952-AAAD56EF0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7B9D0FD4-AB69-B6EE-6F5C-1FAFF70F6E04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6290150F-4F55-6A70-476A-4995AE5CF474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24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48444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CDDF4-DA73-6C39-C3D1-DECAE6BE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9B43548D-08AD-A3FD-2160-FEB764CD99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CAF3F8C4-5F13-6DA7-2E79-79AB53A70BF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A1BAD194-B94E-D420-73A5-49B59FBE5DE9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25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792822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80C00-1177-A446-FF3F-2D4F07F4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AED58E0D-0422-FE63-2B81-8BBB8C44B9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67F7FD92-91DF-A62A-70EB-A0C7252D247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1B49EF43-820A-29D3-3750-74271B08C550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26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26311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8F5EC-ED57-7719-A4F7-B56E70DD6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C444B9BF-18D8-1B2F-6DE7-B21FB3E040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6739D331-1395-97D4-D26B-A8003D18C51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F5D2E4C8-F0C1-398A-B03B-2473607F8F37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27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359132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56840-01A8-95DE-C6ED-57EBD0BC2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41D68EA9-7EAB-7334-B097-78A6FCA75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7F1B5EDD-B861-410C-22A5-B7B7C768296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FF8328E7-79E3-E850-404D-177D5AD82F9E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28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968989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D06D9-D35D-09E6-3A88-09D46C05F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F2DCFC49-6295-3D51-C727-E083576F0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C27A1C5E-B0F7-65D8-53C3-B69FEC6A6FE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BF96EC9C-74EF-8F7A-3C97-8C705B32E74B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29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7692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EF89E-A2BC-4E46-9F38-3FB3BADD0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2DBDF673-023D-C1E9-A8BA-65FE73FB76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1D77C5DD-293B-08CE-2647-8FF0810A5AB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E7396125-4F43-7D72-4EEE-FD5E594E1579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72620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A11E-4780-59E3-2C99-33456A8D8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136936F8-5533-A6A8-B41D-32ABED84F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72343293-0D04-F9D8-6660-9B95F3052B32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1AF6A550-6B4E-200E-1482-35BB2D884AC7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30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61692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48537-E7C9-ED13-9FB7-A43866B04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CD62DD37-8F3A-53D0-F220-F19007106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0C58E5BF-32C8-4AFD-A9E7-E6F10993A4C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kern="100" dirty="0">
              <a:effectLst/>
              <a:latin typeface="Arial" panose="020B0604020202020204" pitchFamily="34" charset="0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AD73A79A-4A42-FEF2-17E0-CE1774F1EF16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31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9727957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35818-25C6-28C7-FACD-3F20FB765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E1D61353-5129-6793-EFBD-E0B59152D2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212D46F6-D044-A525-071E-D8506B3A3B6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A5EB0491-48F6-3295-AB74-E17C3F5F10AB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32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16609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9B3E6-AC11-6729-E40E-8AB521491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4B650B84-030E-A829-55CE-FDAFF48FE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81C8CD28-9605-382C-63E8-27156632B77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204313CF-AD0B-CA42-CB72-F72CEF240177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33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6366063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8D1D-2D12-02BF-916D-6FBF738D1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36D6ACA1-F3F2-4A5D-BEE9-C18D6A52E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E53B8CAA-52E2-FF11-72A3-2A8786EF2970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A186B255-0C00-5985-A38C-64C579608F00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34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9272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4B44-E76F-0D69-A8E0-AC5E9CB00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519C663D-F936-E088-B93A-29CA9A7914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BAB37AEB-3799-FD78-C9E7-24B141878F1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6C4F3F12-F32C-35CD-1A32-BFB99C320462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35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20246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33D8C-F40B-2CF5-CF80-86CDF3DEA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84E07576-ADA8-59DB-E5F6-57F1A4C827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F90F227A-F199-290B-EEC2-2A62ECF0FC2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55575075-D747-42FB-394E-A6206665875F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36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96439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E6F32-CF06-5A83-B4AF-2C6FCAE3D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ADE61735-7582-BC30-5203-49B9B0C5C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24A3C2A1-5208-92F9-A696-16603CB47B63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962C569C-B1EA-EB8A-8D9C-B4E220C1EA51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37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400316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b="0" strike="noStrike" kern="100" dirty="0">
              <a:latin typeface="Arial"/>
              <a:cs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A2FFD6B-6A72-40DF-AB62-0B3141AF71AB}" type="slidenum">
              <a:rPr lang="en-GB" sz="1200" b="0" strike="noStrike" spc="-1">
                <a:latin typeface="Times New Roman"/>
              </a:rPr>
              <a:t>38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>
              <a:buNone/>
            </a:pPr>
            <a:fld id="{F9C90E99-0BD2-4E69-A83A-0883841E8244}" type="slidenum">
              <a:rPr lang="en-GB" sz="1400" b="0" strike="noStrike" spc="-1">
                <a:latin typeface="Times New Roman"/>
              </a:rPr>
              <a:t>39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02453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B88F7-6B3C-A338-418C-6376D9A22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F71DEF52-939C-4347-91AD-B6BF79838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05A0D728-D449-AD6D-DC42-745507A4FC1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1D0A4953-9BC3-94E1-A5C7-90E1C5BA4EFA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591948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FCE87-F802-1DB1-0271-729A68283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6BF17C91-A00C-A668-F7A8-C9D56E39D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FCA2E047-9E29-9EF6-3E1F-1A5AADCA2EA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3D52619A-FF08-3EB9-993F-B95EA9D8BD0A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40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609485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2A5B1-0260-AB12-E0A8-A5C082733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43BB7830-03F4-8335-AC7E-B67AFD0B7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9E4E587D-BED4-943D-8548-009B625FE85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CE24FE68-58BC-4DE6-A744-50243581FC45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41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656177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2A5B1-0260-AB12-E0A8-A5C082733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43BB7830-03F4-8335-AC7E-B67AFD0B7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9E4E587D-BED4-943D-8548-009B625FE85C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CE24FE68-58BC-4DE6-A744-50243581FC45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42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524493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4175B-7596-04FE-2437-09568C499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EF4CE0B4-CC45-14D8-2A2F-EB16A73493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62AAC14B-A366-78CF-CDE3-85FAA4EC203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355ECB47-4A23-B705-0EE7-DA4F4CEB6BE0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43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154790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sz="1800" kern="100" dirty="0"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pPr algn="r">
              <a:buNone/>
            </a:pPr>
            <a:fld id="{F9C90E99-0BD2-4E69-A83A-0883841E8244}" type="slidenum">
              <a:rPr lang="en-GB" sz="1400" b="0" strike="noStrike" spc="-1" smtClean="0">
                <a:latin typeface="Times New Roman"/>
              </a:rPr>
              <a:t>44</a:t>
            </a:fld>
            <a:endParaRPr lang="en-GB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98755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 indent="-215900">
              <a:lnSpc>
                <a:spcPct val="100000"/>
              </a:lnSpc>
              <a:buNone/>
            </a:pPr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8E4139-0EC6-4870-B215-6CE38FA62062}" type="slidenum">
              <a:rPr lang="en-GB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45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2DC78-63B6-1B7B-07DC-E5BA103C7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DE9F14FE-E2EE-B9FB-B4CA-3E9BFAB81E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DCDCFA11-AFCF-7469-0842-8A72CD783137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DD7A32AB-FA1F-F609-7BF8-B5E8E89B4DC0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5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2323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82474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B044F-12E9-69A6-19A9-BCA8FDB6F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9E1C5215-E6FE-A029-992C-3FFFEF08B8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3367C0A9-686A-0500-ABAF-45F34412CB1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F547329B-60D3-14CC-F57F-6771335AB739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7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364521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C611-17D9-44C1-C320-C2E862772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C6246840-9AE9-614F-ACFB-78255CCB34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348B3E25-6C23-B3F1-5C6C-51B57C16D26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b="0" strike="noStrike" kern="100" dirty="0">
              <a:latin typeface="Arial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FE69714B-EC16-5208-CA0B-59B49EB36B27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8733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DCCEA-B442-9D1D-48A2-94BCA31CC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>
            <a:extLst>
              <a:ext uri="{FF2B5EF4-FFF2-40B4-BE49-F238E27FC236}">
                <a16:creationId xmlns:a16="http://schemas.microsoft.com/office/drawing/2014/main" id="{9C6FA9CB-8C06-4848-C4BE-4888A9B4B2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>
            <a:extLst>
              <a:ext uri="{FF2B5EF4-FFF2-40B4-BE49-F238E27FC236}">
                <a16:creationId xmlns:a16="http://schemas.microsoft.com/office/drawing/2014/main" id="{FFCA4630-41C1-F6E9-AF2F-FDB08E4ED9C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1800" kern="100" dirty="0">
              <a:effectLst/>
              <a:latin typeface="Arial"/>
              <a:ea typeface="Aptos" panose="020B0004020202020204" pitchFamily="34" charset="0"/>
              <a:cs typeface="Arial"/>
            </a:endParaRPr>
          </a:p>
        </p:txBody>
      </p:sp>
      <p:sp>
        <p:nvSpPr>
          <p:cNvPr id="142" name="PlaceHolder 3">
            <a:extLst>
              <a:ext uri="{FF2B5EF4-FFF2-40B4-BE49-F238E27FC236}">
                <a16:creationId xmlns:a16="http://schemas.microsoft.com/office/drawing/2014/main" id="{52C0F117-D097-3984-B5AA-DC67E735C911}"/>
              </a:ext>
            </a:extLst>
          </p:cNvPr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B12463B-13F3-4F1D-939C-5AE9DD502817}" type="slidenum">
              <a:rPr lang="en-GB" sz="1200" b="0" strike="noStrike" spc="-1">
                <a:latin typeface="Times New Roman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6882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21F4266-EA6D-4A19-9622-65738EF2767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974232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772920" y="4331520"/>
            <a:ext cx="974232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D24B5FB9-2C48-4DE6-9FD7-0267AE59C1D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76504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772920" y="433152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765040" y="433152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B78CFF52-FE9B-4AAA-8BD0-42AEBD4640C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066920" y="231408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7360560" y="231408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772920" y="433152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066920" y="433152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7360560" y="433152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E73CC1-C354-4C4B-B859-F47CFE7EE3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37742A-FF59-43CE-BD0C-92E69541DC4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772920" y="2314080"/>
            <a:ext cx="974232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A6F7109-DBA0-4B05-BB92-35DD26413FE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974232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79B15A-A3A8-4662-88A8-067DC44D69A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475416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765040" y="2314080"/>
            <a:ext cx="475416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8BBE77F-B478-4975-9C8F-122A3E9FC5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DC130C6-24B7-49A6-A92E-334BAA9C0E5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783720" y="475920"/>
            <a:ext cx="804024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F3ECC70-00E7-411C-99B9-576F6C9F12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765040" y="2314080"/>
            <a:ext cx="475416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772920" y="433152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C73AEF0-6D60-42AF-AA29-F5F96ADE4F8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772920" y="2314080"/>
            <a:ext cx="974232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1B66CD6-E938-4C4C-8651-62B54CC69BB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475416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76504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5765040" y="433152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24B1A12-F609-459B-BA8B-A981C3C9A27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576504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772920" y="4331520"/>
            <a:ext cx="974232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C4EC818-58B0-4CEB-A748-D0E8EB1EE0F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974232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772920" y="4331520"/>
            <a:ext cx="974232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508CB53-F1DD-46FF-A6CC-78756C84597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576504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772920" y="433152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765040" y="433152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AEED6C-075C-4DC8-AE82-5958E9509AE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066920" y="231408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7360560" y="231408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772920" y="433152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066920" y="433152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7360560" y="4331520"/>
            <a:ext cx="313668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A2EF80B-1DAF-458F-863F-C7F845A9590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974232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8D83E37-1BD7-4220-9F69-015B9E4EE95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475416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765040" y="2314080"/>
            <a:ext cx="475416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E9FA3268-01F1-45EE-AF05-697AA9FEF7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51BCF234-79BD-4FE0-97B8-659E092E00F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783720" y="475920"/>
            <a:ext cx="8040240" cy="5673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9E9FBAAC-ECAA-4B2B-AAA1-D17B219875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765040" y="2314080"/>
            <a:ext cx="475416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772920" y="433152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41397462-5EAE-4791-87A3-4BA42F0A628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4754160" cy="3862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76504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765040" y="433152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94210A4-4E28-4966-86BE-987A53ABBED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77292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765040" y="2314080"/>
            <a:ext cx="475416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772920" y="4331520"/>
            <a:ext cx="9742320" cy="1842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13196DC6-5002-48C7-A3CD-FA78C7CBC22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k object 16"/>
          <p:cNvSpPr/>
          <p:nvPr/>
        </p:nvSpPr>
        <p:spPr>
          <a:xfrm>
            <a:off x="96120" y="96120"/>
            <a:ext cx="12001320" cy="6665760"/>
          </a:xfrm>
          <a:custGeom>
            <a:avLst/>
            <a:gdLst/>
            <a:ahLst/>
            <a:cxnLst/>
            <a:rect l="l" t="t" r="r" b="b"/>
            <a:pathLst>
              <a:path w="12001500" h="6666230">
                <a:moveTo>
                  <a:pt x="0" y="6666039"/>
                </a:moveTo>
                <a:lnTo>
                  <a:pt x="12001233" y="6666039"/>
                </a:lnTo>
                <a:lnTo>
                  <a:pt x="12001233" y="0"/>
                </a:lnTo>
                <a:lnTo>
                  <a:pt x="0" y="0"/>
                </a:lnTo>
                <a:lnTo>
                  <a:pt x="0" y="6666039"/>
                </a:lnTo>
                <a:close/>
              </a:path>
            </a:pathLst>
          </a:custGeom>
          <a:noFill/>
          <a:ln w="191960">
            <a:solidFill>
              <a:srgbClr val="E9ECE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01080" y="2205000"/>
            <a:ext cx="9143640" cy="139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lstStyle/>
          <a:p>
            <a:pPr>
              <a:lnSpc>
                <a:spcPts val="4399"/>
              </a:lnSpc>
              <a:spcBef>
                <a:spcPts val="1111"/>
              </a:spcBef>
              <a:buNone/>
            </a:pPr>
            <a:r>
              <a:rPr lang="en-US" sz="4550" b="0" strike="noStrike" spc="-1">
                <a:solidFill>
                  <a:srgbClr val="B5121B"/>
                </a:solidFill>
                <a:latin typeface="Calibri"/>
              </a:rPr>
              <a:t>Template slide: </a:t>
            </a:r>
            <a:br>
              <a:rPr sz="4550"/>
            </a:br>
            <a:r>
              <a:rPr lang="en-US" sz="4550" b="0" strike="noStrike" spc="-1">
                <a:solidFill>
                  <a:srgbClr val="B5121B"/>
                </a:solidFill>
                <a:latin typeface="Calibri"/>
              </a:rPr>
              <a:t>presentation title goes here</a:t>
            </a:r>
            <a:endParaRPr lang="en-US" sz="455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6" descr="Lancaster University"/>
          <p:cNvPicPr/>
          <p:nvPr/>
        </p:nvPicPr>
        <p:blipFill>
          <a:blip r:embed="rId14"/>
          <a:stretch/>
        </p:blipFill>
        <p:spPr>
          <a:xfrm>
            <a:off x="8856720" y="762120"/>
            <a:ext cx="2565000" cy="810720"/>
          </a:xfrm>
          <a:prstGeom prst="rect">
            <a:avLst/>
          </a:prstGeom>
          <a:ln w="0">
            <a:noFill/>
          </a:ln>
        </p:spPr>
      </p:pic>
      <p:sp>
        <p:nvSpPr>
          <p:cNvPr id="3" name="object 6"/>
          <p:cNvSpPr/>
          <p:nvPr/>
        </p:nvSpPr>
        <p:spPr>
          <a:xfrm>
            <a:off x="992160" y="3830040"/>
            <a:ext cx="1584000" cy="36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noFill/>
          <a:ln w="16929">
            <a:solidFill>
              <a:srgbClr val="A6ADB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955000" y="609300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GB" sz="1800" b="0" strike="noStrike" spc="-1">
                <a:solidFill>
                  <a:srgbClr val="41404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4CA6E45-7D2F-4A53-A469-DE57745E9B7E}" type="slidenum">
              <a:rPr lang="en-GB" sz="1800" b="0" strike="noStrike" spc="-1">
                <a:solidFill>
                  <a:srgbClr val="414042"/>
                </a:solidFill>
                <a:latin typeface="Calibri"/>
              </a:rPr>
              <a:t>‹#›</a:t>
            </a:fld>
            <a:endParaRPr lang="en-GB" sz="1800" b="0" strike="noStrike" spc="-1"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k object 16"/>
          <p:cNvSpPr/>
          <p:nvPr/>
        </p:nvSpPr>
        <p:spPr>
          <a:xfrm>
            <a:off x="96120" y="96120"/>
            <a:ext cx="12001320" cy="6665760"/>
          </a:xfrm>
          <a:custGeom>
            <a:avLst/>
            <a:gdLst/>
            <a:ahLst/>
            <a:cxnLst/>
            <a:rect l="l" t="t" r="r" b="b"/>
            <a:pathLst>
              <a:path w="12001500" h="6666230">
                <a:moveTo>
                  <a:pt x="0" y="6666039"/>
                </a:moveTo>
                <a:lnTo>
                  <a:pt x="12001233" y="6666039"/>
                </a:lnTo>
                <a:lnTo>
                  <a:pt x="12001233" y="0"/>
                </a:lnTo>
                <a:lnTo>
                  <a:pt x="0" y="0"/>
                </a:lnTo>
                <a:lnTo>
                  <a:pt x="0" y="6666039"/>
                </a:lnTo>
                <a:close/>
              </a:path>
            </a:pathLst>
          </a:custGeom>
          <a:noFill/>
          <a:ln w="191960">
            <a:solidFill>
              <a:srgbClr val="E9ECED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1"/>
          <p:cNvSpPr>
            <a:spLocks noGrp="1"/>
          </p:cNvSpPr>
          <p:nvPr>
            <p:ph type="body"/>
          </p:nvPr>
        </p:nvSpPr>
        <p:spPr>
          <a:xfrm>
            <a:off x="772920" y="2314080"/>
            <a:ext cx="9742320" cy="3862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Template slide: text only (use italics for sub-headings)</a:t>
            </a: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US" sz="3600" b="0" strike="noStrike" spc="-1">
                <a:solidFill>
                  <a:srgbClr val="B5121B"/>
                </a:solidFill>
                <a:latin typeface="Calibri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object 4"/>
          <p:cNvSpPr/>
          <p:nvPr/>
        </p:nvSpPr>
        <p:spPr>
          <a:xfrm>
            <a:off x="811800" y="1841400"/>
            <a:ext cx="1584000" cy="36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noFill/>
          <a:ln w="16929">
            <a:solidFill>
              <a:srgbClr val="A6ADB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PlaceHolder 3"/>
          <p:cNvSpPr>
            <a:spLocks noGrp="1"/>
          </p:cNvSpPr>
          <p:nvPr>
            <p:ph type="sldNum" idx="2"/>
          </p:nvPr>
        </p:nvSpPr>
        <p:spPr>
          <a:xfrm>
            <a:off x="8955000" y="61023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GB" sz="1800" b="0" strike="noStrike" spc="-1">
                <a:solidFill>
                  <a:srgbClr val="414042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F1D78BD-C71E-4DFC-A7B5-A7CF0CF6D8F5}" type="slidenum">
              <a:rPr lang="en-GB" sz="1800" b="0" strike="noStrike" spc="-1">
                <a:solidFill>
                  <a:srgbClr val="414042"/>
                </a:solidFill>
                <a:latin typeface="Calibri"/>
              </a:rPr>
              <a:t>‹#›</a:t>
            </a:fld>
            <a:endParaRPr lang="en-GB" sz="1800" b="0" strike="noStrike" spc="-1">
              <a:latin typeface="Times New Roman"/>
            </a:endParaRPr>
          </a:p>
        </p:txBody>
      </p:sp>
      <p:pic>
        <p:nvPicPr>
          <p:cNvPr id="47" name="Picture 16" descr="Lancaster University"/>
          <p:cNvPicPr/>
          <p:nvPr/>
        </p:nvPicPr>
        <p:blipFill>
          <a:blip r:embed="rId14"/>
          <a:stretch/>
        </p:blipFill>
        <p:spPr>
          <a:xfrm>
            <a:off x="9324360" y="762120"/>
            <a:ext cx="2098440" cy="6631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29834" y="2205000"/>
            <a:ext cx="10955187" cy="139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ts val="4399"/>
              </a:lnSpc>
              <a:spcBef>
                <a:spcPts val="1111"/>
              </a:spcBef>
            </a:pPr>
            <a:r>
              <a:rPr lang="en-GB" sz="4550" b="0" strike="noStrike" spc="-1">
                <a:solidFill>
                  <a:srgbClr val="B5121B"/>
                </a:solidFill>
                <a:latin typeface="Calibri"/>
              </a:rPr>
              <a:t>From </a:t>
            </a:r>
            <a:r>
              <a:rPr lang="en-GB" sz="4550" spc="-1">
                <a:solidFill>
                  <a:srgbClr val="B5121B"/>
                </a:solidFill>
                <a:latin typeface="Calibri"/>
              </a:rPr>
              <a:t>Association</a:t>
            </a:r>
            <a:r>
              <a:rPr lang="en-GB" sz="4550" b="0" strike="noStrike" spc="-1">
                <a:solidFill>
                  <a:srgbClr val="B5121B"/>
                </a:solidFill>
                <a:latin typeface="Calibri"/>
              </a:rPr>
              <a:t> to </a:t>
            </a:r>
            <a:r>
              <a:rPr lang="en-GB" sz="4550" spc="-1">
                <a:solidFill>
                  <a:srgbClr val="B5121B"/>
                </a:solidFill>
                <a:latin typeface="Calibri"/>
              </a:rPr>
              <a:t>Modelling Causality</a:t>
            </a:r>
            <a:endParaRPr lang="en-US" sz="4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934200" y="415224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ts val="2801"/>
              </a:lnSpc>
              <a:spcBef>
                <a:spcPts val="524"/>
              </a:spcBef>
              <a:buNone/>
              <a:tabLst>
                <a:tab pos="0" algn="l"/>
              </a:tabLst>
            </a:pPr>
            <a:r>
              <a:rPr lang="en-GB" sz="2650" b="0" strike="noStrike" spc="-1">
                <a:solidFill>
                  <a:srgbClr val="000000"/>
                </a:solidFill>
                <a:latin typeface="Calibri"/>
              </a:rPr>
              <a:t>PSYC 234 Week 11 January 2025</a:t>
            </a:r>
            <a:endParaRPr lang="en-GB" sz="2650" b="0" strike="noStrike" spc="-1">
              <a:latin typeface="Arial"/>
            </a:endParaRPr>
          </a:p>
          <a:p>
            <a:pPr>
              <a:lnSpc>
                <a:spcPts val="2801"/>
              </a:lnSpc>
              <a:spcBef>
                <a:spcPts val="524"/>
              </a:spcBef>
              <a:buNone/>
              <a:tabLst>
                <a:tab pos="0" algn="l"/>
              </a:tabLst>
            </a:pPr>
            <a:r>
              <a:rPr lang="en-GB" sz="2650" b="0" strike="noStrike" spc="-1" err="1">
                <a:solidFill>
                  <a:srgbClr val="000000"/>
                </a:solidFill>
                <a:latin typeface="Calibri"/>
              </a:rPr>
              <a:t>Dr.</a:t>
            </a:r>
            <a:r>
              <a:rPr lang="en-GB" sz="2650" b="0" strike="noStrike" spc="-1">
                <a:solidFill>
                  <a:srgbClr val="000000"/>
                </a:solidFill>
                <a:latin typeface="Calibri"/>
              </a:rPr>
              <a:t> Emma Mills </a:t>
            </a:r>
          </a:p>
          <a:p>
            <a:pPr>
              <a:lnSpc>
                <a:spcPts val="2801"/>
              </a:lnSpc>
              <a:spcBef>
                <a:spcPts val="524"/>
              </a:spcBef>
              <a:buNone/>
              <a:tabLst>
                <a:tab pos="0" algn="l"/>
              </a:tabLst>
            </a:pPr>
            <a:r>
              <a:rPr lang="en-GB" sz="2650" b="0" strike="noStrike" spc="-1" err="1">
                <a:solidFill>
                  <a:srgbClr val="000000"/>
                </a:solidFill>
                <a:latin typeface="Calibri"/>
              </a:rPr>
              <a:t>e.mills@lancaster.ac.uk</a:t>
            </a:r>
            <a:endParaRPr lang="en-GB" sz="265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3D9E6D27-BAD8-40A4-89F8-4C7F72C175FC}" type="slidenum">
              <a:rPr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772920" y="1875960"/>
            <a:ext cx="10733280" cy="430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 lnSpcReduction="10000"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Continuation of learning from PSYC 122</a:t>
            </a:r>
          </a:p>
          <a:p>
            <a:pPr marL="914400" lvl="1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latin typeface="Calibri"/>
              </a:rPr>
              <a:t>Correlation, Simple regression, Multiple Regression</a:t>
            </a: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Deeper </a:t>
            </a:r>
            <a:r>
              <a:rPr lang="en-US" sz="2600" spc="-1">
                <a:solidFill>
                  <a:srgbClr val="000000"/>
                </a:solidFill>
                <a:latin typeface="Calibri"/>
              </a:rPr>
              <a:t>Dive into multiple regression methods</a:t>
            </a:r>
          </a:p>
          <a:p>
            <a:pPr marL="914400" lvl="1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Categorical and </a:t>
            </a:r>
            <a:r>
              <a:rPr lang="en-US" sz="2200" spc="-1">
                <a:solidFill>
                  <a:srgbClr val="000000"/>
                </a:solidFill>
                <a:latin typeface="Calibri"/>
              </a:rPr>
              <a:t>c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ontinuous variables</a:t>
            </a:r>
          </a:p>
          <a:p>
            <a:pPr marL="914400" lvl="1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latin typeface="Calibri"/>
              </a:rPr>
              <a:t>Variables with more than three levels</a:t>
            </a:r>
            <a:endParaRPr lang="en-US" sz="2200" b="0" strike="noStrike" spc="-1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latin typeface="Calibri"/>
              </a:rPr>
              <a:t>Strategies to help interpretation when the model summary looks strange</a:t>
            </a:r>
          </a:p>
          <a:p>
            <a:pPr marL="914400" lvl="1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latin typeface="Calibri"/>
              </a:rPr>
              <a:t>Interactions in the linear regression model</a:t>
            </a: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>
                <a:solidFill>
                  <a:srgbClr val="000000"/>
                </a:solidFill>
                <a:latin typeface="Calibri"/>
              </a:rPr>
              <a:t>Mediation models</a:t>
            </a: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>
                <a:solidFill>
                  <a:srgbClr val="000000"/>
                </a:solidFill>
                <a:latin typeface="Calibri"/>
              </a:rPr>
              <a:t>Variable reduction using Factor Analysis methods</a:t>
            </a: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600" spc="-1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200" spc="-1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200" b="0" strike="noStrike" spc="-1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Weeks 11 - 15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147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DF5C4-F201-FC7B-E5E6-654ED2921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BD953580-9FC3-915C-2D24-99BE951DA8D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733280" cy="430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/>
          </a:bodyPr>
          <a:lstStyle/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Non-parametric methods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>
                <a:solidFill>
                  <a:srgbClr val="000000"/>
                </a:solidFill>
                <a:latin typeface="Calibri"/>
              </a:rPr>
              <a:t>Logistic regression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>
                <a:solidFill>
                  <a:srgbClr val="000000"/>
                </a:solidFill>
                <a:latin typeface="Calibri"/>
              </a:rPr>
              <a:t>Ordinal regression</a:t>
            </a:r>
          </a:p>
          <a:p>
            <a:pPr marL="914400" lvl="1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200" spc="-1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200" b="0" strike="noStrike" spc="-1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AB2C8B9B-F5E1-0626-CD24-5C990125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Weeks 15 – 19 with Dr Amy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7DD9A0C-260A-43FE-E4B4-1BD9FB05EAC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451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BB95C-61B6-A8C8-6086-F2CE8DB73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98472767-608D-5113-2B76-B7BB000BC82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733280" cy="430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500"/>
          </a:bodyPr>
          <a:lstStyle/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Class test – 100% of course assessment</a:t>
            </a:r>
          </a:p>
          <a:p>
            <a:pPr marL="914400" lvl="1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latin typeface="Calibri"/>
              </a:rPr>
              <a:t>58 Multiple choice Qs </a:t>
            </a:r>
          </a:p>
          <a:p>
            <a:pPr marL="914400" lvl="1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latin typeface="Calibri"/>
              </a:rPr>
              <a:t>12 Qs related to some coding in R with interpretation for answering questions</a:t>
            </a:r>
          </a:p>
          <a:p>
            <a:pPr marL="914400" lvl="1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latin typeface="Calibri"/>
              </a:rPr>
              <a:t>2 hours (longer for those with adapted assessment arrangements)</a:t>
            </a:r>
          </a:p>
          <a:p>
            <a:pPr marL="914400" lvl="1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latin typeface="Calibri"/>
              </a:rPr>
              <a:t>Tuesday, 18th March, 2025, 9:00 am</a:t>
            </a:r>
          </a:p>
          <a:p>
            <a:pPr marL="914400" lvl="1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>
                <a:solidFill>
                  <a:srgbClr val="000000"/>
                </a:solidFill>
                <a:latin typeface="Calibri"/>
              </a:rPr>
              <a:t>Across several venues - check your timetable for your venue.</a:t>
            </a:r>
          </a:p>
          <a:p>
            <a:pPr marL="914400" lvl="1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200" spc="-1">
              <a:solidFill>
                <a:srgbClr val="000000"/>
              </a:solidFill>
              <a:latin typeface="Calibri"/>
            </a:endParaRPr>
          </a:p>
          <a:p>
            <a:pPr marL="914400" lvl="1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200" b="0" strike="noStrike" spc="-1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48FD5AB9-4B86-BE5B-904F-AAE503D6D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Week 20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01E771E-7A40-0B10-187B-3DF399B68F1B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08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09D1B-3C25-B7B1-4726-E3B7E5621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29B6402-F7CF-66FE-DE91-8A3B57F755F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733280" cy="430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500" lnSpcReduction="10000"/>
          </a:bodyPr>
          <a:lstStyle/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Web Based Quizzes</a:t>
            </a:r>
          </a:p>
          <a:p>
            <a:pPr marL="914400" lvl="1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To help you both understand what you know and what you don’t yet know</a:t>
            </a:r>
          </a:p>
          <a:p>
            <a:pPr marL="914400" lvl="1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Each week’s quiz relates to lecture content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Supporting text: </a:t>
            </a:r>
          </a:p>
          <a:p>
            <a:pPr marL="914400" lvl="1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1800" spc="-1" dirty="0">
                <a:solidFill>
                  <a:srgbClr val="3A3A3A"/>
                </a:solidFill>
                <a:latin typeface="Source Sans Pro"/>
                <a:ea typeface="Source Sans Pro"/>
                <a:cs typeface="Arial"/>
              </a:rPr>
              <a:t>Howell, D. C. (2017). </a:t>
            </a:r>
            <a:r>
              <a:rPr lang="en-US" sz="1800" i="1" spc="-1" dirty="0">
                <a:solidFill>
                  <a:srgbClr val="3A3A3A"/>
                </a:solidFill>
                <a:latin typeface="Source Sans Pro"/>
                <a:ea typeface="Source Sans Pro"/>
                <a:cs typeface="Arial"/>
              </a:rPr>
              <a:t>Fundamental statistics for the behavioral sciences</a:t>
            </a:r>
            <a:r>
              <a:rPr lang="en-US" sz="1800" spc="-1" dirty="0">
                <a:solidFill>
                  <a:srgbClr val="3A3A3A"/>
                </a:solidFill>
                <a:latin typeface="Source Sans Pro"/>
                <a:ea typeface="Source Sans Pro"/>
                <a:cs typeface="Arial"/>
              </a:rPr>
              <a:t> (Ninth edition.). Cengage.</a:t>
            </a:r>
            <a:endParaRPr lang="en-US" sz="18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1371600" lvl="2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Wingdings"/>
              <a:buChar char="§"/>
            </a:pPr>
            <a:r>
              <a:rPr lang="en-US" sz="1400" spc="-1" dirty="0">
                <a:solidFill>
                  <a:srgbClr val="3A3A3A"/>
                </a:solidFill>
                <a:latin typeface="Source Sans Pro"/>
                <a:ea typeface="Source Sans Pro"/>
                <a:cs typeface="Arial"/>
              </a:rPr>
              <a:t>Chapters 9, 10 and 11; working through those will consolidate the points in lectures and learning in labs – I can help with checking answers to questions (Just give me some notice that you would like that).</a:t>
            </a:r>
          </a:p>
          <a:p>
            <a:pPr marL="914400" lvl="1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200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845A6746-2730-AA2C-14CA-9F463B3B9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Formative Assessment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B21BAF8-8656-4A83-0570-3EB708AFA67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436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1B37B-DB85-DAD0-4896-D869C4CC8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BB20A763-99F9-7626-EA7F-2D24FF7404D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3256155" cy="430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500"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The </a:t>
            </a:r>
            <a:r>
              <a:rPr lang="en-US" sz="2600" b="0" strike="noStrike" spc="-1" dirty="0">
                <a:solidFill>
                  <a:srgbClr val="FF0000"/>
                </a:solidFill>
                <a:latin typeface="Calibri"/>
              </a:rPr>
              <a:t>strength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 and </a:t>
            </a:r>
            <a:r>
              <a:rPr lang="en-US" sz="2600" b="0" strike="noStrike" spc="-1" dirty="0">
                <a:solidFill>
                  <a:srgbClr val="FF0000"/>
                </a:solidFill>
                <a:latin typeface="Calibri"/>
              </a:rPr>
              <a:t>direction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 of the relationship between </a:t>
            </a:r>
            <a:r>
              <a:rPr lang="en-US" sz="2600" b="0" strike="noStrike" spc="-1" dirty="0">
                <a:solidFill>
                  <a:srgbClr val="FF0000"/>
                </a:solidFill>
                <a:latin typeface="Calibri"/>
              </a:rPr>
              <a:t>two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 continuous </a:t>
            </a:r>
            <a:r>
              <a:rPr lang="en-US" sz="2600" b="0" strike="noStrike" spc="-1" dirty="0">
                <a:solidFill>
                  <a:srgbClr val="FF0000"/>
                </a:solidFill>
                <a:latin typeface="Calibri"/>
              </a:rPr>
              <a:t>variables</a:t>
            </a:r>
          </a:p>
          <a:p>
            <a:pPr marL="457200" lvl="1" indent="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None/>
            </a:pPr>
            <a:endParaRPr lang="en-US" sz="2200" spc="-1" baseline="-25000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Values between -1 and 1</a:t>
            </a: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709545A3-8F9E-91FD-2608-FD448A078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Correlation: Pearson’s </a:t>
            </a:r>
            <a:r>
              <a:rPr lang="en-GB" sz="3600" b="0" i="1" strike="noStrike" spc="-1">
                <a:solidFill>
                  <a:srgbClr val="B5121B"/>
                </a:solidFill>
                <a:latin typeface="Calibri"/>
              </a:rPr>
              <a:t>r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F89972A-61CF-4C03-D040-12D7F84682E8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 descr="A group of dots with red and green lines&#10;&#10;Description automatically generated">
            <a:extLst>
              <a:ext uri="{FF2B5EF4-FFF2-40B4-BE49-F238E27FC236}">
                <a16:creationId xmlns:a16="http://schemas.microsoft.com/office/drawing/2014/main" id="{5EFB5A7E-DB6B-1923-3007-97F496BE9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440" y="1932530"/>
            <a:ext cx="7772400" cy="438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415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6507FD-2C46-8BEF-D2F0-AB35C34E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89205313-8855-67A8-D2E7-73B998C5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Correlation: 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F948B64-98BB-75C4-ED10-49272BDED2F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15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97CA56-8756-69B4-0F78-58E791D15BAE}"/>
              </a:ext>
            </a:extLst>
          </p:cNvPr>
          <p:cNvSpPr/>
          <p:nvPr/>
        </p:nvSpPr>
        <p:spPr>
          <a:xfrm>
            <a:off x="1162050" y="2762250"/>
            <a:ext cx="2419350" cy="23050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F6F725-4F01-9380-53D2-6BB78AD1E8F3}"/>
              </a:ext>
            </a:extLst>
          </p:cNvPr>
          <p:cNvSpPr/>
          <p:nvPr/>
        </p:nvSpPr>
        <p:spPr>
          <a:xfrm>
            <a:off x="2419350" y="2743200"/>
            <a:ext cx="2419350" cy="230505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DB357F-996F-35F0-E274-2AA949776989}"/>
              </a:ext>
            </a:extLst>
          </p:cNvPr>
          <p:cNvGrpSpPr/>
          <p:nvPr/>
        </p:nvGrpSpPr>
        <p:grpSpPr>
          <a:xfrm>
            <a:off x="6134100" y="1581150"/>
            <a:ext cx="4876800" cy="2324100"/>
            <a:chOff x="6134100" y="1828800"/>
            <a:chExt cx="4876800" cy="23241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E859A0-4FD1-3E8D-169C-3C1468CC56E7}"/>
                </a:ext>
              </a:extLst>
            </p:cNvPr>
            <p:cNvSpPr/>
            <p:nvPr/>
          </p:nvSpPr>
          <p:spPr>
            <a:xfrm>
              <a:off x="6134100" y="1847850"/>
              <a:ext cx="2419350" cy="230505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C13865-8DE2-1573-3A05-701EBE73E5A1}"/>
                </a:ext>
              </a:extLst>
            </p:cNvPr>
            <p:cNvSpPr/>
            <p:nvPr/>
          </p:nvSpPr>
          <p:spPr>
            <a:xfrm>
              <a:off x="8591550" y="1828800"/>
              <a:ext cx="2419350" cy="230505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100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4124E53-0460-B396-DF70-9FEFF9FC6E70}"/>
              </a:ext>
            </a:extLst>
          </p:cNvPr>
          <p:cNvSpPr/>
          <p:nvPr/>
        </p:nvSpPr>
        <p:spPr>
          <a:xfrm>
            <a:off x="7391400" y="4286250"/>
            <a:ext cx="2419350" cy="23050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E78FB8-2A2C-DD11-1880-399B9D760BCE}"/>
              </a:ext>
            </a:extLst>
          </p:cNvPr>
          <p:cNvSpPr/>
          <p:nvPr/>
        </p:nvSpPr>
        <p:spPr>
          <a:xfrm>
            <a:off x="7381875" y="4286250"/>
            <a:ext cx="2419350" cy="230505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C4F42-5AAC-0B31-5ED2-CBFDEDC7F93A}"/>
              </a:ext>
            </a:extLst>
          </p:cNvPr>
          <p:cNvSpPr txBox="1"/>
          <p:nvPr/>
        </p:nvSpPr>
        <p:spPr>
          <a:xfrm>
            <a:off x="2133600" y="507682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BC2ED-43F7-C934-86C1-9DCE2DFCE67C}"/>
              </a:ext>
            </a:extLst>
          </p:cNvPr>
          <p:cNvSpPr txBox="1"/>
          <p:nvPr/>
        </p:nvSpPr>
        <p:spPr>
          <a:xfrm>
            <a:off x="7219950" y="385762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4DDD2-C39C-D96E-9B12-5851DB84E6F9}"/>
              </a:ext>
            </a:extLst>
          </p:cNvPr>
          <p:cNvSpPr txBox="1"/>
          <p:nvPr/>
        </p:nvSpPr>
        <p:spPr>
          <a:xfrm>
            <a:off x="10001250" y="442912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2D8763-627B-4DEE-CFE5-962FAB37242F}"/>
              </a:ext>
            </a:extLst>
          </p:cNvPr>
          <p:cNvSpPr txBox="1"/>
          <p:nvPr/>
        </p:nvSpPr>
        <p:spPr>
          <a:xfrm>
            <a:off x="3524250" y="507682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EC0C4B-A2A5-89A9-39B3-099A62763A39}"/>
              </a:ext>
            </a:extLst>
          </p:cNvPr>
          <p:cNvSpPr txBox="1"/>
          <p:nvPr/>
        </p:nvSpPr>
        <p:spPr>
          <a:xfrm>
            <a:off x="9696450" y="385762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4B49F7-94B0-790C-720F-DB52A8F80839}"/>
              </a:ext>
            </a:extLst>
          </p:cNvPr>
          <p:cNvSpPr txBox="1"/>
          <p:nvPr/>
        </p:nvSpPr>
        <p:spPr>
          <a:xfrm>
            <a:off x="10001250" y="591502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2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5284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1C327-A881-E37D-98DF-1E33CF1A1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PlaceHolder 1">
                <a:extLst>
                  <a:ext uri="{FF2B5EF4-FFF2-40B4-BE49-F238E27FC236}">
                    <a16:creationId xmlns:a16="http://schemas.microsoft.com/office/drawing/2014/main" id="{D86F23A2-2F25-624A-0374-CD073CF53666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772920" y="1875960"/>
                <a:ext cx="10180830" cy="43005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anchor="ctr" anchorCtr="0">
                <a:normAutofit fontScale="98500"/>
              </a:bodyPr>
              <a:lstStyle/>
              <a:p>
                <a:pPr marL="0" indent="0" algn="ctr">
                  <a:spcBef>
                    <a:spcPts val="1001"/>
                  </a:spcBef>
                  <a:spcAft>
                    <a:spcPts val="601"/>
                  </a:spcAft>
                  <a:buClr>
                    <a:srgbClr val="AEB4B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𝑐𝑜𝑣𝑎𝑟𝑖𝑎𝑛𝑐𝑒</m:t>
                      </m:r>
                      <m:r>
                        <a:rPr lang="en-GB" sz="26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sz="26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26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d>
                            <m:dPr>
                              <m:ctrlPr>
                                <a:rPr lang="en-GB" sz="26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sz="26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600" b="0" i="1" strike="noStrike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b="0" i="1" strike="noStrike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600" b="0" i="1" strike="noStrike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a:rPr lang="en-GB" sz="26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GB" sz="26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6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 </m:t>
                              </m:r>
                              <m:acc>
                                <m:accPr>
                                  <m:chr m:val="̅"/>
                                  <m:ctrlP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GB" sz="2600" b="0" i="1" strike="noStrike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b="0" i="1" strike="noStrike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600" b="0" i="1" strike="noStrike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num>
                        <m:den>
                          <m:r>
                            <a:rPr lang="en-GB" sz="26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GB" sz="26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GB" sz="2600" b="0" i="1" strike="noStrike" spc="-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1001"/>
                  </a:spcBef>
                  <a:spcAft>
                    <a:spcPts val="601"/>
                  </a:spcAft>
                  <a:buClr>
                    <a:srgbClr val="AEB4B9"/>
                  </a:buClr>
                  <a:buNone/>
                </a:pPr>
                <a:endParaRPr lang="en-GB" sz="2600" i="1" spc="-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1001"/>
                  </a:spcBef>
                  <a:spcAft>
                    <a:spcPts val="601"/>
                  </a:spcAft>
                  <a:buClr>
                    <a:srgbClr val="AEB4B9"/>
                  </a:buClr>
                  <a:buNone/>
                </a:pPr>
                <a:endParaRPr lang="en-GB" sz="2600" b="0" i="1" strike="noStrike" spc="-1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 algn="ctr">
                  <a:spcBef>
                    <a:spcPts val="1001"/>
                  </a:spcBef>
                  <a:spcAft>
                    <a:spcPts val="601"/>
                  </a:spcAft>
                  <a:buClr>
                    <a:srgbClr val="AEB4B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6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sz="26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box>
                        <m:boxPr>
                          <m:ctrlPr>
                            <a:rPr lang="en-GB" sz="26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GB" sz="26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6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𝑐𝑜𝑣𝑎𝑟𝑖𝑎𝑛𝑐𝑒</m:t>
                              </m:r>
                            </m:num>
                            <m:den>
                              <m:r>
                                <a:rPr lang="en-GB" sz="26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𝑆𝐷</m:t>
                              </m:r>
                              <m:d>
                                <m:dPr>
                                  <m:ctrlP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600" b="0" i="1" strike="noStrike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600" b="0" i="1" strike="noStrike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600" b="0" i="1" strike="noStrike" spc="-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26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GB" sz="26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𝑆𝐷</m:t>
                              </m:r>
                              <m:r>
                                <a:rPr lang="en-GB" sz="26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600" b="0" i="1" strike="noStrike" spc="-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sz="2600" b="0" i="1" strike="noStrike" spc="-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n-US" sz="2600" b="0" strike="noStrike" spc="-1">
                  <a:solidFill>
                    <a:srgbClr val="00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2" name="PlaceHolder 1">
                <a:extLst>
                  <a:ext uri="{FF2B5EF4-FFF2-40B4-BE49-F238E27FC236}">
                    <a16:creationId xmlns:a16="http://schemas.microsoft.com/office/drawing/2014/main" id="{D86F23A2-2F25-624A-0374-CD073CF536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772920" y="1875960"/>
                <a:ext cx="10180830" cy="4300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PlaceHolder 2">
            <a:extLst>
              <a:ext uri="{FF2B5EF4-FFF2-40B4-BE49-F238E27FC236}">
                <a16:creationId xmlns:a16="http://schemas.microsoft.com/office/drawing/2014/main" id="{5F651902-80EA-BA00-6CC2-808CBD3B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Correlation: Pearson’s </a:t>
            </a:r>
            <a:r>
              <a:rPr lang="en-GB" sz="3600" b="0" i="1" strike="noStrike" spc="-1">
                <a:solidFill>
                  <a:srgbClr val="B5121B"/>
                </a:solidFill>
                <a:latin typeface="Calibri"/>
              </a:rPr>
              <a:t>r:</a:t>
            </a:r>
            <a:br>
              <a:rPr lang="en-GB" sz="3600" b="0" i="1" strike="noStrike" spc="-1">
                <a:solidFill>
                  <a:srgbClr val="B5121B"/>
                </a:solidFill>
                <a:latin typeface="Calibri"/>
              </a:rPr>
            </a:br>
            <a:r>
              <a:rPr lang="en-GB" sz="2800" b="0" strike="noStrike" spc="-1">
                <a:solidFill>
                  <a:srgbClr val="B5121B"/>
                </a:solidFill>
                <a:latin typeface="Calibri"/>
              </a:rPr>
              <a:t>Mathematical Formula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115F84E-5E84-C4A7-E040-314F61ECF8E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384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5116E-1BF9-C8F3-BB19-AE3FF3C84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D03AB7EE-45DA-E946-8111-125968C95A8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180830" cy="430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8500"/>
          </a:bodyPr>
          <a:lstStyle/>
          <a:p>
            <a:pPr marL="514350" indent="-51435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r>
              <a:rPr lang="en-US" b="0" strike="noStrike" spc="-1" dirty="0">
                <a:solidFill>
                  <a:srgbClr val="000000"/>
                </a:solidFill>
                <a:latin typeface="Calibri"/>
              </a:rPr>
              <a:t>Interval scale variables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Full data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Variables are normally distributed (hint: </a:t>
            </a:r>
            <a:r>
              <a:rPr lang="en-US" spc="-1" dirty="0" err="1">
                <a:solidFill>
                  <a:srgbClr val="000000"/>
                </a:solidFill>
                <a:latin typeface="Calibri"/>
              </a:rPr>
              <a:t>qq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-plots)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The relationship is linear</a:t>
            </a:r>
          </a:p>
          <a:p>
            <a:pPr lvl="1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Not curvilinear</a:t>
            </a:r>
          </a:p>
          <a:p>
            <a:pPr marL="514350" indent="-51435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Constant variance – or homoscedasticity</a:t>
            </a: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0E394BD3-7A54-6252-B1E2-639AE6393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Correlation: Pearson’s </a:t>
            </a:r>
            <a:r>
              <a:rPr lang="en-GB" sz="3600" b="0" i="1" strike="noStrike" spc="-1">
                <a:solidFill>
                  <a:srgbClr val="B5121B"/>
                </a:solidFill>
                <a:latin typeface="Calibri"/>
              </a:rPr>
              <a:t>r: </a:t>
            </a: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Assumptions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5E6772A-0674-DF6A-E800-84251FFEAB0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856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03B7B-2E30-E8DB-4B7C-441AE9644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2D87C3DF-1A94-33E8-3B4D-C108C169C80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180830" cy="58149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/>
          </a:bodyPr>
          <a:lstStyle/>
          <a:p>
            <a:pPr marL="514350" indent="-51435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 startAt="5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Homoscedasticity…</a:t>
            </a: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EF39C09A-384D-74B2-4DC0-687A7F031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Correlation: Pearson’s </a:t>
            </a:r>
            <a:r>
              <a:rPr lang="en-GB" sz="3600" b="0" i="1" strike="noStrike" spc="-1">
                <a:solidFill>
                  <a:srgbClr val="B5121B"/>
                </a:solidFill>
                <a:latin typeface="Calibri"/>
              </a:rPr>
              <a:t>r: </a:t>
            </a: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Assumptions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0C65CFDF-F542-60F6-9777-AE5D5C4F716C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18</a:t>
            </a:fld>
            <a:endParaRPr lang="en-GB"/>
          </a:p>
        </p:txBody>
      </p:sp>
      <p:pic>
        <p:nvPicPr>
          <p:cNvPr id="3" name="Picture 2" descr="A diagram of a bow tie shape&#10;&#10;Description automatically generated">
            <a:extLst>
              <a:ext uri="{FF2B5EF4-FFF2-40B4-BE49-F238E27FC236}">
                <a16:creationId xmlns:a16="http://schemas.microsoft.com/office/drawing/2014/main" id="{866AACDF-7A7D-9BA0-3349-491A78BB8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499" y="2457450"/>
            <a:ext cx="10614147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724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543DF-D839-F30D-7B5E-CEB235EED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3786D3DA-62BA-1885-28BA-8D603043031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180830" cy="1093671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/>
          </a:bodyPr>
          <a:lstStyle/>
          <a:p>
            <a:pPr marL="514350" indent="-51435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r>
              <a:rPr lang="en-US" b="0" strike="noStrike" spc="-1">
                <a:solidFill>
                  <a:srgbClr val="000000"/>
                </a:solidFill>
                <a:latin typeface="Calibri"/>
              </a:rPr>
              <a:t>Outlier datapoints</a:t>
            </a: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r>
              <a:rPr lang="en-US" spc="-1">
                <a:solidFill>
                  <a:srgbClr val="000000"/>
                </a:solidFill>
                <a:latin typeface="Calibri"/>
              </a:rPr>
              <a:t>Range restriction:</a:t>
            </a: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2D775343-C7A7-E7AC-0E80-F77499B8D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Correlation: Pearson’s </a:t>
            </a:r>
            <a:r>
              <a:rPr lang="en-GB" sz="3600" b="0" i="1" strike="noStrike" spc="-1">
                <a:solidFill>
                  <a:srgbClr val="B5121B"/>
                </a:solidFill>
                <a:latin typeface="Calibri"/>
              </a:rPr>
              <a:t>r: </a:t>
            </a:r>
            <a:br>
              <a:rPr lang="en-GB" sz="3600" b="0" i="1" strike="noStrike" spc="-1">
                <a:solidFill>
                  <a:srgbClr val="B5121B"/>
                </a:solidFill>
                <a:latin typeface="Calibri"/>
              </a:rPr>
            </a:br>
            <a:r>
              <a:rPr lang="en-GB" sz="3600" i="1" spc="-1">
                <a:solidFill>
                  <a:srgbClr val="B5121B"/>
                </a:solidFill>
                <a:latin typeface="Calibri"/>
              </a:rPr>
              <a:t>Threats to Measurement Precision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888F5A4-5A40-1BD4-8796-C48470ED56EB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19</a:t>
            </a:fld>
            <a:endParaRPr lang="en-GB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C42D4EB-E43B-93A9-EC11-0898DB4759E3}"/>
              </a:ext>
            </a:extLst>
          </p:cNvPr>
          <p:cNvGrpSpPr/>
          <p:nvPr/>
        </p:nvGrpSpPr>
        <p:grpSpPr>
          <a:xfrm>
            <a:off x="1238250" y="3076110"/>
            <a:ext cx="8705850" cy="3581430"/>
            <a:chOff x="1238250" y="2885610"/>
            <a:chExt cx="8705850" cy="358143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72EC8A-E928-2199-D383-E01E0DF6D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753225" y="3749997"/>
              <a:ext cx="3178212" cy="2578671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89D7008-1BF6-B752-9DCA-098E133B5871}"/>
                </a:ext>
              </a:extLst>
            </p:cNvPr>
            <p:cNvGrpSpPr/>
            <p:nvPr/>
          </p:nvGrpSpPr>
          <p:grpSpPr>
            <a:xfrm>
              <a:off x="1238250" y="2885610"/>
              <a:ext cx="3308350" cy="3581430"/>
              <a:chOff x="1238250" y="2885610"/>
              <a:chExt cx="3308350" cy="3581430"/>
            </a:xfrm>
          </p:grpSpPr>
          <p:pic>
            <p:nvPicPr>
              <p:cNvPr id="3" name="Picture 2" descr="A graph with numbers and dots&#10;&#10;Description automatically generated">
                <a:extLst>
                  <a:ext uri="{FF2B5EF4-FFF2-40B4-BE49-F238E27FC236}">
                    <a16:creationId xmlns:a16="http://schemas.microsoft.com/office/drawing/2014/main" id="{1B9BF090-D2F3-F541-5D43-4714E6251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8250" y="3888369"/>
                <a:ext cx="3308350" cy="2578671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DEC1F2-5B51-1E45-9601-64955EA839BA}"/>
                  </a:ext>
                </a:extLst>
              </p:cNvPr>
              <p:cNvSpPr txBox="1"/>
              <p:nvPr/>
            </p:nvSpPr>
            <p:spPr>
              <a:xfrm>
                <a:off x="1466850" y="2885610"/>
                <a:ext cx="29908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spcBef>
                    <a:spcPts val="1001"/>
                  </a:spcBef>
                  <a:spcAft>
                    <a:spcPts val="601"/>
                  </a:spcAft>
                  <a:buClr>
                    <a:srgbClr val="AEB4B9"/>
                  </a:buClr>
                </a:pPr>
                <a:r>
                  <a:rPr lang="en-US" spc="-1">
                    <a:solidFill>
                      <a:srgbClr val="000000"/>
                    </a:solidFill>
                    <a:latin typeface="Calibri"/>
                  </a:rPr>
                  <a:t>Using a sample that is not representative of the possible range of scores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8E420D7-ECC6-7F5E-3912-AFACE838A997}"/>
                </a:ext>
              </a:extLst>
            </p:cNvPr>
            <p:cNvSpPr txBox="1"/>
            <p:nvPr/>
          </p:nvSpPr>
          <p:spPr>
            <a:xfrm>
              <a:off x="7219950" y="2892568"/>
              <a:ext cx="272415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pc="-1">
                  <a:solidFill>
                    <a:srgbClr val="000000"/>
                  </a:solidFill>
                  <a:latin typeface="Calibri"/>
                </a:rPr>
                <a:t>Using a sample that actually seems to be two distinct groups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930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57FE6-EBBF-50AE-0DF0-5C369D38F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4DE7F450-39CD-4F95-4721-BC1B771393C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733280" cy="283406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20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Flexibility</a:t>
            </a: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76A50C19-B221-05A6-9B25-D81333A7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 dirty="0">
                <a:solidFill>
                  <a:srgbClr val="B5121B"/>
                </a:solidFill>
                <a:latin typeface="Calibri"/>
              </a:rPr>
              <a:t>Benefits of Regression:</a:t>
            </a:r>
            <a:endParaRPr lang="en-GB" sz="3600" b="0" strike="noStrike" spc="-1" dirty="0">
              <a:solidFill>
                <a:srgbClr val="B5121B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0E3E3FA-3A8F-B98B-1A23-E89D198E40E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370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5EDB8-3108-CEA7-D293-FC5B63F9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9F640CB8-664B-4553-1ADA-52173F38E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From Correlation to Simple Regression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9E9D535-975A-4975-3D80-206741A66EF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20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1DDDDD-738A-B864-C1CE-C8BFA4ECC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0500" y="1932530"/>
            <a:ext cx="6242280" cy="4389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9C3C68-4A83-60B2-40EB-A9FD6FCC3909}"/>
              </a:ext>
            </a:extLst>
          </p:cNvPr>
          <p:cNvSpPr txBox="1"/>
          <p:nvPr/>
        </p:nvSpPr>
        <p:spPr>
          <a:xfrm>
            <a:off x="783720" y="2228850"/>
            <a:ext cx="390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(X, Y)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FAEF45-70FB-2B12-2589-F687089971A2}"/>
              </a:ext>
            </a:extLst>
          </p:cNvPr>
          <p:cNvSpPr txBox="1"/>
          <p:nvPr/>
        </p:nvSpPr>
        <p:spPr>
          <a:xfrm>
            <a:off x="8610600" y="274320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b</a:t>
            </a:r>
            <a:r>
              <a:rPr lang="en-US"/>
              <a:t> = -70</a:t>
            </a:r>
            <a:r>
              <a:rPr lang="en-US" i="1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2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6F2B0-4C50-ED72-1E6A-EDD39B226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1D165EBD-2FFB-AFF7-209C-115809682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From Correlation to Simple Regression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FF8DA99-4D01-7ED8-15AB-358EC958AA92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21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EC2373-CB10-73F7-07B3-24C902EDC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0500" y="1932530"/>
            <a:ext cx="6242280" cy="4389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4576C5-77A5-092D-6A80-BF16AA2EDC36}"/>
              </a:ext>
            </a:extLst>
          </p:cNvPr>
          <p:cNvSpPr txBox="1"/>
          <p:nvPr/>
        </p:nvSpPr>
        <p:spPr>
          <a:xfrm>
            <a:off x="783720" y="2228850"/>
            <a:ext cx="3906780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(X</a:t>
            </a:r>
            <a:r>
              <a:rPr lang="en-US" sz="2800" baseline="-25000"/>
              <a:t>1</a:t>
            </a:r>
            <a:r>
              <a:rPr lang="en-US" sz="2800"/>
              <a:t>, X</a:t>
            </a:r>
            <a:r>
              <a:rPr lang="en-US" sz="2800" baseline="-25000"/>
              <a:t>2</a:t>
            </a:r>
            <a:r>
              <a:rPr lang="en-US" sz="2800"/>
              <a:t>) -&gt; (X,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Line of best fit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Intercept = </a:t>
            </a:r>
            <a:r>
              <a:rPr lang="en-US" sz="2800" i="1"/>
              <a:t>b</a:t>
            </a:r>
            <a:r>
              <a:rPr lang="en-US" sz="2800" i="1" baseline="-25000"/>
              <a:t>0</a:t>
            </a:r>
            <a:endParaRPr lang="en-US" sz="280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/>
              <a:t>slope = </a:t>
            </a:r>
            <a:r>
              <a:rPr lang="en-US" sz="2800" i="1"/>
              <a:t>b</a:t>
            </a:r>
            <a:r>
              <a:rPr lang="en-US" sz="2800" baseline="-25000"/>
              <a:t>1</a:t>
            </a:r>
            <a:r>
              <a:rPr lang="en-US" sz="2800"/>
              <a:t>*</a:t>
            </a:r>
            <a:r>
              <a:rPr lang="en-US" sz="2800" i="1"/>
              <a:t>x</a:t>
            </a:r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21EE5-210E-1ECB-37C6-FB8BD2176155}"/>
                  </a:ext>
                </a:extLst>
              </p:cNvPr>
              <p:cNvSpPr txBox="1"/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smtClean="0">
                          <a:latin typeface="Cambria Math" panose="02040503050406030204" pitchFamily="18" charset="0"/>
                        </a:rPr>
                        <m:t>= −70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221EE5-210E-1ECB-37C6-FB8BD2176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blipFill>
                <a:blip r:embed="rId4"/>
                <a:stretch>
                  <a:fillRect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5442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0B4C-CFC8-BC57-0B0C-E7FB79836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E43DDF99-266E-385C-ABFC-17B6D470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From Correlation to Simple Regression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155B7D4-18F5-1311-36FD-1618B94ECDE6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22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0C575C-A89A-BE61-8E99-9B26869BDB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90500" y="1932530"/>
            <a:ext cx="6242280" cy="4389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CD95E9-9972-8B25-66CF-F82503438963}"/>
              </a:ext>
            </a:extLst>
          </p:cNvPr>
          <p:cNvSpPr txBox="1"/>
          <p:nvPr/>
        </p:nvSpPr>
        <p:spPr>
          <a:xfrm>
            <a:off x="783720" y="2228850"/>
            <a:ext cx="3906780" cy="2597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(X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) -&gt; (X, 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Line of best fit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Intercept = </a:t>
            </a:r>
            <a:r>
              <a:rPr lang="en-US" sz="2800" i="1" dirty="0"/>
              <a:t>b</a:t>
            </a:r>
            <a:r>
              <a:rPr lang="en-US" sz="2800" i="1" baseline="-25000" dirty="0"/>
              <a:t>0</a:t>
            </a:r>
            <a:endParaRPr lang="en-US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slope = </a:t>
            </a:r>
            <a:r>
              <a:rPr lang="en-US" sz="2800" i="1" dirty="0"/>
              <a:t>b</a:t>
            </a:r>
            <a:r>
              <a:rPr lang="en-US" sz="2800" baseline="-25000" dirty="0"/>
              <a:t>1</a:t>
            </a:r>
            <a:r>
              <a:rPr lang="en-US" sz="2800" dirty="0"/>
              <a:t>*</a:t>
            </a:r>
            <a:r>
              <a:rPr lang="en-US" sz="2800" i="1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EDE161-7FB9-01EB-D0AA-E736BA316581}"/>
                  </a:ext>
                </a:extLst>
              </p:cNvPr>
              <p:cNvSpPr txBox="1"/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smtClean="0">
                          <a:latin typeface="Cambria Math" panose="02040503050406030204" pitchFamily="18" charset="0"/>
                        </a:rPr>
                        <m:t>= −70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EDE161-7FB9-01EB-D0AA-E736BA316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blipFill>
                <a:blip r:embed="rId5"/>
                <a:stretch>
                  <a:fillRect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31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6507FD-2C46-8BEF-D2F0-AB35C34E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89205313-8855-67A8-D2E7-73B998C5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Simple Regression: simple diagram</a:t>
            </a:r>
            <a:endParaRPr lang="en-GB" sz="3600" b="0" strike="noStrike" spc="-1">
              <a:solidFill>
                <a:srgbClr val="B5121B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F948B64-98BB-75C4-ED10-49272BDED2F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23</a:t>
            </a:fld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97CA56-8756-69B4-0F78-58E791D15BAE}"/>
              </a:ext>
            </a:extLst>
          </p:cNvPr>
          <p:cNvSpPr/>
          <p:nvPr/>
        </p:nvSpPr>
        <p:spPr>
          <a:xfrm>
            <a:off x="1162050" y="2762250"/>
            <a:ext cx="2419350" cy="23050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0F6F725-4F01-9380-53D2-6BB78AD1E8F3}"/>
              </a:ext>
            </a:extLst>
          </p:cNvPr>
          <p:cNvSpPr/>
          <p:nvPr/>
        </p:nvSpPr>
        <p:spPr>
          <a:xfrm>
            <a:off x="2419350" y="2743200"/>
            <a:ext cx="2419350" cy="230505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DB357F-996F-35F0-E274-2AA949776989}"/>
              </a:ext>
            </a:extLst>
          </p:cNvPr>
          <p:cNvGrpSpPr/>
          <p:nvPr/>
        </p:nvGrpSpPr>
        <p:grpSpPr>
          <a:xfrm>
            <a:off x="6134100" y="1581150"/>
            <a:ext cx="4876800" cy="2324100"/>
            <a:chOff x="6134100" y="1828800"/>
            <a:chExt cx="4876800" cy="23241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E859A0-4FD1-3E8D-169C-3C1468CC56E7}"/>
                </a:ext>
              </a:extLst>
            </p:cNvPr>
            <p:cNvSpPr/>
            <p:nvPr/>
          </p:nvSpPr>
          <p:spPr>
            <a:xfrm>
              <a:off x="6134100" y="1847850"/>
              <a:ext cx="2419350" cy="230505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C13865-8DE2-1573-3A05-701EBE73E5A1}"/>
                </a:ext>
              </a:extLst>
            </p:cNvPr>
            <p:cNvSpPr/>
            <p:nvPr/>
          </p:nvSpPr>
          <p:spPr>
            <a:xfrm>
              <a:off x="8591550" y="1828800"/>
              <a:ext cx="2419350" cy="230505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</a:schemeClr>
                </a:gs>
                <a:gs pos="100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A4124E53-0460-B396-DF70-9FEFF9FC6E70}"/>
              </a:ext>
            </a:extLst>
          </p:cNvPr>
          <p:cNvSpPr/>
          <p:nvPr/>
        </p:nvSpPr>
        <p:spPr>
          <a:xfrm>
            <a:off x="7391400" y="4286250"/>
            <a:ext cx="2419350" cy="23050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E78FB8-2A2C-DD11-1880-399B9D760BCE}"/>
              </a:ext>
            </a:extLst>
          </p:cNvPr>
          <p:cNvSpPr/>
          <p:nvPr/>
        </p:nvSpPr>
        <p:spPr>
          <a:xfrm>
            <a:off x="7381875" y="4286250"/>
            <a:ext cx="2419350" cy="230505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2C4F42-5AAC-0B31-5ED2-CBFDEDC7F93A}"/>
              </a:ext>
            </a:extLst>
          </p:cNvPr>
          <p:cNvSpPr txBox="1"/>
          <p:nvPr/>
        </p:nvSpPr>
        <p:spPr>
          <a:xfrm>
            <a:off x="2133600" y="5062447"/>
            <a:ext cx="1375913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1 </a:t>
            </a:r>
            <a:endParaRPr lang="en-US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7BC2ED-43F7-C934-86C1-9DCE2DFCE67C}"/>
              </a:ext>
            </a:extLst>
          </p:cNvPr>
          <p:cNvSpPr txBox="1"/>
          <p:nvPr/>
        </p:nvSpPr>
        <p:spPr>
          <a:xfrm>
            <a:off x="7219950" y="385762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44DDD2-C39C-D96E-9B12-5851DB84E6F9}"/>
              </a:ext>
            </a:extLst>
          </p:cNvPr>
          <p:cNvSpPr txBox="1"/>
          <p:nvPr/>
        </p:nvSpPr>
        <p:spPr>
          <a:xfrm>
            <a:off x="10001250" y="442912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X</a:t>
            </a:r>
            <a:r>
              <a:rPr lang="en-US" sz="2000" baseline="-25000"/>
              <a:t>1</a:t>
            </a:r>
            <a:endParaRPr lang="en-US" sz="20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2D8763-627B-4DEE-CFE5-962FAB37242F}"/>
              </a:ext>
            </a:extLst>
          </p:cNvPr>
          <p:cNvSpPr txBox="1"/>
          <p:nvPr/>
        </p:nvSpPr>
        <p:spPr>
          <a:xfrm>
            <a:off x="3524250" y="5076824"/>
            <a:ext cx="685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EC0C4B-A2A5-89A9-39B3-099A62763A39}"/>
              </a:ext>
            </a:extLst>
          </p:cNvPr>
          <p:cNvSpPr txBox="1"/>
          <p:nvPr/>
        </p:nvSpPr>
        <p:spPr>
          <a:xfrm>
            <a:off x="9696450" y="3857624"/>
            <a:ext cx="685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4B49F7-94B0-790C-720F-DB52A8F80839}"/>
              </a:ext>
            </a:extLst>
          </p:cNvPr>
          <p:cNvSpPr txBox="1"/>
          <p:nvPr/>
        </p:nvSpPr>
        <p:spPr>
          <a:xfrm>
            <a:off x="10001250" y="5915024"/>
            <a:ext cx="685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Y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9C64864-3F2F-5E10-C22E-32B292C6FCB5}"/>
              </a:ext>
            </a:extLst>
          </p:cNvPr>
          <p:cNvCxnSpPr/>
          <p:nvPr/>
        </p:nvCxnSpPr>
        <p:spPr>
          <a:xfrm>
            <a:off x="2667733" y="5267100"/>
            <a:ext cx="606489" cy="1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D93234F-77C8-EEB0-E47F-7441B8BD56FD}"/>
              </a:ext>
            </a:extLst>
          </p:cNvPr>
          <p:cNvCxnSpPr>
            <a:cxnSpLocks/>
          </p:cNvCxnSpPr>
          <p:nvPr/>
        </p:nvCxnSpPr>
        <p:spPr>
          <a:xfrm>
            <a:off x="8274902" y="3987515"/>
            <a:ext cx="606489" cy="15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42CB4B-2801-C472-5099-D78E5173542A}"/>
              </a:ext>
            </a:extLst>
          </p:cNvPr>
          <p:cNvCxnSpPr>
            <a:cxnSpLocks/>
          </p:cNvCxnSpPr>
          <p:nvPr/>
        </p:nvCxnSpPr>
        <p:spPr>
          <a:xfrm>
            <a:off x="10172714" y="4993929"/>
            <a:ext cx="45772" cy="705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6546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F91EB-EB40-D5C1-6C07-F8423F89A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PlaceHolder 1">
                <a:extLst>
                  <a:ext uri="{FF2B5EF4-FFF2-40B4-BE49-F238E27FC236}">
                    <a16:creationId xmlns:a16="http://schemas.microsoft.com/office/drawing/2014/main" id="{DD9CE263-018E-37AC-F890-D5E96FAAF0BF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772920" y="1875960"/>
                <a:ext cx="10180830" cy="43005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anchor="ctr" anchorCtr="0">
                <a:normAutofit fontScale="98500"/>
              </a:bodyPr>
              <a:lstStyle/>
              <a:p>
                <a:pPr marL="0" indent="0" algn="ctr">
                  <a:spcBef>
                    <a:spcPts val="1001"/>
                  </a:spcBef>
                  <a:spcAft>
                    <a:spcPts val="601"/>
                  </a:spcAft>
                  <a:buClr>
                    <a:srgbClr val="AEB4B9"/>
                  </a:buCl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1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1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1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1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1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41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41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1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41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1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1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41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1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1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1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GB" sz="41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sz="2600" b="0" strike="noStrike" spc="-1">
                  <a:solidFill>
                    <a:srgbClr val="000000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92" name="PlaceHolder 1">
                <a:extLst>
                  <a:ext uri="{FF2B5EF4-FFF2-40B4-BE49-F238E27FC236}">
                    <a16:creationId xmlns:a16="http://schemas.microsoft.com/office/drawing/2014/main" id="{DD9CE263-018E-37AC-F890-D5E96FAAF0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772920" y="1875960"/>
                <a:ext cx="10180830" cy="4300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PlaceHolder 2">
            <a:extLst>
              <a:ext uri="{FF2B5EF4-FFF2-40B4-BE49-F238E27FC236}">
                <a16:creationId xmlns:a16="http://schemas.microsoft.com/office/drawing/2014/main" id="{3B02840A-2895-50C6-BA38-0BEA3C7A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</a:t>
            </a:r>
            <a:r>
              <a:rPr lang="en-GB" sz="3600" spc="-1">
                <a:solidFill>
                  <a:srgbClr val="B5121B"/>
                </a:solidFill>
                <a:latin typeface="Calibri"/>
              </a:rPr>
              <a:t>Simple Regression</a:t>
            </a:r>
            <a:br>
              <a:rPr lang="en-GB" sz="3600" b="0" i="1" strike="noStrike" spc="-1">
                <a:solidFill>
                  <a:srgbClr val="B5121B"/>
                </a:solidFill>
                <a:latin typeface="Calibri"/>
              </a:rPr>
            </a:br>
            <a:r>
              <a:rPr lang="en-GB" sz="2800" b="0" strike="noStrike" spc="-1">
                <a:solidFill>
                  <a:srgbClr val="B5121B"/>
                </a:solidFill>
                <a:latin typeface="Calibri"/>
              </a:rPr>
              <a:t>Mathematical Formula for a Regression </a:t>
            </a:r>
            <a:r>
              <a:rPr lang="en-GB" sz="2800" spc="-1">
                <a:solidFill>
                  <a:srgbClr val="B5121B"/>
                </a:solidFill>
                <a:latin typeface="Calibri"/>
              </a:rPr>
              <a:t>L</a:t>
            </a:r>
            <a:r>
              <a:rPr lang="en-GB" sz="2800" b="0" strike="noStrike" spc="-1">
                <a:solidFill>
                  <a:srgbClr val="B5121B"/>
                </a:solidFill>
                <a:latin typeface="Calibri"/>
              </a:rPr>
              <a:t>ine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12B5C00-179A-3476-307B-76BB143EBD7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24</a:t>
            </a:fld>
            <a:endParaRPr lang="en-GB"/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35CE6F1A-FACF-6EC5-87CD-161F9924C8CA}"/>
              </a:ext>
            </a:extLst>
          </p:cNvPr>
          <p:cNvSpPr/>
          <p:nvPr/>
        </p:nvSpPr>
        <p:spPr>
          <a:xfrm rot="3575424">
            <a:off x="3162300" y="4019550"/>
            <a:ext cx="133350" cy="70485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947163E4-DFF6-F026-9ADA-F6DD182C0630}"/>
              </a:ext>
            </a:extLst>
          </p:cNvPr>
          <p:cNvSpPr/>
          <p:nvPr/>
        </p:nvSpPr>
        <p:spPr>
          <a:xfrm>
            <a:off x="4448175" y="4362451"/>
            <a:ext cx="133350" cy="70485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C823C-EF65-9151-C331-F121B8A1F0D0}"/>
              </a:ext>
            </a:extLst>
          </p:cNvPr>
          <p:cNvSpPr txBox="1"/>
          <p:nvPr/>
        </p:nvSpPr>
        <p:spPr>
          <a:xfrm>
            <a:off x="2343150" y="4607868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Outcome</a:t>
            </a:r>
          </a:p>
          <a:p>
            <a:pPr algn="ctr"/>
            <a:r>
              <a:rPr lang="en-US"/>
              <a:t>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46C848-7867-3340-7BA7-25BE2491A0F4}"/>
              </a:ext>
            </a:extLst>
          </p:cNvPr>
          <p:cNvSpPr txBox="1"/>
          <p:nvPr/>
        </p:nvSpPr>
        <p:spPr>
          <a:xfrm>
            <a:off x="3981450" y="500791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1094704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C8D10-66E9-6846-0251-448AF259F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PlaceHolder 1">
                <a:extLst>
                  <a:ext uri="{FF2B5EF4-FFF2-40B4-BE49-F238E27FC236}">
                    <a16:creationId xmlns:a16="http://schemas.microsoft.com/office/drawing/2014/main" id="{16939CE4-5902-4993-969F-34A13FF5704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772920" y="1875960"/>
                <a:ext cx="10180830" cy="43005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anchor="ctr" anchorCtr="0">
                <a:normAutofit fontScale="98500"/>
              </a:bodyPr>
              <a:lstStyle/>
              <a:p>
                <a:pPr marL="0" indent="0" algn="ctr">
                  <a:spcBef>
                    <a:spcPts val="1001"/>
                  </a:spcBef>
                  <a:spcAft>
                    <a:spcPts val="601"/>
                  </a:spcAft>
                  <a:buClr>
                    <a:srgbClr val="AEB4B9"/>
                  </a:buClr>
                  <a:buNone/>
                </a:pPr>
                <a14:m>
                  <m:oMath xmlns:m="http://schemas.openxmlformats.org/officeDocument/2006/math"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100" b="0" i="1" strike="noStrike" spc="-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</m:t>
                    </m:r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600" b="0" strike="noStrike" spc="-1">
                    <a:solidFill>
                      <a:srgbClr val="000000"/>
                    </a:solidFill>
                    <a:latin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92" name="PlaceHolder 1">
                <a:extLst>
                  <a:ext uri="{FF2B5EF4-FFF2-40B4-BE49-F238E27FC236}">
                    <a16:creationId xmlns:a16="http://schemas.microsoft.com/office/drawing/2014/main" id="{16939CE4-5902-4993-969F-34A13FF570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772920" y="1875960"/>
                <a:ext cx="10180830" cy="4300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PlaceHolder 2">
            <a:extLst>
              <a:ext uri="{FF2B5EF4-FFF2-40B4-BE49-F238E27FC236}">
                <a16:creationId xmlns:a16="http://schemas.microsoft.com/office/drawing/2014/main" id="{DE81C721-ED6E-8387-F92A-59D3CD271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</a:t>
            </a:r>
            <a:r>
              <a:rPr lang="en-GB" sz="3600" spc="-1">
                <a:solidFill>
                  <a:srgbClr val="B5121B"/>
                </a:solidFill>
                <a:latin typeface="Calibri"/>
              </a:rPr>
              <a:t>Simple Regression</a:t>
            </a:r>
            <a:br>
              <a:rPr lang="en-GB" sz="3600" b="0" i="1" strike="noStrike" spc="-1">
                <a:solidFill>
                  <a:srgbClr val="B5121B"/>
                </a:solidFill>
                <a:latin typeface="Calibri"/>
              </a:rPr>
            </a:br>
            <a:r>
              <a:rPr lang="en-GB" sz="2800" b="0" strike="noStrike" spc="-1">
                <a:solidFill>
                  <a:srgbClr val="B5121B"/>
                </a:solidFill>
                <a:latin typeface="Calibri"/>
              </a:rPr>
              <a:t>Mathematical Formula for the Regression </a:t>
            </a:r>
            <a:r>
              <a:rPr lang="en-GB" sz="2800" spc="-1">
                <a:solidFill>
                  <a:srgbClr val="B5121B"/>
                </a:solidFill>
                <a:latin typeface="Calibri"/>
              </a:rPr>
              <a:t>L</a:t>
            </a:r>
            <a:r>
              <a:rPr lang="en-GB" sz="2800" b="0" strike="noStrike" spc="-1">
                <a:solidFill>
                  <a:srgbClr val="B5121B"/>
                </a:solidFill>
                <a:latin typeface="Calibri"/>
              </a:rPr>
              <a:t>ine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6E86845D-F223-020B-CE1A-92E6F4F7E80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25</a:t>
            </a:fld>
            <a:endParaRPr lang="en-GB"/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41A7D3F4-4B8D-69BA-38CF-DDDF2867397C}"/>
              </a:ext>
            </a:extLst>
          </p:cNvPr>
          <p:cNvSpPr/>
          <p:nvPr/>
        </p:nvSpPr>
        <p:spPr>
          <a:xfrm rot="3575424">
            <a:off x="3162300" y="4019550"/>
            <a:ext cx="133350" cy="70485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4BDDE2-8EC6-D044-0B36-B13B9A941646}"/>
              </a:ext>
            </a:extLst>
          </p:cNvPr>
          <p:cNvSpPr txBox="1"/>
          <p:nvPr/>
        </p:nvSpPr>
        <p:spPr>
          <a:xfrm>
            <a:off x="2343150" y="4607868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Outcome</a:t>
            </a:r>
          </a:p>
          <a:p>
            <a:pPr algn="ctr"/>
            <a:r>
              <a:rPr lang="en-US"/>
              <a:t>variable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23E00E-E42F-03A5-C58F-07B2E6F97391}"/>
              </a:ext>
            </a:extLst>
          </p:cNvPr>
          <p:cNvGrpSpPr/>
          <p:nvPr/>
        </p:nvGrpSpPr>
        <p:grpSpPr>
          <a:xfrm>
            <a:off x="4038600" y="4362451"/>
            <a:ext cx="1082348" cy="1014799"/>
            <a:chOff x="4400550" y="4362451"/>
            <a:chExt cx="1082348" cy="1014799"/>
          </a:xfrm>
        </p:grpSpPr>
        <p:sp>
          <p:nvSpPr>
            <p:cNvPr id="7" name="Up Arrow 6">
              <a:extLst>
                <a:ext uri="{FF2B5EF4-FFF2-40B4-BE49-F238E27FC236}">
                  <a16:creationId xmlns:a16="http://schemas.microsoft.com/office/drawing/2014/main" id="{4B9FC536-27B9-E9EB-529F-BFF8E59CF015}"/>
                </a:ext>
              </a:extLst>
            </p:cNvPr>
            <p:cNvSpPr/>
            <p:nvPr/>
          </p:nvSpPr>
          <p:spPr>
            <a:xfrm>
              <a:off x="4886325" y="4362451"/>
              <a:ext cx="133350" cy="70485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CE4851-D673-1E55-23E1-4019D3C77C55}"/>
                </a:ext>
              </a:extLst>
            </p:cNvPr>
            <p:cNvSpPr txBox="1"/>
            <p:nvPr/>
          </p:nvSpPr>
          <p:spPr>
            <a:xfrm>
              <a:off x="4400550" y="500791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Intercept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C84DB5-C926-D11D-11B2-1518E4BF3BFE}"/>
              </a:ext>
            </a:extLst>
          </p:cNvPr>
          <p:cNvGrpSpPr/>
          <p:nvPr/>
        </p:nvGrpSpPr>
        <p:grpSpPr>
          <a:xfrm>
            <a:off x="5398120" y="4362451"/>
            <a:ext cx="1219244" cy="1291798"/>
            <a:chOff x="5760070" y="4362451"/>
            <a:chExt cx="1219244" cy="1291798"/>
          </a:xfrm>
        </p:grpSpPr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BD106BB6-C5E5-053B-365C-C35F50CB3350}"/>
                </a:ext>
              </a:extLst>
            </p:cNvPr>
            <p:cNvSpPr/>
            <p:nvPr/>
          </p:nvSpPr>
          <p:spPr>
            <a:xfrm>
              <a:off x="6296025" y="4362451"/>
              <a:ext cx="133350" cy="70485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8006C6-A566-B504-FAD3-C80D9F4B9030}"/>
                </a:ext>
              </a:extLst>
            </p:cNvPr>
            <p:cNvSpPr txBox="1"/>
            <p:nvPr/>
          </p:nvSpPr>
          <p:spPr>
            <a:xfrm>
              <a:off x="5760070" y="5007918"/>
              <a:ext cx="1219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Beta </a:t>
              </a:r>
            </a:p>
            <a:p>
              <a:pPr algn="ctr"/>
              <a:r>
                <a:rPr lang="en-US"/>
                <a:t>coefficient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CA5D5BA-A97C-5830-5A47-2FCA442E48F7}"/>
              </a:ext>
            </a:extLst>
          </p:cNvPr>
          <p:cNvGrpSpPr/>
          <p:nvPr/>
        </p:nvGrpSpPr>
        <p:grpSpPr>
          <a:xfrm>
            <a:off x="7101635" y="4518625"/>
            <a:ext cx="1207261" cy="983224"/>
            <a:chOff x="7501685" y="4461475"/>
            <a:chExt cx="1207261" cy="983224"/>
          </a:xfrm>
        </p:grpSpPr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131ED52E-D15A-4FFD-9311-5D9AE92D8C27}"/>
                </a:ext>
              </a:extLst>
            </p:cNvPr>
            <p:cNvSpPr/>
            <p:nvPr/>
          </p:nvSpPr>
          <p:spPr>
            <a:xfrm rot="18169949">
              <a:off x="7787435" y="4175725"/>
              <a:ext cx="133350" cy="70485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3FD9C53-C0FB-4934-22FE-1B316E0D3A65}"/>
                </a:ext>
              </a:extLst>
            </p:cNvPr>
            <p:cNvSpPr txBox="1"/>
            <p:nvPr/>
          </p:nvSpPr>
          <p:spPr>
            <a:xfrm>
              <a:off x="7600950" y="4798368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Predictor</a:t>
              </a:r>
            </a:p>
            <a:p>
              <a:pPr algn="ctr"/>
              <a:r>
                <a:rPr lang="en-US"/>
                <a:t>variable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E1FBFB-B12D-5475-0E27-A4A0030F3075}"/>
              </a:ext>
            </a:extLst>
          </p:cNvPr>
          <p:cNvGrpSpPr/>
          <p:nvPr/>
        </p:nvGrpSpPr>
        <p:grpSpPr>
          <a:xfrm>
            <a:off x="5821750" y="2760018"/>
            <a:ext cx="1343490" cy="764232"/>
            <a:chOff x="6221800" y="2760018"/>
            <a:chExt cx="1343490" cy="764232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E9AF2005-4585-3263-B718-2ED9F1A61717}"/>
                </a:ext>
              </a:extLst>
            </p:cNvPr>
            <p:cNvSpPr/>
            <p:nvPr/>
          </p:nvSpPr>
          <p:spPr>
            <a:xfrm rot="16200000">
              <a:off x="6749450" y="2708411"/>
              <a:ext cx="288189" cy="1343490"/>
            </a:xfrm>
            <a:prstGeom prst="rightBracke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D537B67-EC36-6AC0-3475-77C06B9FAE87}"/>
                </a:ext>
              </a:extLst>
            </p:cNvPr>
            <p:cNvSpPr txBox="1"/>
            <p:nvPr/>
          </p:nvSpPr>
          <p:spPr>
            <a:xfrm>
              <a:off x="6248400" y="276001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Slope term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573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39DB2-2986-05E9-5F14-F5172F653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PlaceHolder 1">
                <a:extLst>
                  <a:ext uri="{FF2B5EF4-FFF2-40B4-BE49-F238E27FC236}">
                    <a16:creationId xmlns:a16="http://schemas.microsoft.com/office/drawing/2014/main" id="{B6F0E77F-57A4-A4A3-FEE8-6B5464158EDA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772920" y="1875960"/>
                <a:ext cx="10180830" cy="43005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anchor="ctr" anchorCtr="0">
                <a:normAutofit fontScale="98500"/>
              </a:bodyPr>
              <a:lstStyle/>
              <a:p>
                <a:pPr marL="0" indent="0" algn="ctr">
                  <a:spcBef>
                    <a:spcPts val="1001"/>
                  </a:spcBef>
                  <a:spcAft>
                    <a:spcPts val="601"/>
                  </a:spcAft>
                  <a:buClr>
                    <a:srgbClr val="AEB4B9"/>
                  </a:buClr>
                  <a:buNone/>
                </a:pPr>
                <a14:m>
                  <m:oMath xmlns:m="http://schemas.openxmlformats.org/officeDocument/2006/math"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100" b="0" i="1" strike="noStrike" spc="-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600" b="0" strike="noStrike" spc="-1">
                    <a:solidFill>
                      <a:srgbClr val="000000"/>
                    </a:solidFill>
                    <a:latin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92" name="PlaceHolder 1">
                <a:extLst>
                  <a:ext uri="{FF2B5EF4-FFF2-40B4-BE49-F238E27FC236}">
                    <a16:creationId xmlns:a16="http://schemas.microsoft.com/office/drawing/2014/main" id="{B6F0E77F-57A4-A4A3-FEE8-6B5464158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772920" y="1875960"/>
                <a:ext cx="10180830" cy="4300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PlaceHolder 2">
            <a:extLst>
              <a:ext uri="{FF2B5EF4-FFF2-40B4-BE49-F238E27FC236}">
                <a16:creationId xmlns:a16="http://schemas.microsoft.com/office/drawing/2014/main" id="{ECC392FC-45FF-323E-CCC2-D6084ED7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</a:t>
            </a:r>
            <a:r>
              <a:rPr lang="en-GB" sz="3600" spc="-1">
                <a:solidFill>
                  <a:srgbClr val="B5121B"/>
                </a:solidFill>
                <a:latin typeface="Calibri"/>
              </a:rPr>
              <a:t>Simple Regression</a:t>
            </a:r>
            <a:br>
              <a:rPr lang="en-GB" sz="3600" b="0" i="1" strike="noStrike" spc="-1">
                <a:solidFill>
                  <a:srgbClr val="B5121B"/>
                </a:solidFill>
                <a:latin typeface="Calibri"/>
              </a:rPr>
            </a:br>
            <a:r>
              <a:rPr lang="en-GB" sz="2800" b="0" strike="noStrike" spc="-1">
                <a:solidFill>
                  <a:srgbClr val="B5121B"/>
                </a:solidFill>
                <a:latin typeface="Calibri"/>
              </a:rPr>
              <a:t>Mathematical Formula for the Regression </a:t>
            </a:r>
            <a:r>
              <a:rPr lang="en-GB" sz="2800" spc="-1">
                <a:solidFill>
                  <a:srgbClr val="B5121B"/>
                </a:solidFill>
                <a:latin typeface="Calibri"/>
              </a:rPr>
              <a:t>L</a:t>
            </a:r>
            <a:r>
              <a:rPr lang="en-GB" sz="2800" b="0" strike="noStrike" spc="-1">
                <a:solidFill>
                  <a:srgbClr val="B5121B"/>
                </a:solidFill>
                <a:latin typeface="Calibri"/>
              </a:rPr>
              <a:t>ine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376391A-B635-46C0-9046-B0371B0BCF15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26</a:t>
            </a:fld>
            <a:endParaRPr lang="en-GB"/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361CBDA1-E197-5430-0AFF-5199B8C80FA0}"/>
              </a:ext>
            </a:extLst>
          </p:cNvPr>
          <p:cNvSpPr/>
          <p:nvPr/>
        </p:nvSpPr>
        <p:spPr>
          <a:xfrm rot="3575424">
            <a:off x="3162300" y="4019550"/>
            <a:ext cx="133350" cy="70485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4BE79-1EEB-7FFA-FA8C-552CAC64A928}"/>
              </a:ext>
            </a:extLst>
          </p:cNvPr>
          <p:cNvSpPr txBox="1"/>
          <p:nvPr/>
        </p:nvSpPr>
        <p:spPr>
          <a:xfrm>
            <a:off x="2343150" y="4607868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Outcome</a:t>
            </a:r>
          </a:p>
          <a:p>
            <a:pPr algn="ctr"/>
            <a:r>
              <a:rPr lang="en-US"/>
              <a:t>variable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25CD5B-BB62-02B8-BF91-D4CD7BE5A4A8}"/>
              </a:ext>
            </a:extLst>
          </p:cNvPr>
          <p:cNvGrpSpPr/>
          <p:nvPr/>
        </p:nvGrpSpPr>
        <p:grpSpPr>
          <a:xfrm>
            <a:off x="4038600" y="4362451"/>
            <a:ext cx="1082348" cy="1014799"/>
            <a:chOff x="4400550" y="4362451"/>
            <a:chExt cx="1082348" cy="1014799"/>
          </a:xfrm>
        </p:grpSpPr>
        <p:sp>
          <p:nvSpPr>
            <p:cNvPr id="7" name="Up Arrow 6">
              <a:extLst>
                <a:ext uri="{FF2B5EF4-FFF2-40B4-BE49-F238E27FC236}">
                  <a16:creationId xmlns:a16="http://schemas.microsoft.com/office/drawing/2014/main" id="{2C67C685-C5B5-28B0-7AB5-1E0495232C57}"/>
                </a:ext>
              </a:extLst>
            </p:cNvPr>
            <p:cNvSpPr/>
            <p:nvPr/>
          </p:nvSpPr>
          <p:spPr>
            <a:xfrm>
              <a:off x="4886325" y="4362451"/>
              <a:ext cx="133350" cy="70485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A4FE236-75C0-DAD7-D40C-12905AFD9CB8}"/>
                </a:ext>
              </a:extLst>
            </p:cNvPr>
            <p:cNvSpPr txBox="1"/>
            <p:nvPr/>
          </p:nvSpPr>
          <p:spPr>
            <a:xfrm>
              <a:off x="4400550" y="500791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Intercept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23A5ED-B9FA-3617-6991-551B2E0BCA0F}"/>
              </a:ext>
            </a:extLst>
          </p:cNvPr>
          <p:cNvGrpSpPr/>
          <p:nvPr/>
        </p:nvGrpSpPr>
        <p:grpSpPr>
          <a:xfrm>
            <a:off x="5398120" y="4362451"/>
            <a:ext cx="1219244" cy="1291798"/>
            <a:chOff x="5760070" y="4362451"/>
            <a:chExt cx="1219244" cy="1291798"/>
          </a:xfrm>
        </p:grpSpPr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5D7161F0-7BD1-C595-68C4-A192DD099716}"/>
                </a:ext>
              </a:extLst>
            </p:cNvPr>
            <p:cNvSpPr/>
            <p:nvPr/>
          </p:nvSpPr>
          <p:spPr>
            <a:xfrm>
              <a:off x="6296025" y="4362451"/>
              <a:ext cx="133350" cy="70485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AD472F1-C8E6-0DA5-4D72-99C873F77ADD}"/>
                </a:ext>
              </a:extLst>
            </p:cNvPr>
            <p:cNvSpPr txBox="1"/>
            <p:nvPr/>
          </p:nvSpPr>
          <p:spPr>
            <a:xfrm>
              <a:off x="5760070" y="5007918"/>
              <a:ext cx="1219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Beta </a:t>
              </a:r>
            </a:p>
            <a:p>
              <a:pPr algn="ctr"/>
              <a:r>
                <a:rPr lang="en-US"/>
                <a:t>coefficient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246AF80-50EC-9E0E-20B1-44951B30EEAF}"/>
              </a:ext>
            </a:extLst>
          </p:cNvPr>
          <p:cNvGrpSpPr/>
          <p:nvPr/>
        </p:nvGrpSpPr>
        <p:grpSpPr>
          <a:xfrm>
            <a:off x="7101635" y="4518625"/>
            <a:ext cx="1207261" cy="983224"/>
            <a:chOff x="7501685" y="4461475"/>
            <a:chExt cx="1207261" cy="983224"/>
          </a:xfrm>
        </p:grpSpPr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0E657695-545D-519A-3468-97CC2C8EB79A}"/>
                </a:ext>
              </a:extLst>
            </p:cNvPr>
            <p:cNvSpPr/>
            <p:nvPr/>
          </p:nvSpPr>
          <p:spPr>
            <a:xfrm rot="18169949">
              <a:off x="7787435" y="4175725"/>
              <a:ext cx="133350" cy="70485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8E9798-8756-8F5B-D138-61824C439C9A}"/>
                </a:ext>
              </a:extLst>
            </p:cNvPr>
            <p:cNvSpPr txBox="1"/>
            <p:nvPr/>
          </p:nvSpPr>
          <p:spPr>
            <a:xfrm>
              <a:off x="7600950" y="4798368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Predictor</a:t>
              </a:r>
            </a:p>
            <a:p>
              <a:pPr algn="ctr"/>
              <a:r>
                <a:rPr lang="en-US"/>
                <a:t>variable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C48B8A8-1593-53BE-4635-A40AC179969C}"/>
              </a:ext>
            </a:extLst>
          </p:cNvPr>
          <p:cNvGrpSpPr/>
          <p:nvPr/>
        </p:nvGrpSpPr>
        <p:grpSpPr>
          <a:xfrm>
            <a:off x="5821750" y="2760018"/>
            <a:ext cx="1343490" cy="764232"/>
            <a:chOff x="6221800" y="2760018"/>
            <a:chExt cx="1343490" cy="764232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0646E20B-20B8-78EE-3646-4AF0AFFE21C3}"/>
                </a:ext>
              </a:extLst>
            </p:cNvPr>
            <p:cNvSpPr/>
            <p:nvPr/>
          </p:nvSpPr>
          <p:spPr>
            <a:xfrm rot="16200000">
              <a:off x="6749450" y="2708411"/>
              <a:ext cx="288189" cy="1343490"/>
            </a:xfrm>
            <a:prstGeom prst="rightBracke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16450-F790-A5C5-541E-15AE1681F10A}"/>
                </a:ext>
              </a:extLst>
            </p:cNvPr>
            <p:cNvSpPr txBox="1"/>
            <p:nvPr/>
          </p:nvSpPr>
          <p:spPr>
            <a:xfrm>
              <a:off x="6248400" y="276001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Slope term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0785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D6BF2-D43F-581C-60F4-1F818EBD4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" name="PlaceHolder 1">
                <a:extLst>
                  <a:ext uri="{FF2B5EF4-FFF2-40B4-BE49-F238E27FC236}">
                    <a16:creationId xmlns:a16="http://schemas.microsoft.com/office/drawing/2014/main" id="{C04B08EC-CB4E-CE8C-A7D0-DFC693B2EAE3}"/>
                  </a:ext>
                </a:extLst>
              </p:cNvPr>
              <p:cNvSpPr>
                <a:spLocks noGrp="1"/>
              </p:cNvSpPr>
              <p:nvPr>
                <p:ph/>
              </p:nvPr>
            </p:nvSpPr>
            <p:spPr>
              <a:xfrm>
                <a:off x="772920" y="1875960"/>
                <a:ext cx="10180830" cy="4300560"/>
              </a:xfrm>
              <a:prstGeom prst="rect">
                <a:avLst/>
              </a:prstGeom>
              <a:noFill/>
              <a:ln w="0">
                <a:noFill/>
              </a:ln>
            </p:spPr>
            <p:txBody>
              <a:bodyPr anchor="ctr" anchorCtr="0">
                <a:normAutofit fontScale="98500"/>
              </a:bodyPr>
              <a:lstStyle/>
              <a:p>
                <a:pPr marL="0" indent="0" algn="ctr">
                  <a:spcBef>
                    <a:spcPts val="1001"/>
                  </a:spcBef>
                  <a:spcAft>
                    <a:spcPts val="601"/>
                  </a:spcAft>
                  <a:buClr>
                    <a:srgbClr val="AEB4B9"/>
                  </a:buClr>
                  <a:buNone/>
                </a:pPr>
                <a14:m>
                  <m:oMath xmlns:m="http://schemas.openxmlformats.org/officeDocument/2006/math"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100" b="0" i="1" strike="noStrike" spc="-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sz="4100" b="0" i="1" strike="noStrike" spc="-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4100" b="0" i="1" strike="noStrike" spc="-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sz="2600" b="0" strike="noStrike" spc="-1">
                    <a:solidFill>
                      <a:srgbClr val="000000"/>
                    </a:solidFill>
                    <a:latin typeface="Calibri"/>
                  </a:rPr>
                  <a:t> </a:t>
                </a:r>
              </a:p>
            </p:txBody>
          </p:sp>
        </mc:Choice>
        <mc:Fallback xmlns="">
          <p:sp>
            <p:nvSpPr>
              <p:cNvPr id="92" name="PlaceHolder 1">
                <a:extLst>
                  <a:ext uri="{FF2B5EF4-FFF2-40B4-BE49-F238E27FC236}">
                    <a16:creationId xmlns:a16="http://schemas.microsoft.com/office/drawing/2014/main" id="{C04B08EC-CB4E-CE8C-A7D0-DFC693B2E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/>
              </p:nvPr>
            </p:nvSpPr>
            <p:spPr>
              <a:xfrm>
                <a:off x="772920" y="1875960"/>
                <a:ext cx="10180830" cy="43005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PlaceHolder 2">
            <a:extLst>
              <a:ext uri="{FF2B5EF4-FFF2-40B4-BE49-F238E27FC236}">
                <a16:creationId xmlns:a16="http://schemas.microsoft.com/office/drawing/2014/main" id="{BF4BC9AF-7056-F09E-E7DD-C4D01FB4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</a:t>
            </a:r>
            <a:r>
              <a:rPr lang="en-GB" sz="3600" spc="-1">
                <a:solidFill>
                  <a:srgbClr val="B5121B"/>
                </a:solidFill>
                <a:latin typeface="Calibri"/>
              </a:rPr>
              <a:t>Simple Regression</a:t>
            </a:r>
            <a:br>
              <a:rPr lang="en-GB" sz="3600" b="0" i="1" strike="noStrike" spc="-1">
                <a:solidFill>
                  <a:srgbClr val="B5121B"/>
                </a:solidFill>
                <a:latin typeface="Calibri"/>
              </a:rPr>
            </a:br>
            <a:r>
              <a:rPr lang="en-GB" sz="2800" b="0" strike="noStrike" spc="-1">
                <a:solidFill>
                  <a:srgbClr val="B5121B"/>
                </a:solidFill>
                <a:latin typeface="Calibri"/>
              </a:rPr>
              <a:t>Mathematical Formula for the Regression </a:t>
            </a:r>
            <a:r>
              <a:rPr lang="en-GB" sz="2800" spc="-1">
                <a:solidFill>
                  <a:srgbClr val="B5121B"/>
                </a:solidFill>
                <a:latin typeface="Calibri"/>
              </a:rPr>
              <a:t>L</a:t>
            </a:r>
            <a:r>
              <a:rPr lang="en-GB" sz="2800" b="0" strike="noStrike" spc="-1">
                <a:solidFill>
                  <a:srgbClr val="B5121B"/>
                </a:solidFill>
                <a:latin typeface="Calibri"/>
              </a:rPr>
              <a:t>ine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8630F5DD-2CF4-A302-AF47-1FA7F6AB2B1B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27</a:t>
            </a:fld>
            <a:endParaRPr lang="en-GB"/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FE357033-E360-1578-A54B-156FAA05579B}"/>
              </a:ext>
            </a:extLst>
          </p:cNvPr>
          <p:cNvSpPr/>
          <p:nvPr/>
        </p:nvSpPr>
        <p:spPr>
          <a:xfrm rot="3575424">
            <a:off x="3162300" y="4019550"/>
            <a:ext cx="133350" cy="70485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602C2-46FE-613A-7440-5AE8FAD6708D}"/>
              </a:ext>
            </a:extLst>
          </p:cNvPr>
          <p:cNvSpPr txBox="1"/>
          <p:nvPr/>
        </p:nvSpPr>
        <p:spPr>
          <a:xfrm>
            <a:off x="2343150" y="4607868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Outcome</a:t>
            </a:r>
          </a:p>
          <a:p>
            <a:pPr algn="ctr"/>
            <a:r>
              <a:rPr lang="en-US"/>
              <a:t>variable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77AD5F-B27C-29E3-AE87-7BDFD79CE7E7}"/>
              </a:ext>
            </a:extLst>
          </p:cNvPr>
          <p:cNvGrpSpPr/>
          <p:nvPr/>
        </p:nvGrpSpPr>
        <p:grpSpPr>
          <a:xfrm>
            <a:off x="4038600" y="4362451"/>
            <a:ext cx="1082348" cy="1014799"/>
            <a:chOff x="4400550" y="4362451"/>
            <a:chExt cx="1082348" cy="1014799"/>
          </a:xfrm>
        </p:grpSpPr>
        <p:sp>
          <p:nvSpPr>
            <p:cNvPr id="7" name="Up Arrow 6">
              <a:extLst>
                <a:ext uri="{FF2B5EF4-FFF2-40B4-BE49-F238E27FC236}">
                  <a16:creationId xmlns:a16="http://schemas.microsoft.com/office/drawing/2014/main" id="{1A9CE573-1F71-AC7A-130B-40F31B2CBDE6}"/>
                </a:ext>
              </a:extLst>
            </p:cNvPr>
            <p:cNvSpPr/>
            <p:nvPr/>
          </p:nvSpPr>
          <p:spPr>
            <a:xfrm>
              <a:off x="4886325" y="4362451"/>
              <a:ext cx="133350" cy="70485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BF2644-5F8C-583D-A9B4-3773916BBEAA}"/>
                </a:ext>
              </a:extLst>
            </p:cNvPr>
            <p:cNvSpPr txBox="1"/>
            <p:nvPr/>
          </p:nvSpPr>
          <p:spPr>
            <a:xfrm>
              <a:off x="4400550" y="5007918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Intercept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8CDCA2B-F4D2-FF23-360B-D6D414DB5123}"/>
              </a:ext>
            </a:extLst>
          </p:cNvPr>
          <p:cNvGrpSpPr/>
          <p:nvPr/>
        </p:nvGrpSpPr>
        <p:grpSpPr>
          <a:xfrm>
            <a:off x="5398120" y="4362451"/>
            <a:ext cx="1219244" cy="1291798"/>
            <a:chOff x="5760070" y="4362451"/>
            <a:chExt cx="1219244" cy="1291798"/>
          </a:xfrm>
        </p:grpSpPr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EAB06304-2431-C0AF-808B-7A26B8B8A169}"/>
                </a:ext>
              </a:extLst>
            </p:cNvPr>
            <p:cNvSpPr/>
            <p:nvPr/>
          </p:nvSpPr>
          <p:spPr>
            <a:xfrm>
              <a:off x="6296025" y="4362451"/>
              <a:ext cx="133350" cy="70485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DBE887-63F4-2E43-9C49-B0ABB75BD930}"/>
                </a:ext>
              </a:extLst>
            </p:cNvPr>
            <p:cNvSpPr txBox="1"/>
            <p:nvPr/>
          </p:nvSpPr>
          <p:spPr>
            <a:xfrm>
              <a:off x="5760070" y="5007918"/>
              <a:ext cx="12192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/>
                <a:t>Beta </a:t>
              </a:r>
            </a:p>
            <a:p>
              <a:pPr algn="ctr"/>
              <a:r>
                <a:rPr lang="en-US"/>
                <a:t>coefficient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602AB9-2197-66F9-F0B8-FC4972EAE779}"/>
              </a:ext>
            </a:extLst>
          </p:cNvPr>
          <p:cNvGrpSpPr/>
          <p:nvPr/>
        </p:nvGrpSpPr>
        <p:grpSpPr>
          <a:xfrm>
            <a:off x="7101635" y="4518625"/>
            <a:ext cx="1207261" cy="983224"/>
            <a:chOff x="7501685" y="4461475"/>
            <a:chExt cx="1207261" cy="983224"/>
          </a:xfrm>
        </p:grpSpPr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BA1AEC42-D8CE-033B-4B7B-BEABDA6C10E0}"/>
                </a:ext>
              </a:extLst>
            </p:cNvPr>
            <p:cNvSpPr/>
            <p:nvPr/>
          </p:nvSpPr>
          <p:spPr>
            <a:xfrm rot="18169949">
              <a:off x="7787435" y="4175725"/>
              <a:ext cx="133350" cy="704850"/>
            </a:xfrm>
            <a:prstGeom prst="up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9A8643-7597-9059-DB00-D22C9412CB7C}"/>
                </a:ext>
              </a:extLst>
            </p:cNvPr>
            <p:cNvSpPr txBox="1"/>
            <p:nvPr/>
          </p:nvSpPr>
          <p:spPr>
            <a:xfrm>
              <a:off x="7600950" y="4798368"/>
              <a:ext cx="11079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Predictor</a:t>
              </a:r>
            </a:p>
            <a:p>
              <a:pPr algn="ctr"/>
              <a:r>
                <a:rPr lang="en-US"/>
                <a:t>variable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E80A8D-7D55-6836-A0FB-6FDF21028111}"/>
              </a:ext>
            </a:extLst>
          </p:cNvPr>
          <p:cNvGrpSpPr/>
          <p:nvPr/>
        </p:nvGrpSpPr>
        <p:grpSpPr>
          <a:xfrm>
            <a:off x="5821750" y="2760018"/>
            <a:ext cx="1343490" cy="764232"/>
            <a:chOff x="6221800" y="2760018"/>
            <a:chExt cx="1343490" cy="764232"/>
          </a:xfrm>
        </p:grpSpPr>
        <p:sp>
          <p:nvSpPr>
            <p:cNvPr id="12" name="Right Bracket 11">
              <a:extLst>
                <a:ext uri="{FF2B5EF4-FFF2-40B4-BE49-F238E27FC236}">
                  <a16:creationId xmlns:a16="http://schemas.microsoft.com/office/drawing/2014/main" id="{E3859ABF-19EC-9DAC-7C9A-4377DF67DC35}"/>
                </a:ext>
              </a:extLst>
            </p:cNvPr>
            <p:cNvSpPr/>
            <p:nvPr/>
          </p:nvSpPr>
          <p:spPr>
            <a:xfrm rot="16200000">
              <a:off x="6749450" y="2708411"/>
              <a:ext cx="288189" cy="1343490"/>
            </a:xfrm>
            <a:prstGeom prst="rightBracke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5FCA46-F064-BFA7-A8E3-20F45A081CC5}"/>
                </a:ext>
              </a:extLst>
            </p:cNvPr>
            <p:cNvSpPr txBox="1"/>
            <p:nvPr/>
          </p:nvSpPr>
          <p:spPr>
            <a:xfrm>
              <a:off x="6248400" y="2760018"/>
              <a:ext cx="1300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Slope term</a:t>
              </a:r>
            </a:p>
          </p:txBody>
        </p:sp>
      </p:grpSp>
      <p:sp>
        <p:nvSpPr>
          <p:cNvPr id="14" name="Up Arrow 13">
            <a:extLst>
              <a:ext uri="{FF2B5EF4-FFF2-40B4-BE49-F238E27FC236}">
                <a16:creationId xmlns:a16="http://schemas.microsoft.com/office/drawing/2014/main" id="{1ACE31D2-79CA-72E3-6345-1BD2EE5570B7}"/>
              </a:ext>
            </a:extLst>
          </p:cNvPr>
          <p:cNvSpPr/>
          <p:nvPr/>
        </p:nvSpPr>
        <p:spPr>
          <a:xfrm rot="16200000">
            <a:off x="8492285" y="3680425"/>
            <a:ext cx="133350" cy="70485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3FAF8D-AE96-DB7F-50A2-584D970C1AA8}"/>
              </a:ext>
            </a:extLst>
          </p:cNvPr>
          <p:cNvSpPr txBox="1"/>
          <p:nvPr/>
        </p:nvSpPr>
        <p:spPr>
          <a:xfrm>
            <a:off x="8915400" y="3712518"/>
            <a:ext cx="10823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Residual</a:t>
            </a:r>
          </a:p>
          <a:p>
            <a:r>
              <a:rPr lang="en-US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82775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30522-DC2B-116D-9B5E-095DA70B5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AB13807B-2E56-190A-EB53-60999E4A7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 dirty="0">
                <a:solidFill>
                  <a:srgbClr val="B5121B"/>
                </a:solidFill>
                <a:latin typeface="Calibri"/>
              </a:rPr>
              <a:t>Residuals (in the error term)</a:t>
            </a:r>
            <a:endParaRPr lang="en-US" sz="3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3839284-6DB3-8B56-E84E-7A2D5A76B37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28</a:t>
            </a:fld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1261D11-68FC-2A61-AE72-42AD4A81126B}"/>
              </a:ext>
            </a:extLst>
          </p:cNvPr>
          <p:cNvGrpSpPr/>
          <p:nvPr/>
        </p:nvGrpSpPr>
        <p:grpSpPr>
          <a:xfrm>
            <a:off x="2343150" y="1619251"/>
            <a:ext cx="7247939" cy="4692660"/>
            <a:chOff x="3848100" y="1295401"/>
            <a:chExt cx="7247939" cy="469266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0556865-E3B1-7486-D926-FDDB0AE56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848100" y="1295401"/>
              <a:ext cx="7247939" cy="469266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362D336-4CF5-081D-FE2A-9C1CD0F54980}"/>
                    </a:ext>
                  </a:extLst>
                </p:cNvPr>
                <p:cNvSpPr txBox="1"/>
                <p:nvPr/>
              </p:nvSpPr>
              <p:spPr>
                <a:xfrm>
                  <a:off x="9349113" y="1900716"/>
                  <a:ext cx="1424877" cy="5377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m:rPr>
                            <m:nor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GB" b="0" smtClean="0">
                            <a:latin typeface="Cambria Math" panose="02040503050406030204" pitchFamily="18" charset="0"/>
                          </a:rPr>
                          <m:t>= −70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362D336-4CF5-081D-FE2A-9C1CD0F549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9113" y="1900716"/>
                  <a:ext cx="1424877" cy="53771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1682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D1C35-B628-604B-2262-7FFE67D5D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0262B9C5-B250-B011-3B23-00DFAC45E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Predictions from Simple Regression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EEF6164-4E2C-2710-7EE1-5EE9FF162255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29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CAFD9-56ED-BCCC-9EAF-D6A9B82A2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740" y="1932530"/>
            <a:ext cx="5000039" cy="3515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54FC6B-2F17-0B60-D01E-C0D9D886EBCA}"/>
                  </a:ext>
                </a:extLst>
              </p:cNvPr>
              <p:cNvSpPr txBox="1"/>
              <p:nvPr/>
            </p:nvSpPr>
            <p:spPr>
              <a:xfrm>
                <a:off x="783720" y="2228850"/>
                <a:ext cx="435978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000" b="0" i="1" strike="noStrike" spc="-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854FC6B-2F17-0B60-D01E-C0D9D886E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0" y="2228850"/>
                <a:ext cx="435978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46EAD-D5B6-7EF1-D3E3-EBF4488F8A5F}"/>
                  </a:ext>
                </a:extLst>
              </p:cNvPr>
              <p:cNvSpPr txBox="1"/>
              <p:nvPr/>
            </p:nvSpPr>
            <p:spPr>
              <a:xfrm>
                <a:off x="8610600" y="2743200"/>
                <a:ext cx="1207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smtClean="0">
                          <a:latin typeface="Cambria Math" panose="02040503050406030204" pitchFamily="18" charset="0"/>
                        </a:rPr>
                        <m:t>= −70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46EAD-D5B6-7EF1-D3E3-EBF4488F8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743200"/>
                <a:ext cx="1207382" cy="369332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7870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6EDDE-0B1B-0A51-1366-A17118028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92A810D5-8CB5-5EB2-512C-7E08FF05261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733280" cy="283406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20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Flexibility</a:t>
            </a:r>
          </a:p>
          <a:p>
            <a:pPr marL="457200" indent="-457200">
              <a:lnSpc>
                <a:spcPct val="20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Statistical Power</a:t>
            </a: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A9504170-C0A3-5609-A69D-8EBA0BE1C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 dirty="0">
                <a:solidFill>
                  <a:srgbClr val="B5121B"/>
                </a:solidFill>
                <a:latin typeface="Calibri"/>
              </a:rPr>
              <a:t>Benefits of Regression:</a:t>
            </a:r>
            <a:endParaRPr lang="en-GB" sz="3600" b="0" strike="noStrike" spc="-1" dirty="0">
              <a:solidFill>
                <a:srgbClr val="B5121B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4D8208C-9E3A-CFCF-6693-5D692D0E04E9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70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34A43-0D9F-C954-0198-80BB7F454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DEEB9660-8781-9505-603D-85182DC15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Predictions from Simple Regression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344FA27-AECE-2898-A16B-7FBF678C45D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30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0A03D9-255A-561D-86A3-2074F8BFF1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740" y="1932530"/>
            <a:ext cx="5000039" cy="3515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689B4-E172-9617-1288-8F27F03A4D07}"/>
                  </a:ext>
                </a:extLst>
              </p:cNvPr>
              <p:cNvSpPr txBox="1"/>
              <p:nvPr/>
            </p:nvSpPr>
            <p:spPr>
              <a:xfrm>
                <a:off x="783720" y="1847850"/>
                <a:ext cx="4359780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000" b="0" i="1" strike="noStrike" spc="-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800" i="1"/>
                  <a:t>b</a:t>
                </a:r>
                <a:r>
                  <a:rPr lang="en-US" sz="2800" i="1" baseline="-25000"/>
                  <a:t>0</a:t>
                </a:r>
                <a:r>
                  <a:rPr lang="en-US" sz="2800" i="1"/>
                  <a:t> </a:t>
                </a:r>
                <a:r>
                  <a:rPr lang="en-US" sz="2800"/>
                  <a:t>= 880 </a:t>
                </a:r>
                <a:r>
                  <a:rPr lang="en-US" sz="2800" err="1"/>
                  <a:t>ms</a:t>
                </a:r>
                <a:endParaRPr lang="en-US" sz="2800"/>
              </a:p>
              <a:p>
                <a:endParaRPr lang="en-US" sz="280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BA689B4-E172-9617-1288-8F27F03A4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0" y="1847850"/>
                <a:ext cx="4359780" cy="2000548"/>
              </a:xfrm>
              <a:prstGeom prst="rect">
                <a:avLst/>
              </a:prstGeom>
              <a:blipFill>
                <a:blip r:embed="rId4"/>
                <a:stretch>
                  <a:fillRect l="-2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05643D-8EC5-5DB9-020B-6B457D6ABF3A}"/>
                  </a:ext>
                </a:extLst>
              </p:cNvPr>
              <p:cNvSpPr txBox="1"/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smtClean="0">
                          <a:latin typeface="Cambria Math" panose="02040503050406030204" pitchFamily="18" charset="0"/>
                        </a:rPr>
                        <m:t>= −70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05643D-8EC5-5DB9-020B-6B457D6A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blipFill>
                <a:blip r:embed="rId5"/>
                <a:stretch>
                  <a:fillRect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0972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11C66-BCC9-9C77-D84A-B8B5E70DA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01F47F20-F177-3802-8231-31EC723C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Predictions from Simple Regression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47D67B7-5027-13A8-E502-26032D05705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31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553783-843D-E06F-A593-B6680A8734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740" y="1932530"/>
            <a:ext cx="5000039" cy="3515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7763B0-F02E-F764-156C-4E832ED8C9A0}"/>
                  </a:ext>
                </a:extLst>
              </p:cNvPr>
              <p:cNvSpPr txBox="1"/>
              <p:nvPr/>
            </p:nvSpPr>
            <p:spPr>
              <a:xfrm>
                <a:off x="783720" y="1847850"/>
                <a:ext cx="4359780" cy="2431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000" b="0" i="1" strike="noStrike" spc="-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800" i="1"/>
                  <a:t>b</a:t>
                </a:r>
                <a:r>
                  <a:rPr lang="en-US" sz="2800" i="1" baseline="-25000"/>
                  <a:t>0</a:t>
                </a:r>
                <a:r>
                  <a:rPr lang="en-US" sz="2800" i="1"/>
                  <a:t> </a:t>
                </a:r>
                <a:r>
                  <a:rPr lang="en-US" sz="2800"/>
                  <a:t>= 880 </a:t>
                </a:r>
                <a:r>
                  <a:rPr lang="en-US" sz="2800" err="1"/>
                  <a:t>ms</a:t>
                </a:r>
                <a:endParaRPr lang="en-US" sz="2800"/>
              </a:p>
              <a:p>
                <a:endParaRPr lang="en-US" sz="2800"/>
              </a:p>
              <a:p>
                <a:r>
                  <a:rPr lang="en-US" sz="2800" i="1"/>
                  <a:t>b</a:t>
                </a:r>
                <a:r>
                  <a:rPr lang="en-US" sz="2800" baseline="-25000"/>
                  <a:t>1</a:t>
                </a:r>
                <a:r>
                  <a:rPr lang="en-US" sz="2800"/>
                  <a:t> = -70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F7763B0-F02E-F764-156C-4E832ED8C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0" y="1847850"/>
                <a:ext cx="4359780" cy="2431435"/>
              </a:xfrm>
              <a:prstGeom prst="rect">
                <a:avLst/>
              </a:prstGeom>
              <a:blipFill>
                <a:blip r:embed="rId4"/>
                <a:stretch>
                  <a:fillRect l="-2937" b="-6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63CA4-C484-F2F2-F60F-D632B0C91695}"/>
                  </a:ext>
                </a:extLst>
              </p:cNvPr>
              <p:cNvSpPr txBox="1"/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smtClean="0">
                          <a:latin typeface="Cambria Math" panose="02040503050406030204" pitchFamily="18" charset="0"/>
                        </a:rPr>
                        <m:t>= −70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6863CA4-C484-F2F2-F60F-D632B0C9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blipFill>
                <a:blip r:embed="rId5"/>
                <a:stretch>
                  <a:fillRect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6310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CBF28-E947-439E-8128-C5F643E4F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D448CDA0-C72A-3CCD-213B-F76D3F352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Predictions from Simple Regression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AF59AA4D-539A-F36D-A929-C05154297FFD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32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BAEAB9-61E4-163F-0862-65CA60385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740" y="1932530"/>
            <a:ext cx="5000039" cy="3515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F58EE7-7C82-2192-451A-12FBA7EFDFF9}"/>
                  </a:ext>
                </a:extLst>
              </p:cNvPr>
              <p:cNvSpPr txBox="1"/>
              <p:nvPr/>
            </p:nvSpPr>
            <p:spPr>
              <a:xfrm>
                <a:off x="783720" y="1847850"/>
                <a:ext cx="4359780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000" b="0" i="1" strike="noStrike" spc="-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800" i="1"/>
                  <a:t>b</a:t>
                </a:r>
                <a:r>
                  <a:rPr lang="en-US" sz="2800" i="1" baseline="-25000"/>
                  <a:t>0</a:t>
                </a:r>
                <a:r>
                  <a:rPr lang="en-US" sz="2800" i="1"/>
                  <a:t> </a:t>
                </a:r>
                <a:r>
                  <a:rPr lang="en-US" sz="2800"/>
                  <a:t>= 880 </a:t>
                </a:r>
                <a:r>
                  <a:rPr lang="en-US" sz="2800" err="1"/>
                  <a:t>ms</a:t>
                </a:r>
                <a:endParaRPr lang="en-US" sz="2800"/>
              </a:p>
              <a:p>
                <a:endParaRPr lang="en-US" sz="2800"/>
              </a:p>
              <a:p>
                <a:r>
                  <a:rPr lang="en-US" sz="2800" i="1"/>
                  <a:t>b</a:t>
                </a:r>
                <a:r>
                  <a:rPr lang="en-US" sz="2800" baseline="-25000"/>
                  <a:t>1</a:t>
                </a:r>
                <a:r>
                  <a:rPr lang="en-US" sz="2800"/>
                  <a:t> = -70</a:t>
                </a:r>
              </a:p>
              <a:p>
                <a:endParaRPr lang="en-US" sz="2800" i="1"/>
              </a:p>
              <a:p>
                <a:r>
                  <a:rPr lang="en-US" sz="2800"/>
                  <a:t>RT = 880 + (-70 * 1)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F58EE7-7C82-2192-451A-12FBA7EFD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0" y="1847850"/>
                <a:ext cx="4359780" cy="3293209"/>
              </a:xfrm>
              <a:prstGeom prst="rect">
                <a:avLst/>
              </a:prstGeom>
              <a:blipFill>
                <a:blip r:embed="rId4"/>
                <a:stretch>
                  <a:fillRect l="-2937" b="-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A197B3-6ED3-9684-DC38-CC7FEA8F2BF8}"/>
                  </a:ext>
                </a:extLst>
              </p:cNvPr>
              <p:cNvSpPr txBox="1"/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smtClean="0">
                          <a:latin typeface="Cambria Math" panose="02040503050406030204" pitchFamily="18" charset="0"/>
                        </a:rPr>
                        <m:t>= −70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A197B3-6ED3-9684-DC38-CC7FEA8F2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blipFill>
                <a:blip r:embed="rId5"/>
                <a:stretch>
                  <a:fillRect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74231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0AD1B-195E-4116-659F-7F6A1FCBB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081E1A8E-562E-E857-A8C6-4FAFD9B3D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Predictions from Simple Regression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9B4A9D8-C115-1A54-6C4B-08C7D744B64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33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C1C138-8A83-A127-1A58-633B9F635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740" y="1932530"/>
            <a:ext cx="5000039" cy="3515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EEA918-14ED-7043-DBAF-DD5D4B058ED8}"/>
                  </a:ext>
                </a:extLst>
              </p:cNvPr>
              <p:cNvSpPr txBox="1"/>
              <p:nvPr/>
            </p:nvSpPr>
            <p:spPr>
              <a:xfrm>
                <a:off x="783720" y="1847850"/>
                <a:ext cx="4359780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000" b="0" i="1" strike="noStrike" spc="-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/>
              </a:p>
              <a:p>
                <a:endParaRPr lang="en-US" sz="2800"/>
              </a:p>
              <a:p>
                <a:r>
                  <a:rPr lang="en-US" sz="2800" i="1"/>
                  <a:t>b</a:t>
                </a:r>
                <a:r>
                  <a:rPr lang="en-US" sz="2800" i="1" baseline="-25000"/>
                  <a:t>0</a:t>
                </a:r>
                <a:r>
                  <a:rPr lang="en-US" sz="2800" i="1"/>
                  <a:t> </a:t>
                </a:r>
                <a:r>
                  <a:rPr lang="en-US" sz="2800"/>
                  <a:t>= 880 </a:t>
                </a:r>
                <a:r>
                  <a:rPr lang="en-US" sz="2800" err="1"/>
                  <a:t>ms</a:t>
                </a:r>
                <a:endParaRPr lang="en-US" sz="2800"/>
              </a:p>
              <a:p>
                <a:endParaRPr lang="en-US" sz="2800"/>
              </a:p>
              <a:p>
                <a:r>
                  <a:rPr lang="en-US" sz="2800" i="1"/>
                  <a:t>b</a:t>
                </a:r>
                <a:r>
                  <a:rPr lang="en-US" sz="2800" baseline="-25000"/>
                  <a:t>1</a:t>
                </a:r>
                <a:r>
                  <a:rPr lang="en-US" sz="2800"/>
                  <a:t> = -70</a:t>
                </a:r>
              </a:p>
              <a:p>
                <a:endParaRPr lang="en-US" sz="2800" i="1"/>
              </a:p>
              <a:p>
                <a:r>
                  <a:rPr lang="en-US" sz="2800"/>
                  <a:t>RT = 880 + (-70 * 1)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EEA918-14ED-7043-DBAF-DD5D4B05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0" y="1847850"/>
                <a:ext cx="4359780" cy="3293209"/>
              </a:xfrm>
              <a:prstGeom prst="rect">
                <a:avLst/>
              </a:prstGeom>
              <a:blipFill>
                <a:blip r:embed="rId4"/>
                <a:stretch>
                  <a:fillRect l="-2937" b="-4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198C12-ED3F-2171-03D6-557659C16C98}"/>
                  </a:ext>
                </a:extLst>
              </p:cNvPr>
              <p:cNvSpPr txBox="1"/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smtClean="0">
                          <a:latin typeface="Cambria Math" panose="02040503050406030204" pitchFamily="18" charset="0"/>
                        </a:rPr>
                        <m:t>= −70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198C12-ED3F-2171-03D6-557659C16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blipFill>
                <a:blip r:embed="rId5"/>
                <a:stretch>
                  <a:fillRect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712F3A8-2372-DBBE-C76C-08FE142371B2}"/>
              </a:ext>
            </a:extLst>
          </p:cNvPr>
          <p:cNvSpPr txBox="1"/>
          <p:nvPr/>
        </p:nvSpPr>
        <p:spPr>
          <a:xfrm>
            <a:off x="783720" y="5681270"/>
            <a:ext cx="941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The response time for a word of log frequency 1 = 810 </a:t>
            </a:r>
            <a:r>
              <a:rPr lang="en-US" sz="2800" err="1"/>
              <a:t>ms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94322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657E2-137D-30E7-0BDD-6CEA6FED4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BF921528-11AD-1893-575C-30F1A941D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Predictions from Simple Regression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E8FE164-4EB3-47AC-DF68-5EBC2DE2EB45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34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A2C35B-655B-B433-26CB-81AE1E611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2740" y="1932530"/>
            <a:ext cx="5000039" cy="35157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DD6390-8446-43FE-C5E1-9A69D1CB77D0}"/>
                  </a:ext>
                </a:extLst>
              </p:cNvPr>
              <p:cNvSpPr txBox="1"/>
              <p:nvPr/>
            </p:nvSpPr>
            <p:spPr>
              <a:xfrm>
                <a:off x="783720" y="1847850"/>
                <a:ext cx="435978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4000" b="0" i="1" strike="noStrike" spc="-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4000" b="0" i="1" strike="noStrike" spc="-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4000" b="0" i="1" strike="noStrike" spc="-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i="1" dirty="0"/>
                  <a:t>b</a:t>
                </a:r>
                <a:r>
                  <a:rPr lang="en-US" sz="2800" i="1" baseline="-25000" dirty="0"/>
                  <a:t>0</a:t>
                </a:r>
                <a:r>
                  <a:rPr lang="en-US" sz="2800" i="1" dirty="0"/>
                  <a:t> </a:t>
                </a:r>
                <a:r>
                  <a:rPr lang="en-US" sz="2800" dirty="0"/>
                  <a:t>= 880 </a:t>
                </a:r>
                <a:r>
                  <a:rPr lang="en-US" sz="2800" dirty="0" err="1"/>
                  <a:t>ms</a:t>
                </a:r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i="1" dirty="0"/>
                  <a:t>b</a:t>
                </a:r>
                <a:r>
                  <a:rPr lang="en-US" sz="2800" baseline="-25000" dirty="0"/>
                  <a:t>1</a:t>
                </a:r>
                <a:r>
                  <a:rPr lang="en-US" sz="2800" dirty="0"/>
                  <a:t> = -70</a:t>
                </a:r>
              </a:p>
              <a:p>
                <a:endParaRPr lang="en-US" sz="2800" i="1" dirty="0"/>
              </a:p>
              <a:p>
                <a:r>
                  <a:rPr lang="en-US" sz="2800" dirty="0"/>
                  <a:t>RT = 880 + (-70 </a:t>
                </a:r>
                <a:r>
                  <a:rPr lang="en-US" sz="2800" dirty="0">
                    <a:highlight>
                      <a:srgbClr val="FFFF00"/>
                    </a:highlight>
                  </a:rPr>
                  <a:t>* 6</a:t>
                </a:r>
                <a:r>
                  <a:rPr lang="en-US" sz="2800" dirty="0"/>
                  <a:t>)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RT = 880 + (- 420)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BDD6390-8446-43FE-C5E1-9A69D1CB7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0" y="1847850"/>
                <a:ext cx="4359780" cy="5016758"/>
              </a:xfrm>
              <a:prstGeom prst="rect">
                <a:avLst/>
              </a:prstGeom>
              <a:blipFill>
                <a:blip r:embed="rId4"/>
                <a:stretch>
                  <a:fillRect l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E5231-A6BB-9BCB-6BF0-C85252B85DE1}"/>
                  </a:ext>
                </a:extLst>
              </p:cNvPr>
              <p:cNvSpPr txBox="1"/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m:rPr>
                          <m:nor/>
                        </m:rP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GB" b="0" smtClean="0">
                          <a:latin typeface="Cambria Math" panose="02040503050406030204" pitchFamily="18" charset="0"/>
                        </a:rPr>
                        <m:t>= −70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E5231-A6BB-9BCB-6BF0-C85252B85D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2743200"/>
                <a:ext cx="982961" cy="369332"/>
              </a:xfrm>
              <a:prstGeom prst="rect">
                <a:avLst/>
              </a:prstGeom>
              <a:blipFill>
                <a:blip r:embed="rId5"/>
                <a:stretch>
                  <a:fillRect r="-1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8A60B38-5B6E-8BA5-6909-3471EB997FD8}"/>
              </a:ext>
            </a:extLst>
          </p:cNvPr>
          <p:cNvSpPr txBox="1"/>
          <p:nvPr/>
        </p:nvSpPr>
        <p:spPr>
          <a:xfrm>
            <a:off x="783720" y="6100370"/>
            <a:ext cx="941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The response time for a word of log frequency 6 = 460 </a:t>
            </a:r>
            <a:r>
              <a:rPr lang="en-US" sz="2800" err="1"/>
              <a:t>ms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0387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0206E-100F-45D1-017B-92DE9444E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ADC81442-5F8A-0887-9CB2-9BF73269120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180830" cy="430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/>
          </a:bodyPr>
          <a:lstStyle/>
          <a:p>
            <a:pPr marL="514350" indent="-51435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r>
              <a:rPr lang="en-US" spc="-1">
                <a:solidFill>
                  <a:srgbClr val="FF0000"/>
                </a:solidFill>
                <a:latin typeface="Calibri"/>
              </a:rPr>
              <a:t>Linearity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for the relationship between Y and X</a:t>
            </a:r>
          </a:p>
          <a:p>
            <a:pPr marL="514350" indent="-51435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r>
              <a:rPr lang="en-US" spc="-1">
                <a:solidFill>
                  <a:srgbClr val="FF0000"/>
                </a:solidFill>
                <a:latin typeface="Calibri"/>
              </a:rPr>
              <a:t>Independence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of observations – you could scramble a dataset and the findings would not change</a:t>
            </a:r>
          </a:p>
          <a:p>
            <a:pPr marL="514350" indent="-51435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r>
              <a:rPr lang="en-US" spc="-1">
                <a:solidFill>
                  <a:srgbClr val="FF0000"/>
                </a:solidFill>
                <a:latin typeface="Calibri"/>
              </a:rPr>
              <a:t>Homoscedasticity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of residuals</a:t>
            </a:r>
          </a:p>
          <a:p>
            <a:pPr marL="514350" indent="-51435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r>
              <a:rPr lang="en-US" spc="-1">
                <a:solidFill>
                  <a:srgbClr val="FF0000"/>
                </a:solidFill>
                <a:latin typeface="Calibri"/>
              </a:rPr>
              <a:t>Normally distributed 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residuals</a:t>
            </a: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endParaRPr lang="en-US" spc="-1">
              <a:solidFill>
                <a:srgbClr val="000000"/>
              </a:solidFill>
              <a:latin typeface="Calibri"/>
            </a:endParaRPr>
          </a:p>
          <a:p>
            <a:pPr marL="457200" lvl="1" indent="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None/>
            </a:pPr>
            <a:endParaRPr lang="en-US" spc="-1">
              <a:solidFill>
                <a:srgbClr val="000000"/>
              </a:solidFill>
              <a:latin typeface="Calibri"/>
            </a:endParaRPr>
          </a:p>
          <a:p>
            <a:pPr marL="514350" indent="-51435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endParaRPr lang="en-US" spc="-1">
              <a:solidFill>
                <a:srgbClr val="000000"/>
              </a:solidFill>
              <a:latin typeface="Calibri"/>
            </a:endParaRP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CD28CB9F-2B08-5DF1-F154-D6E88DC3C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Simple Regression – Assumptions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D9A4560-0829-D149-1F75-7928729A565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552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8DA5A-E0F0-2A27-4A33-41B79A6CD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FEA5725F-D9FC-EBB4-6AF6-62352B83E7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2852542"/>
            <a:ext cx="5323080" cy="18197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/>
          </a:bodyPr>
          <a:lstStyle/>
          <a:p>
            <a:pPr marL="0" indent="0" algn="ctr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Null model</a:t>
            </a: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intercept and error term only</a:t>
            </a: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r>
              <a:rPr lang="en-US" i="1" spc="-1" dirty="0">
                <a:solidFill>
                  <a:srgbClr val="000000"/>
                </a:solidFill>
                <a:latin typeface="Calibri"/>
              </a:rPr>
              <a:t>y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spc="-1" baseline="-25000" dirty="0">
                <a:solidFill>
                  <a:srgbClr val="000000"/>
                </a:solidFill>
                <a:latin typeface="Calibri"/>
              </a:rPr>
              <a:t>0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+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e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11145A16-FA52-3A72-083C-8653EDEE3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Simple Regression – </a:t>
            </a:r>
            <a:r>
              <a:rPr lang="en-GB" sz="3600" spc="-1">
                <a:solidFill>
                  <a:srgbClr val="B5121B"/>
                </a:solidFill>
                <a:latin typeface="Calibri"/>
              </a:rPr>
              <a:t>Model Fit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01E2226-6792-26E3-8111-34A1F25F5391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36</a:t>
            </a:fld>
            <a:endParaRPr lang="en-GB"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783F4087-B40F-6670-4A24-8EC31745E8C2}"/>
              </a:ext>
            </a:extLst>
          </p:cNvPr>
          <p:cNvSpPr txBox="1">
            <a:spLocks/>
          </p:cNvSpPr>
          <p:nvPr/>
        </p:nvSpPr>
        <p:spPr>
          <a:xfrm>
            <a:off x="6259320" y="2852542"/>
            <a:ext cx="5323080" cy="18197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None/>
            </a:pPr>
            <a:r>
              <a:rPr lang="en-US" spc="-1" dirty="0" err="1">
                <a:solidFill>
                  <a:srgbClr val="000000"/>
                </a:solidFill>
                <a:latin typeface="Calibri"/>
              </a:rPr>
              <a:t>Hypothesised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model</a:t>
            </a: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intercept, predictor and error</a:t>
            </a: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r>
              <a:rPr lang="en-US" i="1" spc="-1" dirty="0">
                <a:solidFill>
                  <a:srgbClr val="000000"/>
                </a:solidFill>
                <a:latin typeface="Calibri"/>
              </a:rPr>
              <a:t>y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=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spc="-1" baseline="-25000" dirty="0">
                <a:solidFill>
                  <a:srgbClr val="000000"/>
                </a:solidFill>
                <a:latin typeface="Calibri"/>
              </a:rPr>
              <a:t>0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+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spc="-1" baseline="-25000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*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x</a:t>
            </a:r>
            <a:r>
              <a:rPr lang="en-US" spc="-1" baseline="-25000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US" spc="-1" dirty="0">
                <a:solidFill>
                  <a:srgbClr val="000000"/>
                </a:solidFill>
                <a:latin typeface="Calibri"/>
              </a:rPr>
              <a:t> +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e</a:t>
            </a: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457200" lvl="1" indent="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 panose="020B0604020202020204" pitchFamily="34" charset="0"/>
              <a:buNone/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514350" indent="-51435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600" spc="-1" dirty="0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7FFAE-7FB4-925F-B95D-5439B0A71418}"/>
                  </a:ext>
                </a:extLst>
              </p:cNvPr>
              <p:cNvSpPr txBox="1"/>
              <p:nvPr/>
            </p:nvSpPr>
            <p:spPr>
              <a:xfrm>
                <a:off x="783720" y="4895850"/>
                <a:ext cx="10436730" cy="9722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𝑚𝑜𝑑𝑒𝑙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𝑆𝑆𝐸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𝑛𝑢𝑙𝑙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i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747FFAE-7FB4-925F-B95D-5439B0A7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20" y="4895850"/>
                <a:ext cx="10436730" cy="9722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529F22E-DC54-8121-4044-78DD71233DFB}"/>
              </a:ext>
            </a:extLst>
          </p:cNvPr>
          <p:cNvSpPr txBox="1"/>
          <p:nvPr/>
        </p:nvSpPr>
        <p:spPr>
          <a:xfrm>
            <a:off x="783720" y="1949570"/>
            <a:ext cx="5030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Coefficient of Determination:  </a:t>
            </a:r>
            <a:r>
              <a:rPr lang="en-US" sz="2400" i="1" dirty="0">
                <a:solidFill>
                  <a:srgbClr val="C00000"/>
                </a:solidFill>
              </a:rPr>
              <a:t>R</a:t>
            </a:r>
            <a:r>
              <a:rPr lang="en-US" sz="2400" i="1" baseline="30000" dirty="0">
                <a:solidFill>
                  <a:srgbClr val="C00000"/>
                </a:solidFill>
              </a:rPr>
              <a:t>2</a:t>
            </a:r>
            <a:endParaRPr lang="en-US" sz="2400" baseline="30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8203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C530D-26B6-F076-0FCA-52F57C3A9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E67EB550-CB99-6685-CB0C-6EA17A85DA2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2352210"/>
            <a:ext cx="5323080" cy="2309384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 lnSpcReduction="10000"/>
          </a:bodyPr>
          <a:lstStyle/>
          <a:p>
            <a:pPr marL="0" indent="0" algn="ctr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None/>
            </a:pPr>
            <a:r>
              <a:rPr lang="en-US" spc="-1">
                <a:solidFill>
                  <a:srgbClr val="000000"/>
                </a:solidFill>
                <a:latin typeface="Calibri"/>
              </a:rPr>
              <a:t>Null model</a:t>
            </a: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r>
              <a:rPr lang="en-US" spc="-1">
                <a:solidFill>
                  <a:srgbClr val="000000"/>
                </a:solidFill>
                <a:latin typeface="Calibri"/>
              </a:rPr>
              <a:t>intercept and error term only</a:t>
            </a: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r>
              <a:rPr lang="en-US" i="1" spc="-1">
                <a:solidFill>
                  <a:srgbClr val="000000"/>
                </a:solidFill>
                <a:latin typeface="Calibri"/>
              </a:rPr>
              <a:t>y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= </a:t>
            </a:r>
            <a:r>
              <a:rPr lang="en-US" i="1" spc="-1">
                <a:solidFill>
                  <a:srgbClr val="000000"/>
                </a:solidFill>
                <a:latin typeface="Calibri"/>
              </a:rPr>
              <a:t>b</a:t>
            </a:r>
            <a:r>
              <a:rPr lang="en-US" spc="-1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+ </a:t>
            </a:r>
            <a:r>
              <a:rPr lang="en-US" i="1" spc="-1">
                <a:solidFill>
                  <a:srgbClr val="000000"/>
                </a:solidFill>
                <a:latin typeface="Calibri"/>
              </a:rPr>
              <a:t>e</a:t>
            </a: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r>
              <a:rPr lang="en-US" i="1" spc="-1" err="1">
                <a:solidFill>
                  <a:srgbClr val="000000"/>
                </a:solidFill>
                <a:latin typeface="Calibri"/>
              </a:rPr>
              <a:t>SSE</a:t>
            </a:r>
            <a:r>
              <a:rPr lang="en-US" spc="-1" baseline="-25000" err="1">
                <a:solidFill>
                  <a:srgbClr val="000000"/>
                </a:solidFill>
                <a:latin typeface="Calibri"/>
              </a:rPr>
              <a:t>null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= 152, 767</a:t>
            </a:r>
            <a:endParaRPr lang="en-US" i="1" spc="-1">
              <a:solidFill>
                <a:srgbClr val="000000"/>
              </a:solidFill>
              <a:latin typeface="Calibri"/>
            </a:endParaRPr>
          </a:p>
          <a:p>
            <a:pPr marL="0" indent="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None/>
            </a:pPr>
            <a:endParaRPr lang="en-US" spc="-1">
              <a:solidFill>
                <a:srgbClr val="000000"/>
              </a:solidFill>
              <a:latin typeface="Calibri"/>
            </a:endParaRP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AE91CB8C-D831-2AF5-B3F6-0DAA164E5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Review: Simple Regression – </a:t>
            </a:r>
            <a:r>
              <a:rPr lang="en-GB" sz="3600" spc="-1">
                <a:solidFill>
                  <a:srgbClr val="B5121B"/>
                </a:solidFill>
                <a:latin typeface="Calibri"/>
              </a:rPr>
              <a:t>Model Fit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1665CEC-1A3E-D1CC-038F-1746D90D8848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37</a:t>
            </a:fld>
            <a:endParaRPr lang="en-GB"/>
          </a:p>
        </p:txBody>
      </p:sp>
      <p:sp>
        <p:nvSpPr>
          <p:cNvPr id="2" name="PlaceHolder 1">
            <a:extLst>
              <a:ext uri="{FF2B5EF4-FFF2-40B4-BE49-F238E27FC236}">
                <a16:creationId xmlns:a16="http://schemas.microsoft.com/office/drawing/2014/main" id="{016D60C6-26F3-5F5D-8AAA-F7178F2739ED}"/>
              </a:ext>
            </a:extLst>
          </p:cNvPr>
          <p:cNvSpPr txBox="1">
            <a:spLocks/>
          </p:cNvSpPr>
          <p:nvPr/>
        </p:nvSpPr>
        <p:spPr>
          <a:xfrm>
            <a:off x="6259320" y="2352210"/>
            <a:ext cx="5323080" cy="2309384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8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None/>
            </a:pPr>
            <a:r>
              <a:rPr lang="en-US" spc="-1" err="1">
                <a:solidFill>
                  <a:srgbClr val="000000"/>
                </a:solidFill>
                <a:latin typeface="Calibri"/>
              </a:rPr>
              <a:t>Hypothesised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model</a:t>
            </a: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r>
              <a:rPr lang="en-US" spc="-1">
                <a:solidFill>
                  <a:srgbClr val="000000"/>
                </a:solidFill>
                <a:latin typeface="Calibri"/>
              </a:rPr>
              <a:t>intercept, predictor and error</a:t>
            </a: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r>
              <a:rPr lang="en-US" i="1" spc="-1">
                <a:solidFill>
                  <a:srgbClr val="000000"/>
                </a:solidFill>
                <a:latin typeface="Calibri"/>
              </a:rPr>
              <a:t>y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= </a:t>
            </a:r>
            <a:r>
              <a:rPr lang="en-US" i="1" spc="-1">
                <a:solidFill>
                  <a:srgbClr val="000000"/>
                </a:solidFill>
                <a:latin typeface="Calibri"/>
              </a:rPr>
              <a:t>b</a:t>
            </a:r>
            <a:r>
              <a:rPr lang="en-US" spc="-1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+ </a:t>
            </a:r>
            <a:r>
              <a:rPr lang="en-US" i="1" spc="-1">
                <a:solidFill>
                  <a:srgbClr val="000000"/>
                </a:solidFill>
                <a:latin typeface="Calibri"/>
              </a:rPr>
              <a:t>b</a:t>
            </a:r>
            <a:r>
              <a:rPr lang="en-US" spc="-1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*</a:t>
            </a:r>
            <a:r>
              <a:rPr lang="en-US" i="1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pc="-1" baseline="-25000">
                <a:solidFill>
                  <a:srgbClr val="000000"/>
                </a:solidFill>
                <a:latin typeface="Calibri"/>
              </a:rPr>
              <a:t>1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+ </a:t>
            </a:r>
            <a:r>
              <a:rPr lang="en-US" i="1" spc="-1">
                <a:solidFill>
                  <a:srgbClr val="000000"/>
                </a:solidFill>
                <a:latin typeface="Calibri"/>
              </a:rPr>
              <a:t>e</a:t>
            </a: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r>
              <a:rPr lang="en-US" i="1" spc="-1" err="1">
                <a:solidFill>
                  <a:srgbClr val="000000"/>
                </a:solidFill>
                <a:latin typeface="Calibri"/>
              </a:rPr>
              <a:t>SSE</a:t>
            </a:r>
            <a:r>
              <a:rPr lang="en-US" i="1" spc="-1" baseline="-25000" err="1">
                <a:solidFill>
                  <a:srgbClr val="000000"/>
                </a:solidFill>
                <a:latin typeface="Calibri"/>
              </a:rPr>
              <a:t>model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 = 42, 609</a:t>
            </a:r>
            <a:endParaRPr lang="en-US" i="1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endParaRPr lang="en-US" i="1" spc="-1">
              <a:solidFill>
                <a:srgbClr val="000000"/>
              </a:solidFill>
              <a:latin typeface="Calibri"/>
            </a:endParaRPr>
          </a:p>
          <a:p>
            <a:pPr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</a:pPr>
            <a:endParaRPr lang="en-US" spc="-1">
              <a:solidFill>
                <a:srgbClr val="000000"/>
              </a:solidFill>
              <a:latin typeface="Calibri"/>
            </a:endParaRPr>
          </a:p>
          <a:p>
            <a:pPr marL="457200" lvl="1" indent="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 panose="020B0604020202020204" pitchFamily="34" charset="0"/>
              <a:buNone/>
            </a:pPr>
            <a:endParaRPr lang="en-US" spc="-1">
              <a:solidFill>
                <a:srgbClr val="000000"/>
              </a:solidFill>
              <a:latin typeface="Calibri"/>
            </a:endParaRPr>
          </a:p>
          <a:p>
            <a:pPr marL="514350" indent="-51435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+mj-lt"/>
              <a:buAutoNum type="arabicPeriod"/>
            </a:pPr>
            <a:endParaRPr lang="en-US" spc="-1">
              <a:solidFill>
                <a:srgbClr val="000000"/>
              </a:solidFill>
              <a:latin typeface="Calibri"/>
            </a:endParaRPr>
          </a:p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endParaRPr lang="en-US" sz="2600" spc="-1">
              <a:solidFill>
                <a:srgbClr val="000000"/>
              </a:solidFill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24A863-734B-649C-5B85-61F7A43DEFBC}"/>
                  </a:ext>
                </a:extLst>
              </p:cNvPr>
              <p:cNvSpPr txBox="1"/>
              <p:nvPr/>
            </p:nvSpPr>
            <p:spPr>
              <a:xfrm>
                <a:off x="6259320" y="4895850"/>
                <a:ext cx="4961130" cy="947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42, 609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152, 767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0.72</m:t>
                      </m:r>
                    </m:oMath>
                  </m:oMathPara>
                </a14:m>
                <a:endParaRPr lang="en-US" sz="2800" i="1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24A863-734B-649C-5B85-61F7A43DE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320" y="4895850"/>
                <a:ext cx="4961130" cy="947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D9A86C-E5D3-0A3C-D125-328090D2851E}"/>
                  </a:ext>
                </a:extLst>
              </p:cNvPr>
              <p:cNvSpPr txBox="1"/>
              <p:nvPr/>
            </p:nvSpPr>
            <p:spPr>
              <a:xfrm>
                <a:off x="906270" y="4895850"/>
                <a:ext cx="4961130" cy="984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152,767</m:t>
                          </m:r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152, 767</m:t>
                          </m:r>
                        </m:den>
                      </m:f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2D9A86C-E5D3-0A3C-D125-328090D28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70" y="4895850"/>
                <a:ext cx="4961130" cy="9845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6315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772920" y="1875960"/>
            <a:ext cx="9742320" cy="4237294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4000"/>
          </a:bodyPr>
          <a:lstStyle/>
          <a:p>
            <a:pPr marL="457200" indent="-457200"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,Sans-Serif"/>
              <a:buChar char="•"/>
              <a:tabLst>
                <a:tab pos="0" algn="l"/>
              </a:tabLst>
            </a:pPr>
            <a:r>
              <a:rPr lang="en-US" sz="2600" spc="-1">
                <a:solidFill>
                  <a:srgbClr val="000000"/>
                </a:solidFill>
                <a:latin typeface="Calibri"/>
              </a:rPr>
              <a:t>Interpretation of Intercept term (b0)</a:t>
            </a:r>
          </a:p>
          <a:p>
            <a:pPr marL="1143000" lvl="1" indent="-457200">
              <a:spcBef>
                <a:spcPts val="499"/>
              </a:spcBef>
              <a:buFont typeface="Arial,Sans-Serif"/>
              <a:buChar char="•"/>
              <a:tabLst>
                <a:tab pos="0" algn="l"/>
              </a:tabLst>
            </a:pPr>
            <a:r>
              <a:rPr lang="en-US" spc="-1">
                <a:solidFill>
                  <a:srgbClr val="000000"/>
                </a:solidFill>
                <a:latin typeface="Calibri"/>
              </a:rPr>
              <a:t>Average when all continuous predictors are at 0 or categorical predictors are at their reference level</a:t>
            </a: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Interpretation for continuous coefficients = </a:t>
            </a:r>
            <a:endParaRPr lang="en-US"/>
          </a:p>
          <a:p>
            <a:pPr marL="1143000" lvl="1" indent="-457200">
              <a:lnSpc>
                <a:spcPct val="90000"/>
              </a:lnSpc>
              <a:spcBef>
                <a:spcPts val="499"/>
              </a:spcBef>
              <a:buClr>
                <a:srgbClr val="AEB4B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 one unit increase in </a:t>
            </a:r>
            <a:r>
              <a:rPr lang="en-US" i="1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b="0" i="1" strike="noStrike" spc="-1" baseline="-250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gives a change in </a:t>
            </a: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Y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by the amount of </a:t>
            </a:r>
            <a:r>
              <a:rPr lang="en-US" i="1" spc="-1">
                <a:solidFill>
                  <a:srgbClr val="000000"/>
                </a:solidFill>
                <a:latin typeface="Calibri"/>
              </a:rPr>
              <a:t>b</a:t>
            </a:r>
            <a:endParaRPr lang="en-US" sz="2400" b="0" i="1" strike="noStrike" spc="-1" baseline="-2500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600" b="0" strike="noStrike" spc="-1">
                <a:solidFill>
                  <a:srgbClr val="000000"/>
                </a:solidFill>
                <a:latin typeface="Calibri"/>
              </a:rPr>
              <a:t>Interpretation for categorical coefficients = </a:t>
            </a:r>
          </a:p>
          <a:p>
            <a:pPr marL="1143000" lvl="1" indent="-457200">
              <a:spcBef>
                <a:spcPts val="499"/>
              </a:spcBef>
              <a:buClr>
                <a:srgbClr val="AEB4B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 change to another</a:t>
            </a:r>
            <a:r>
              <a:rPr lang="en-US" spc="-1">
                <a:solidFill>
                  <a:srgbClr val="000000"/>
                </a:solidFill>
                <a:latin typeface="Calibri"/>
              </a:rPr>
              <a:t> level or group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within </a:t>
            </a:r>
            <a:r>
              <a:rPr lang="en-US" i="1" spc="-1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gives a change in Y by the amount of </a:t>
            </a:r>
            <a:r>
              <a:rPr lang="en-US" i="1" spc="-1">
                <a:solidFill>
                  <a:srgbClr val="000000"/>
                </a:solidFill>
                <a:latin typeface="Calibri"/>
              </a:rPr>
              <a:t>b</a:t>
            </a:r>
            <a:endParaRPr lang="en-US" sz="2400" b="0" i="1" strike="noStrike" spc="-1" baseline="-2500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title"/>
          </p:nvPr>
        </p:nvSpPr>
        <p:spPr>
          <a:xfrm>
            <a:off x="774649" y="475920"/>
            <a:ext cx="8203525" cy="123271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Simple</a:t>
            </a: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 Regression: </a:t>
            </a:r>
            <a:r>
              <a:rPr lang="en-GB" sz="3600" spc="-1">
                <a:solidFill>
                  <a:srgbClr val="B5121B"/>
                </a:solidFill>
                <a:latin typeface="Calibri"/>
              </a:rPr>
              <a:t>Interpreting the output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8B0CEE-33DF-4886-A28C-ED17AECD309E}" type="slidenum">
              <a:rPr/>
              <a:t>38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3411-BAC6-EB33-B0F3-9CB916C1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>
                <a:solidFill>
                  <a:srgbClr val="B5121B"/>
                </a:solidFill>
                <a:latin typeface="Calibri"/>
              </a:rPr>
              <a:t>Simple Regression Model Summary in R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6F26CA-2757-1788-2139-3607B21C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909" y="2057132"/>
            <a:ext cx="7556559" cy="423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12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4A1DD-86C3-3C0A-601C-B7A1C638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C535EA54-9A13-8E90-377B-7A49C6ADE91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733280" cy="283406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20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Flexibility</a:t>
            </a:r>
          </a:p>
          <a:p>
            <a:pPr marL="457200" indent="-457200">
              <a:lnSpc>
                <a:spcPct val="20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Statistical Power</a:t>
            </a:r>
          </a:p>
          <a:p>
            <a:pPr marL="457200" indent="-457200">
              <a:lnSpc>
                <a:spcPct val="20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Predictions</a:t>
            </a: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1530951A-DA33-2BB0-C37C-886D2628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 dirty="0">
                <a:solidFill>
                  <a:srgbClr val="B5121B"/>
                </a:solidFill>
                <a:latin typeface="Calibri"/>
              </a:rPr>
              <a:t>Benefits of Regression:</a:t>
            </a:r>
            <a:endParaRPr lang="en-GB" sz="3600" b="0" strike="noStrike" spc="-1" dirty="0">
              <a:solidFill>
                <a:srgbClr val="B5121B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1DC5F92-9442-D9F0-F0E7-3F50F09D5A13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4791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B8DF-6722-E36A-0AB7-CAF73519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DCC5F4B2-695E-2FEC-B8D3-99FCE7A48E1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640880" cy="430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1000"/>
          </a:bodyPr>
          <a:lstStyle/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There are more predictor variables</a:t>
            </a:r>
            <a:endParaRPr lang="en-US" dirty="0"/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,Sans-Serif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Some additional work in preparing the dataset for analysis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Still one intercept</a:t>
            </a:r>
          </a:p>
          <a:p>
            <a:pPr marL="914400" lvl="1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Some minor differences in interpretation for the intercept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Still one error term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Some addition</a:t>
            </a:r>
            <a:r>
              <a:rPr lang="en-US" sz="2600" spc="-1" dirty="0">
                <a:solidFill>
                  <a:srgbClr val="000000"/>
                </a:solidFill>
                <a:latin typeface="Calibri"/>
              </a:rPr>
              <a:t>al detail for the interpretation and reporting of predictor variables</a:t>
            </a: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D99DEE18-8DAE-4841-620F-E2723CA43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From Simple to Multiple Regression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09016CC-F2F4-76CE-4D6C-7CED03D4A7C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/>
              <a:t>40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33413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6507FD-2C46-8BEF-D2F0-AB35C34E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89205313-8855-67A8-D2E7-73B998C5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Simple Regression: simple diagram</a:t>
            </a:r>
            <a:endParaRPr lang="en-GB" sz="3600" b="0" strike="noStrike" spc="-1">
              <a:solidFill>
                <a:srgbClr val="B5121B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F948B64-98BB-75C4-ED10-49272BDED2F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41</a:t>
            </a:fld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80E54F-286C-974F-D011-D3FC9714A1FD}"/>
              </a:ext>
            </a:extLst>
          </p:cNvPr>
          <p:cNvGrpSpPr/>
          <p:nvPr/>
        </p:nvGrpSpPr>
        <p:grpSpPr>
          <a:xfrm>
            <a:off x="3871191" y="2793423"/>
            <a:ext cx="4876800" cy="2676584"/>
            <a:chOff x="6134100" y="1581150"/>
            <a:chExt cx="4876800" cy="26765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2DB357F-996F-35F0-E274-2AA949776989}"/>
                </a:ext>
              </a:extLst>
            </p:cNvPr>
            <p:cNvGrpSpPr/>
            <p:nvPr/>
          </p:nvGrpSpPr>
          <p:grpSpPr>
            <a:xfrm>
              <a:off x="6134100" y="1581150"/>
              <a:ext cx="4876800" cy="2324100"/>
              <a:chOff x="6134100" y="1828800"/>
              <a:chExt cx="4876800" cy="2324100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9E859A0-4FD1-3E8D-169C-3C1468CC56E7}"/>
                  </a:ext>
                </a:extLst>
              </p:cNvPr>
              <p:cNvSpPr/>
              <p:nvPr/>
            </p:nvSpPr>
            <p:spPr>
              <a:xfrm>
                <a:off x="6134100" y="1847850"/>
                <a:ext cx="2419350" cy="2305050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2C13865-8DE2-1573-3A05-701EBE73E5A1}"/>
                  </a:ext>
                </a:extLst>
              </p:cNvPr>
              <p:cNvSpPr/>
              <p:nvPr/>
            </p:nvSpPr>
            <p:spPr>
              <a:xfrm>
                <a:off x="8591550" y="1828800"/>
                <a:ext cx="2419350" cy="230505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2">
                      <a:lumMod val="5000"/>
                      <a:lumOff val="95000"/>
                    </a:schemeClr>
                  </a:gs>
                  <a:gs pos="100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45000"/>
                      <a:lumOff val="55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54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67BC2ED-43F7-C934-86C1-9DCE2DFCE67C}"/>
                </a:ext>
              </a:extLst>
            </p:cNvPr>
            <p:cNvSpPr txBox="1"/>
            <p:nvPr/>
          </p:nvSpPr>
          <p:spPr>
            <a:xfrm>
              <a:off x="7219950" y="3857624"/>
              <a:ext cx="685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1</a:t>
              </a:r>
              <a:endParaRPr lang="en-US" sz="2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0EC0C4B-A2A5-89A9-39B3-099A62763A39}"/>
                </a:ext>
              </a:extLst>
            </p:cNvPr>
            <p:cNvSpPr txBox="1"/>
            <p:nvPr/>
          </p:nvSpPr>
          <p:spPr>
            <a:xfrm>
              <a:off x="9696450" y="3857624"/>
              <a:ext cx="6858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/>
                <a:t>Y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D93234F-77C8-EEB0-E47F-7441B8BD56FD}"/>
                </a:ext>
              </a:extLst>
            </p:cNvPr>
            <p:cNvCxnSpPr>
              <a:cxnSpLocks/>
            </p:cNvCxnSpPr>
            <p:nvPr/>
          </p:nvCxnSpPr>
          <p:spPr>
            <a:xfrm>
              <a:off x="8274902" y="3987515"/>
              <a:ext cx="606489" cy="15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169210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6507FD-2C46-8BEF-D2F0-AB35C34E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2">
            <a:extLst>
              <a:ext uri="{FF2B5EF4-FFF2-40B4-BE49-F238E27FC236}">
                <a16:creationId xmlns:a16="http://schemas.microsoft.com/office/drawing/2014/main" id="{89205313-8855-67A8-D2E7-73B998C58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Simple Regression: simple diagram</a:t>
            </a:r>
            <a:endParaRPr lang="en-GB" sz="3600" b="0" strike="noStrike" spc="-1">
              <a:solidFill>
                <a:srgbClr val="B5121B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F948B64-98BB-75C4-ED10-49272BDED2FE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42</a:t>
            </a:fld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E52E3F3-6BBE-15B3-5FBA-B6599C6AD9A0}"/>
              </a:ext>
            </a:extLst>
          </p:cNvPr>
          <p:cNvGrpSpPr/>
          <p:nvPr/>
        </p:nvGrpSpPr>
        <p:grpSpPr>
          <a:xfrm>
            <a:off x="7165686" y="3462713"/>
            <a:ext cx="3676650" cy="2733734"/>
            <a:chOff x="1162050" y="2743200"/>
            <a:chExt cx="3676650" cy="273373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897CA56-8756-69B4-0F78-58E791D15BAE}"/>
                </a:ext>
              </a:extLst>
            </p:cNvPr>
            <p:cNvSpPr/>
            <p:nvPr/>
          </p:nvSpPr>
          <p:spPr>
            <a:xfrm>
              <a:off x="1162050" y="2762250"/>
              <a:ext cx="2419350" cy="2305050"/>
            </a:xfrm>
            <a:prstGeom prst="ellips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0F6F725-4F01-9380-53D2-6BB78AD1E8F3}"/>
                </a:ext>
              </a:extLst>
            </p:cNvPr>
            <p:cNvSpPr/>
            <p:nvPr/>
          </p:nvSpPr>
          <p:spPr>
            <a:xfrm>
              <a:off x="2419350" y="2743200"/>
              <a:ext cx="2419350" cy="2305050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5000"/>
                    <a:lumOff val="95000"/>
                    <a:alpha val="0"/>
                  </a:schemeClr>
                </a:gs>
                <a:gs pos="100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12C4F42-5AAC-0B31-5ED2-CBFDEDC7F93A}"/>
                </a:ext>
              </a:extLst>
            </p:cNvPr>
            <p:cNvSpPr txBox="1"/>
            <p:nvPr/>
          </p:nvSpPr>
          <p:spPr>
            <a:xfrm>
              <a:off x="2133600" y="5062447"/>
              <a:ext cx="1375913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1 </a:t>
              </a:r>
              <a:endParaRPr lang="en-US" sz="2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D2D8763-627B-4DEE-CFE5-962FAB37242F}"/>
                </a:ext>
              </a:extLst>
            </p:cNvPr>
            <p:cNvSpPr txBox="1"/>
            <p:nvPr/>
          </p:nvSpPr>
          <p:spPr>
            <a:xfrm>
              <a:off x="3524250" y="5076824"/>
              <a:ext cx="685800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/>
                <a:t>Y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9C64864-3F2F-5E10-C22E-32B292C6FCB5}"/>
                </a:ext>
              </a:extLst>
            </p:cNvPr>
            <p:cNvCxnSpPr/>
            <p:nvPr/>
          </p:nvCxnSpPr>
          <p:spPr>
            <a:xfrm>
              <a:off x="2667733" y="5267100"/>
              <a:ext cx="606489" cy="15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3DBAA2A-730D-299C-6405-A89FBDAB87FF}"/>
              </a:ext>
            </a:extLst>
          </p:cNvPr>
          <p:cNvSpPr/>
          <p:nvPr/>
        </p:nvSpPr>
        <p:spPr>
          <a:xfrm>
            <a:off x="884958" y="2069522"/>
            <a:ext cx="2419350" cy="2305050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4687D3-6EAF-8D9B-DD08-E36B8837D6AF}"/>
              </a:ext>
            </a:extLst>
          </p:cNvPr>
          <p:cNvSpPr/>
          <p:nvPr/>
        </p:nvSpPr>
        <p:spPr>
          <a:xfrm>
            <a:off x="2142258" y="2050472"/>
            <a:ext cx="2419350" cy="230505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5000"/>
                  <a:lumOff val="95000"/>
                  <a:alpha val="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65BFF7C-126E-7A40-302E-B09AC89204AF}"/>
              </a:ext>
            </a:extLst>
          </p:cNvPr>
          <p:cNvSpPr txBox="1"/>
          <p:nvPr/>
        </p:nvSpPr>
        <p:spPr>
          <a:xfrm>
            <a:off x="3247158" y="4384096"/>
            <a:ext cx="685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/>
              <a:t>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3A9A48E-AEC5-A55D-0693-A23B8A4E997F}"/>
              </a:ext>
            </a:extLst>
          </p:cNvPr>
          <p:cNvGrpSpPr/>
          <p:nvPr/>
        </p:nvGrpSpPr>
        <p:grpSpPr>
          <a:xfrm>
            <a:off x="1856508" y="4369719"/>
            <a:ext cx="1375913" cy="400110"/>
            <a:chOff x="1856508" y="4369719"/>
            <a:chExt cx="1375913" cy="400110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F4E4A3-F56E-A7A0-FA35-703488B03849}"/>
                </a:ext>
              </a:extLst>
            </p:cNvPr>
            <p:cNvSpPr txBox="1"/>
            <p:nvPr/>
          </p:nvSpPr>
          <p:spPr>
            <a:xfrm>
              <a:off x="1856508" y="4369719"/>
              <a:ext cx="1375913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1 </a:t>
              </a:r>
              <a:endParaRPr lang="en-US" sz="200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5CE7243-2C6F-E78E-B7A0-150FD7463D97}"/>
                </a:ext>
              </a:extLst>
            </p:cNvPr>
            <p:cNvCxnSpPr>
              <a:cxnSpLocks/>
            </p:cNvCxnSpPr>
            <p:nvPr/>
          </p:nvCxnSpPr>
          <p:spPr>
            <a:xfrm>
              <a:off x="2390641" y="4574372"/>
              <a:ext cx="606489" cy="155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D911A7E-ED80-9F3F-1E6C-8A2199672A10}"/>
              </a:ext>
            </a:extLst>
          </p:cNvPr>
          <p:cNvGrpSpPr/>
          <p:nvPr/>
        </p:nvGrpSpPr>
        <p:grpSpPr>
          <a:xfrm>
            <a:off x="4045815" y="2047600"/>
            <a:ext cx="2419350" cy="2742549"/>
            <a:chOff x="4045815" y="2047600"/>
            <a:chExt cx="2419350" cy="274254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24CB623-C05A-798F-DFB3-62AC85C47399}"/>
                </a:ext>
              </a:extLst>
            </p:cNvPr>
            <p:cNvSpPr/>
            <p:nvPr/>
          </p:nvSpPr>
          <p:spPr>
            <a:xfrm>
              <a:off x="4045815" y="2047600"/>
              <a:ext cx="2419350" cy="2305050"/>
            </a:xfrm>
            <a:prstGeom prst="ellipse">
              <a:avLst/>
            </a:prstGeom>
            <a:gradFill flip="none" rotWithShape="1">
              <a:gsLst>
                <a:gs pos="0">
                  <a:schemeClr val="accent6">
                    <a:lumMod val="5000"/>
                    <a:lumOff val="95000"/>
                    <a:alpha val="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2AEFA80-2121-6192-47AE-E07D01047875}"/>
                </a:ext>
              </a:extLst>
            </p:cNvPr>
            <p:cNvSpPr txBox="1"/>
            <p:nvPr/>
          </p:nvSpPr>
          <p:spPr>
            <a:xfrm>
              <a:off x="5016268" y="4390039"/>
              <a:ext cx="1375913" cy="40011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000"/>
                <a:t>X</a:t>
              </a:r>
              <a:r>
                <a:rPr lang="en-US" sz="2000" baseline="-25000"/>
                <a:t>2 </a:t>
              </a:r>
              <a:endParaRPr lang="en-US" sz="200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F44744A-C253-FE24-9C72-3D5E99CDD4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6720" y="4589923"/>
              <a:ext cx="500881" cy="47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57D41618-C98E-1759-266A-F57D0D8BE3CA}"/>
              </a:ext>
            </a:extLst>
          </p:cNvPr>
          <p:cNvSpPr/>
          <p:nvPr/>
        </p:nvSpPr>
        <p:spPr>
          <a:xfrm>
            <a:off x="7754215" y="1996800"/>
            <a:ext cx="2419350" cy="2305050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  <a:alpha val="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F461DA-94B2-B9DC-D076-C0D49A0E4756}"/>
              </a:ext>
            </a:extLst>
          </p:cNvPr>
          <p:cNvSpPr txBox="1"/>
          <p:nvPr/>
        </p:nvSpPr>
        <p:spPr>
          <a:xfrm>
            <a:off x="10373360" y="2824480"/>
            <a:ext cx="933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X</a:t>
            </a:r>
            <a:r>
              <a:rPr lang="en-GB" baseline="-2500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F4AEFC-0E71-4957-ADBA-CC92055F46E4}"/>
              </a:ext>
            </a:extLst>
          </p:cNvPr>
          <p:cNvCxnSpPr>
            <a:cxnSpLocks/>
          </p:cNvCxnSpPr>
          <p:nvPr/>
        </p:nvCxnSpPr>
        <p:spPr>
          <a:xfrm>
            <a:off x="10515600" y="3281680"/>
            <a:ext cx="0" cy="435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3843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40ACB-6FB6-5B8F-8363-3B8FC2462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39A5E5CC-3BD7-1C77-1C72-0B47CD422C2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640880" cy="4300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6000" lnSpcReduction="20000"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Several predictors</a:t>
            </a:r>
          </a:p>
          <a:p>
            <a:pPr marL="1143000" lvl="1" indent="-457200">
              <a:lnSpc>
                <a:spcPct val="90000"/>
              </a:lnSpc>
              <a:spcBef>
                <a:spcPts val="499"/>
              </a:spcBef>
              <a:buClr>
                <a:srgbClr val="AEB4B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Y = Intercept + predictor 1 + predictor 2 + Error</a:t>
            </a:r>
          </a:p>
          <a:p>
            <a:pPr marL="1143000" lvl="1" indent="-457200">
              <a:lnSpc>
                <a:spcPct val="90000"/>
              </a:lnSpc>
              <a:spcBef>
                <a:spcPts val="499"/>
              </a:spcBef>
              <a:buClr>
                <a:srgbClr val="AEB4B9"/>
              </a:buClr>
              <a:buFont typeface="Arial"/>
              <a:buChar char="•"/>
            </a:pP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Y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=      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Calibri"/>
              </a:rPr>
              <a:t>0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      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+    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Calibri"/>
              </a:rPr>
              <a:t>1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 *  X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Calibri"/>
              </a:rPr>
              <a:t>1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  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+    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Calibri"/>
              </a:rPr>
              <a:t>2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 * X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Calibri"/>
              </a:rPr>
              <a:t>2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   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+  e</a:t>
            </a:r>
          </a:p>
          <a:p>
            <a:pPr>
              <a:lnSpc>
                <a:spcPct val="90000"/>
              </a:lnSpc>
              <a:spcBef>
                <a:spcPts val="1417"/>
              </a:spcBef>
              <a:buNone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Interpretation of Intercept term (</a:t>
            </a:r>
            <a:r>
              <a:rPr lang="en-US" sz="2600" b="0" i="1" strike="noStrike" spc="-1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sz="2600" b="0" i="1" strike="noStrike" spc="-1" baseline="-25000" dirty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1143000" lvl="1" indent="-457200">
              <a:lnSpc>
                <a:spcPct val="90000"/>
              </a:lnSpc>
              <a:spcBef>
                <a:spcPts val="499"/>
              </a:spcBef>
              <a:buClr>
                <a:srgbClr val="AEB4B9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Average when all continuous predictors are at 0 and categorical predictors are at their reference level</a:t>
            </a:r>
          </a:p>
          <a:p>
            <a:pPr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pos="0" algn="l"/>
              </a:tabLst>
            </a:pPr>
            <a:endParaRPr lang="en-US" sz="26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600" b="0" strike="noStrike" spc="-1" dirty="0">
                <a:solidFill>
                  <a:srgbClr val="000000"/>
                </a:solidFill>
                <a:latin typeface="Calibri"/>
              </a:rPr>
              <a:t>Interpretation for continuous coefficients = </a:t>
            </a:r>
          </a:p>
          <a:p>
            <a:pPr marL="1143000" lvl="1" indent="-457200">
              <a:lnSpc>
                <a:spcPct val="90000"/>
              </a:lnSpc>
              <a:spcBef>
                <a:spcPts val="499"/>
              </a:spcBef>
              <a:buClr>
                <a:srgbClr val="AEB4B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 one unit increase in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Calibri"/>
              </a:rPr>
              <a:t>1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gives a change in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Y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by the amount of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Calibri"/>
              </a:rPr>
              <a:t>1, </a:t>
            </a:r>
            <a:r>
              <a:rPr lang="en-US" sz="2400" b="0" strike="noStrike" spc="-1" dirty="0">
                <a:solidFill>
                  <a:srgbClr val="000000"/>
                </a:solidFill>
                <a:highlight>
                  <a:srgbClr val="FFFF00"/>
                </a:highlight>
                <a:latin typeface="Calibri"/>
              </a:rPr>
              <a:t>when all other predictors are held constant / at their reference level</a:t>
            </a:r>
          </a:p>
          <a:p>
            <a:pPr marL="1143000" lvl="1" indent="-457200">
              <a:lnSpc>
                <a:spcPct val="90000"/>
              </a:lnSpc>
              <a:spcBef>
                <a:spcPts val="499"/>
              </a:spcBef>
              <a:buClr>
                <a:srgbClr val="AEB4B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 one unit increase in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X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Calibri"/>
              </a:rPr>
              <a:t>2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 gives a change in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Y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by the amount of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b</a:t>
            </a:r>
            <a:r>
              <a:rPr lang="en-US" sz="2400" b="0" i="1" strike="noStrike" spc="-1" baseline="-25000" dirty="0">
                <a:solidFill>
                  <a:srgbClr val="000000"/>
                </a:solidFill>
                <a:latin typeface="Calibri"/>
              </a:rPr>
              <a:t>2,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when all other predictors are held constant / at their reference level</a:t>
            </a:r>
          </a:p>
          <a:p>
            <a:pPr marL="1143000" lvl="1" indent="-457200">
              <a:lnSpc>
                <a:spcPct val="90000"/>
              </a:lnSpc>
              <a:spcBef>
                <a:spcPts val="499"/>
              </a:spcBef>
              <a:buClr>
                <a:srgbClr val="AEB4B9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...</a:t>
            </a: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1680583C-80A2-122F-31E9-709FEEB4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  <a:buNone/>
            </a:pPr>
            <a:r>
              <a:rPr lang="en-GB" sz="3600" b="0" strike="noStrike" spc="-1">
                <a:solidFill>
                  <a:srgbClr val="B5121B"/>
                </a:solidFill>
                <a:latin typeface="Calibri"/>
              </a:rPr>
              <a:t>From Simple to Multiple Regression</a:t>
            </a:r>
            <a:endParaRPr lang="en-US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C0ED9051-68D9-2D23-5C6E-D0140D67FE25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/>
              <a:t>43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47049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3411-BAC6-EB33-B0F3-9CB916C1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1">
                <a:solidFill>
                  <a:srgbClr val="B5121B"/>
                </a:solidFill>
                <a:latin typeface="Calibri"/>
              </a:rPr>
              <a:t>Multiple Regression Model Summary in R</a:t>
            </a:r>
          </a:p>
        </p:txBody>
      </p:sp>
      <p:pic>
        <p:nvPicPr>
          <p:cNvPr id="4" name="Picture 3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16F26CA-2757-1788-2139-3607B21C1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309" y="1721491"/>
            <a:ext cx="7329116" cy="4883053"/>
          </a:xfrm>
          <a:prstGeom prst="rect">
            <a:avLst/>
          </a:prstGeom>
        </p:spPr>
      </p:pic>
      <p:sp>
        <p:nvSpPr>
          <p:cNvPr id="3" name="Left Bracket 2">
            <a:extLst>
              <a:ext uri="{FF2B5EF4-FFF2-40B4-BE49-F238E27FC236}">
                <a16:creationId xmlns:a16="http://schemas.microsoft.com/office/drawing/2014/main" id="{557130EB-A305-3ADB-7BD9-E46E16C995DE}"/>
              </a:ext>
            </a:extLst>
          </p:cNvPr>
          <p:cNvSpPr/>
          <p:nvPr/>
        </p:nvSpPr>
        <p:spPr>
          <a:xfrm>
            <a:off x="1943877" y="4571999"/>
            <a:ext cx="342122" cy="419877"/>
          </a:xfrm>
          <a:prstGeom prst="leftBracke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E4275B-BD5E-6AA1-FACD-BD174BB0FA26}"/>
              </a:ext>
            </a:extLst>
          </p:cNvPr>
          <p:cNvSpPr txBox="1"/>
          <p:nvPr/>
        </p:nvSpPr>
        <p:spPr>
          <a:xfrm>
            <a:off x="388775" y="4494244"/>
            <a:ext cx="139959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Additional predictors</a:t>
            </a:r>
          </a:p>
        </p:txBody>
      </p:sp>
    </p:spTree>
    <p:extLst>
      <p:ext uri="{BB962C8B-B14F-4D97-AF65-F5344CB8AC3E}">
        <p14:creationId xmlns:p14="http://schemas.microsoft.com/office/powerpoint/2010/main" val="1276747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901080" y="2205000"/>
            <a:ext cx="6492600" cy="13989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ts val="4399"/>
              </a:lnSpc>
              <a:spcBef>
                <a:spcPts val="1111"/>
              </a:spcBef>
              <a:buNone/>
            </a:pPr>
            <a:r>
              <a:rPr lang="en-GB" sz="4550" b="0" strike="noStrike" spc="-1">
                <a:solidFill>
                  <a:srgbClr val="B5121B"/>
                </a:solidFill>
                <a:latin typeface="Calibri"/>
              </a:rPr>
              <a:t>RStudio Demonstration</a:t>
            </a:r>
            <a:endParaRPr lang="en-US" sz="45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TextBox 4"/>
          <p:cNvSpPr/>
          <p:nvPr/>
        </p:nvSpPr>
        <p:spPr>
          <a:xfrm>
            <a:off x="2427840" y="3862440"/>
            <a:ext cx="18432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86DF1214-F042-49BD-A13C-E942BE197C71}" type="slidenum">
              <a:rPr/>
              <a:t>45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AF0E6-B9BC-78DD-FC22-0F30EEE69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6FFEDC66-9EE3-906F-11B2-F9755B30AE8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733280" cy="283406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20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Flexibility</a:t>
            </a:r>
          </a:p>
          <a:p>
            <a:pPr marL="457200" indent="-457200">
              <a:lnSpc>
                <a:spcPct val="20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Statistical Power</a:t>
            </a:r>
          </a:p>
          <a:p>
            <a:pPr marL="457200" indent="-457200">
              <a:lnSpc>
                <a:spcPct val="20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Predictions</a:t>
            </a:r>
          </a:p>
          <a:p>
            <a:pPr marL="457200" indent="-457200">
              <a:lnSpc>
                <a:spcPct val="20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Extensions</a:t>
            </a: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DF9D1F30-155F-3294-E991-6EB216992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 dirty="0">
                <a:solidFill>
                  <a:srgbClr val="B5121B"/>
                </a:solidFill>
                <a:latin typeface="Calibri"/>
              </a:rPr>
              <a:t>Benefits of Regression:</a:t>
            </a:r>
            <a:endParaRPr lang="en-GB" sz="3600" b="0" strike="noStrike" spc="-1" dirty="0">
              <a:solidFill>
                <a:srgbClr val="B5121B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40D1A12-64F8-4CCA-8B31-1ADCAB9CA8C4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1460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772920" y="1875960"/>
            <a:ext cx="10733280" cy="335164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latin typeface="Calibri"/>
              </a:rPr>
              <a:t>More variables – more complexity in understanding the model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latin typeface="Calibri"/>
              </a:rPr>
              <a:t>Data preparation may be more indicated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At what cost?</a:t>
            </a:r>
            <a:endParaRPr lang="en-GB" sz="3600" b="0" strike="noStrike" spc="-1">
              <a:solidFill>
                <a:srgbClr val="B5121B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820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4445-84BA-99B5-6FAC-08023764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8FE9D2AF-9C6B-C4F5-6391-2342BD9A7D3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733280" cy="335164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latin typeface="Calibri"/>
              </a:rPr>
              <a:t>More variables – more complexity in understanding the model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latin typeface="Calibri"/>
              </a:rPr>
              <a:t>Data preparation may be more indicated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The intercept term</a:t>
            </a: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655B34E3-A191-A782-EF5B-A51F91279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At what cost?</a:t>
            </a:r>
            <a:endParaRPr lang="en-GB" sz="3600" b="0" strike="noStrike" spc="-1">
              <a:solidFill>
                <a:srgbClr val="B5121B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EB8FB9B-B5C2-84A6-3768-9C2DAF8E8CA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993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B56D4-46A9-1F7B-0CAC-07AB23AE2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128C60E9-495E-9350-985B-471D23B61D5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733280" cy="335164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latin typeface="Calibri"/>
              </a:rPr>
              <a:t>More variables – more complexity in understanding the model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latin typeface="Calibri"/>
              </a:rPr>
              <a:t>Data preparation may be more indicated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The intercept term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Reference levels</a:t>
            </a: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C1B63E68-72AA-8A9D-0BC4-2DB65D7AC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At what cost?</a:t>
            </a:r>
            <a:endParaRPr lang="en-GB" sz="3600" b="0" strike="noStrike" spc="-1">
              <a:solidFill>
                <a:srgbClr val="B5121B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0D3CEF9-9C84-9598-87BD-836D1AC87EF7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944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819AA-ECC1-C1A4-F8FB-734A605B4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>
            <a:extLst>
              <a:ext uri="{FF2B5EF4-FFF2-40B4-BE49-F238E27FC236}">
                <a16:creationId xmlns:a16="http://schemas.microsoft.com/office/drawing/2014/main" id="{BE0E4C04-CF83-EEEF-C824-D190FEF9831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72920" y="1875960"/>
            <a:ext cx="10733280" cy="3351648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latin typeface="Calibri"/>
              </a:rPr>
              <a:t>More variables – more complexity in understanding the model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latin typeface="Calibri"/>
              </a:rPr>
              <a:t>Data preparation may be more indicated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The intercept term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Reference levels</a:t>
            </a:r>
          </a:p>
          <a:p>
            <a:pPr marL="457200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Calibri"/>
              </a:rPr>
              <a:t>Understanding how the variables work together or making predictions</a:t>
            </a:r>
          </a:p>
          <a:p>
            <a:pPr marL="914400" lvl="1" indent="-457200">
              <a:lnSpc>
                <a:spcPct val="150000"/>
              </a:lnSpc>
              <a:spcBef>
                <a:spcPts val="1001"/>
              </a:spcBef>
              <a:spcAft>
                <a:spcPts val="601"/>
              </a:spcAft>
              <a:buClr>
                <a:srgbClr val="AEB4B9"/>
              </a:buClr>
              <a:buFont typeface="Arial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</a:rPr>
              <a:t>get ready to some </a:t>
            </a:r>
            <a:r>
              <a:rPr lang="en-US" sz="2200" spc="-1" dirty="0" err="1">
                <a:solidFill>
                  <a:srgbClr val="000000"/>
                </a:solidFill>
                <a:latin typeface="Calibri"/>
              </a:rPr>
              <a:t>maths</a:t>
            </a:r>
            <a:endParaRPr lang="en-US" sz="26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>
            <a:extLst>
              <a:ext uri="{FF2B5EF4-FFF2-40B4-BE49-F238E27FC236}">
                <a16:creationId xmlns:a16="http://schemas.microsoft.com/office/drawing/2014/main" id="{E211BB53-048D-038E-D1A5-BFA79F49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20" y="475920"/>
            <a:ext cx="8040240" cy="1223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ts val="3470"/>
              </a:lnSpc>
              <a:spcBef>
                <a:spcPts val="751"/>
              </a:spcBef>
            </a:pPr>
            <a:r>
              <a:rPr lang="en-GB" sz="3600" spc="-1">
                <a:solidFill>
                  <a:srgbClr val="B5121B"/>
                </a:solidFill>
                <a:latin typeface="Calibri"/>
              </a:rPr>
              <a:t>At what cost?</a:t>
            </a:r>
            <a:endParaRPr lang="en-GB" sz="3600" b="0" strike="noStrike" spc="-1">
              <a:solidFill>
                <a:srgbClr val="B5121B"/>
              </a:solidFill>
              <a:latin typeface="Calibri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14B754F5-CFD5-30A4-8B23-86634431E840}"/>
              </a:ext>
            </a:extLst>
          </p:cNvPr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117982-79F7-461D-A1E6-229E22BE7B3C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45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168</TotalTime>
  <Words>7413</Words>
  <Application>Microsoft Office PowerPoint</Application>
  <PresentationFormat>Widescreen</PresentationFormat>
  <Paragraphs>964</Paragraphs>
  <Slides>45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Office Theme</vt:lpstr>
      <vt:lpstr>Office Theme</vt:lpstr>
      <vt:lpstr>From Association to Modelling Causality</vt:lpstr>
      <vt:lpstr>Benefits of Regression:</vt:lpstr>
      <vt:lpstr>Benefits of Regression:</vt:lpstr>
      <vt:lpstr>Benefits of Regression:</vt:lpstr>
      <vt:lpstr>Benefits of Regression:</vt:lpstr>
      <vt:lpstr>At what cost?</vt:lpstr>
      <vt:lpstr>At what cost?</vt:lpstr>
      <vt:lpstr>At what cost?</vt:lpstr>
      <vt:lpstr>At what cost?</vt:lpstr>
      <vt:lpstr>Weeks 11 - 15</vt:lpstr>
      <vt:lpstr>Weeks 15 – 19 with Dr Amy</vt:lpstr>
      <vt:lpstr>Week 20</vt:lpstr>
      <vt:lpstr>Formative Assessment</vt:lpstr>
      <vt:lpstr>Review: Correlation: Pearson’s r</vt:lpstr>
      <vt:lpstr>Review: Correlation: </vt:lpstr>
      <vt:lpstr>Review: Correlation: Pearson’s r: Mathematical Formula</vt:lpstr>
      <vt:lpstr>Review: Correlation: Pearson’s r: Assumptions</vt:lpstr>
      <vt:lpstr>Review: Correlation: Pearson’s r: Assumptions</vt:lpstr>
      <vt:lpstr>Review: Correlation: Pearson’s r:  Threats to Measurement Precision</vt:lpstr>
      <vt:lpstr>From Correlation to Simple Regression</vt:lpstr>
      <vt:lpstr>From Correlation to Simple Regression</vt:lpstr>
      <vt:lpstr>From Correlation to Simple Regression</vt:lpstr>
      <vt:lpstr>Simple Regression: simple diagram</vt:lpstr>
      <vt:lpstr>Review: Simple Regression Mathematical Formula for a Regression Line</vt:lpstr>
      <vt:lpstr>Review: Simple Regression Mathematical Formula for the Regression Line</vt:lpstr>
      <vt:lpstr>Review: Simple Regression Mathematical Formula for the Regression Line</vt:lpstr>
      <vt:lpstr>Review: Simple Regression Mathematical Formula for the Regression Line</vt:lpstr>
      <vt:lpstr>Residuals (in the error term)</vt:lpstr>
      <vt:lpstr>Predictions from Simple Regression</vt:lpstr>
      <vt:lpstr>Predictions from Simple Regression</vt:lpstr>
      <vt:lpstr>Predictions from Simple Regression</vt:lpstr>
      <vt:lpstr>Predictions from Simple Regression</vt:lpstr>
      <vt:lpstr>Predictions from Simple Regression</vt:lpstr>
      <vt:lpstr>Predictions from Simple Regression</vt:lpstr>
      <vt:lpstr>Review: Simple Regression – Assumptions</vt:lpstr>
      <vt:lpstr>Review: Simple Regression – Model Fit</vt:lpstr>
      <vt:lpstr>Review: Simple Regression – Model Fit</vt:lpstr>
      <vt:lpstr>Simple Regression: Interpreting the output</vt:lpstr>
      <vt:lpstr>Simple Regression Model Summary in R</vt:lpstr>
      <vt:lpstr>From Simple to Multiple Regression</vt:lpstr>
      <vt:lpstr>Simple Regression: simple diagram</vt:lpstr>
      <vt:lpstr>Simple Regression: simple diagram</vt:lpstr>
      <vt:lpstr>From Simple to Multiple Regression</vt:lpstr>
      <vt:lpstr>Multiple Regression Model Summary in R</vt:lpstr>
      <vt:lpstr>RStudio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Pre-Registration &amp; Reproducibility</dc:title>
  <dc:subject/>
  <dc:creator/>
  <dc:description/>
  <cp:lastModifiedBy>Mills, Emma</cp:lastModifiedBy>
  <cp:revision>84</cp:revision>
  <cp:lastPrinted>2021-11-03T11:58:18Z</cp:lastPrinted>
  <dcterms:created xsi:type="dcterms:W3CDTF">2020-06-05T17:03:52Z</dcterms:created>
  <dcterms:modified xsi:type="dcterms:W3CDTF">2025-01-08T22:19:15Z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17</vt:i4>
  </property>
  <property fmtid="{D5CDD505-2E9C-101B-9397-08002B2CF9AE}" pid="3" name="PresentationFormat">
    <vt:lpwstr>Widescreen</vt:lpwstr>
  </property>
  <property fmtid="{D5CDD505-2E9C-101B-9397-08002B2CF9AE}" pid="4" name="Slides">
    <vt:i4>17</vt:i4>
  </property>
</Properties>
</file>