
<file path=[Content_Types].xml><?xml version="1.0" encoding="utf-8"?>
<Types xmlns="http://schemas.openxmlformats.org/package/2006/content-types">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33"/>
  </p:notesMasterIdLst>
  <p:sldIdLst>
    <p:sldId id="256" r:id="rId3"/>
    <p:sldId id="274" r:id="rId4"/>
    <p:sldId id="258" r:id="rId5"/>
    <p:sldId id="259" r:id="rId6"/>
    <p:sldId id="260" r:id="rId7"/>
    <p:sldId id="261" r:id="rId8"/>
    <p:sldId id="262" r:id="rId9"/>
    <p:sldId id="282" r:id="rId10"/>
    <p:sldId id="276" r:id="rId11"/>
    <p:sldId id="277" r:id="rId12"/>
    <p:sldId id="281" r:id="rId13"/>
    <p:sldId id="280" r:id="rId14"/>
    <p:sldId id="279" r:id="rId15"/>
    <p:sldId id="275" r:id="rId16"/>
    <p:sldId id="283" r:id="rId17"/>
    <p:sldId id="265" r:id="rId18"/>
    <p:sldId id="266" r:id="rId19"/>
    <p:sldId id="284" r:id="rId20"/>
    <p:sldId id="267" r:id="rId21"/>
    <p:sldId id="268" r:id="rId22"/>
    <p:sldId id="269" r:id="rId23"/>
    <p:sldId id="270" r:id="rId24"/>
    <p:sldId id="271" r:id="rId25"/>
    <p:sldId id="272" r:id="rId26"/>
    <p:sldId id="285" r:id="rId27"/>
    <p:sldId id="263" r:id="rId28"/>
    <p:sldId id="286" r:id="rId29"/>
    <p:sldId id="287" r:id="rId30"/>
    <p:sldId id="288" r:id="rId31"/>
    <p:sldId id="289"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352"/>
    <p:restoredTop sz="63732"/>
  </p:normalViewPr>
  <p:slideViewPr>
    <p:cSldViewPr snapToGrid="0">
      <p:cViewPr varScale="1">
        <p:scale>
          <a:sx n="76" d="100"/>
          <a:sy n="76" d="100"/>
        </p:scale>
        <p:origin x="1864"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viewProps" Target="viewProps.xml"/><Relationship Id="rId8" Type="http://schemas.openxmlformats.org/officeDocument/2006/relationships/slide" Target="slides/slide6.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4" name="PlaceHolder 1"/>
          <p:cNvSpPr>
            <a:spLocks noGrp="1" noRot="1" noChangeAspect="1"/>
          </p:cNvSpPr>
          <p:nvPr>
            <p:ph type="sldImg"/>
          </p:nvPr>
        </p:nvSpPr>
        <p:spPr>
          <a:xfrm>
            <a:off x="216000" y="812520"/>
            <a:ext cx="7127280" cy="4008960"/>
          </a:xfrm>
          <a:prstGeom prst="rect">
            <a:avLst/>
          </a:prstGeom>
          <a:noFill/>
          <a:ln w="0">
            <a:noFill/>
          </a:ln>
        </p:spPr>
        <p:txBody>
          <a:bodyPr lIns="0" tIns="0" rIns="0" bIns="0" anchor="ctr">
            <a:noAutofit/>
          </a:bodyPr>
          <a:lstStyle/>
          <a:p>
            <a:r>
              <a:rPr lang="en-US" sz="1800" b="0" strike="noStrike" spc="-1">
                <a:solidFill>
                  <a:srgbClr val="000000"/>
                </a:solidFill>
                <a:latin typeface="Calibri"/>
              </a:rPr>
              <a:t>Click to move the slide</a:t>
            </a:r>
          </a:p>
        </p:txBody>
      </p:sp>
      <p:sp>
        <p:nvSpPr>
          <p:cNvPr id="85" name="PlaceHolder 2"/>
          <p:cNvSpPr>
            <a:spLocks noGrp="1"/>
          </p:cNvSpPr>
          <p:nvPr>
            <p:ph type="body"/>
          </p:nvPr>
        </p:nvSpPr>
        <p:spPr>
          <a:xfrm>
            <a:off x="756000" y="5078520"/>
            <a:ext cx="6047640" cy="4811040"/>
          </a:xfrm>
          <a:prstGeom prst="rect">
            <a:avLst/>
          </a:prstGeom>
          <a:noFill/>
          <a:ln w="0">
            <a:noFill/>
          </a:ln>
        </p:spPr>
        <p:txBody>
          <a:bodyPr lIns="0" tIns="0" rIns="0" bIns="0" anchor="t">
            <a:noAutofit/>
          </a:bodyPr>
          <a:lstStyle/>
          <a:p>
            <a:r>
              <a:rPr lang="en-GB" sz="2000" b="0" strike="noStrike" spc="-1">
                <a:latin typeface="Arial"/>
              </a:rPr>
              <a:t>Click to edit the notes' format</a:t>
            </a:r>
          </a:p>
        </p:txBody>
      </p:sp>
      <p:sp>
        <p:nvSpPr>
          <p:cNvPr id="86" name="PlaceHolder 3"/>
          <p:cNvSpPr>
            <a:spLocks noGrp="1"/>
          </p:cNvSpPr>
          <p:nvPr>
            <p:ph type="hdr"/>
          </p:nvPr>
        </p:nvSpPr>
        <p:spPr>
          <a:xfrm>
            <a:off x="0" y="0"/>
            <a:ext cx="3280680" cy="534240"/>
          </a:xfrm>
          <a:prstGeom prst="rect">
            <a:avLst/>
          </a:prstGeom>
          <a:noFill/>
          <a:ln w="0">
            <a:noFill/>
          </a:ln>
        </p:spPr>
        <p:txBody>
          <a:bodyPr lIns="0" tIns="0" rIns="0" bIns="0" anchor="t">
            <a:noAutofit/>
          </a:bodyPr>
          <a:lstStyle/>
          <a:p>
            <a:r>
              <a:rPr lang="en-GB" sz="1400" b="0" strike="noStrike" spc="-1">
                <a:latin typeface="Times New Roman"/>
              </a:rPr>
              <a:t>&lt;header&gt;</a:t>
            </a:r>
          </a:p>
        </p:txBody>
      </p:sp>
      <p:sp>
        <p:nvSpPr>
          <p:cNvPr id="87" name="PlaceHolder 4"/>
          <p:cNvSpPr>
            <a:spLocks noGrp="1"/>
          </p:cNvSpPr>
          <p:nvPr>
            <p:ph type="dt" idx="3"/>
          </p:nvPr>
        </p:nvSpPr>
        <p:spPr>
          <a:xfrm>
            <a:off x="4278960" y="0"/>
            <a:ext cx="3280680" cy="534240"/>
          </a:xfrm>
          <a:prstGeom prst="rect">
            <a:avLst/>
          </a:prstGeom>
          <a:noFill/>
          <a:ln w="0">
            <a:noFill/>
          </a:ln>
        </p:spPr>
        <p:txBody>
          <a:bodyPr lIns="0" tIns="0" rIns="0" bIns="0" anchor="t">
            <a:noAutofit/>
          </a:bodyPr>
          <a:lstStyle>
            <a:lvl1pPr algn="r">
              <a:buNone/>
              <a:defRPr lang="en-GB" sz="1400" b="0" strike="noStrike" spc="-1">
                <a:latin typeface="Times New Roman"/>
              </a:defRPr>
            </a:lvl1pPr>
          </a:lstStyle>
          <a:p>
            <a:pPr algn="r">
              <a:buNone/>
            </a:pPr>
            <a:r>
              <a:rPr lang="en-GB" sz="1400" b="0" strike="noStrike" spc="-1">
                <a:latin typeface="Times New Roman"/>
              </a:rPr>
              <a:t>&lt;date/time&gt;</a:t>
            </a:r>
          </a:p>
        </p:txBody>
      </p:sp>
      <p:sp>
        <p:nvSpPr>
          <p:cNvPr id="88" name="PlaceHolder 5"/>
          <p:cNvSpPr>
            <a:spLocks noGrp="1"/>
          </p:cNvSpPr>
          <p:nvPr>
            <p:ph type="ftr" idx="4"/>
          </p:nvPr>
        </p:nvSpPr>
        <p:spPr>
          <a:xfrm>
            <a:off x="0" y="10157400"/>
            <a:ext cx="3280680" cy="534240"/>
          </a:xfrm>
          <a:prstGeom prst="rect">
            <a:avLst/>
          </a:prstGeom>
          <a:noFill/>
          <a:ln w="0">
            <a:noFill/>
          </a:ln>
        </p:spPr>
        <p:txBody>
          <a:bodyPr lIns="0" tIns="0" rIns="0" bIns="0" anchor="b">
            <a:noAutofit/>
          </a:bodyPr>
          <a:lstStyle>
            <a:lvl1pPr>
              <a:defRPr lang="en-GB" sz="1400" b="0" strike="noStrike" spc="-1">
                <a:latin typeface="Times New Roman"/>
              </a:defRPr>
            </a:lvl1pPr>
          </a:lstStyle>
          <a:p>
            <a:r>
              <a:rPr lang="en-GB" sz="1400" b="0" strike="noStrike" spc="-1">
                <a:latin typeface="Times New Roman"/>
              </a:rPr>
              <a:t>&lt;footer&gt;</a:t>
            </a:r>
          </a:p>
        </p:txBody>
      </p:sp>
      <p:sp>
        <p:nvSpPr>
          <p:cNvPr id="89" name="PlaceHolder 6"/>
          <p:cNvSpPr>
            <a:spLocks noGrp="1"/>
          </p:cNvSpPr>
          <p:nvPr>
            <p:ph type="sldNum" idx="5"/>
          </p:nvPr>
        </p:nvSpPr>
        <p:spPr>
          <a:xfrm>
            <a:off x="4278960" y="10157400"/>
            <a:ext cx="3280680" cy="534240"/>
          </a:xfrm>
          <a:prstGeom prst="rect">
            <a:avLst/>
          </a:prstGeom>
          <a:noFill/>
          <a:ln w="0">
            <a:noFill/>
          </a:ln>
        </p:spPr>
        <p:txBody>
          <a:bodyPr lIns="0" tIns="0" rIns="0" bIns="0" anchor="b">
            <a:noAutofit/>
          </a:bodyPr>
          <a:lstStyle>
            <a:lvl1pPr algn="r">
              <a:buNone/>
              <a:defRPr lang="en-GB" sz="1400" b="0" strike="noStrike" spc="-1">
                <a:latin typeface="Times New Roman"/>
              </a:defRPr>
            </a:lvl1pPr>
          </a:lstStyle>
          <a:p>
            <a:pPr algn="r">
              <a:buNone/>
            </a:pPr>
            <a:fld id="{F9C90E99-0BD2-4E69-A83A-0883841E8244}" type="slidenum">
              <a:rPr lang="en-GB" sz="1400" b="0" strike="noStrike" spc="-1">
                <a:latin typeface="Times New Roman"/>
              </a:rPr>
              <a:t>‹#›</a:t>
            </a:fld>
            <a:endParaRPr lang="en-GB" sz="1400" b="0" strike="noStrike" spc="-1">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PlaceHolder 1"/>
          <p:cNvSpPr>
            <a:spLocks noGrp="1" noRot="1" noChangeAspect="1"/>
          </p:cNvSpPr>
          <p:nvPr>
            <p:ph type="sldImg"/>
          </p:nvPr>
        </p:nvSpPr>
        <p:spPr>
          <a:xfrm>
            <a:off x="685800" y="1143000"/>
            <a:ext cx="5486400" cy="3086100"/>
          </a:xfrm>
          <a:prstGeom prst="rect">
            <a:avLst/>
          </a:prstGeom>
          <a:ln w="0">
            <a:noFill/>
          </a:ln>
        </p:spPr>
      </p:sp>
      <p:sp>
        <p:nvSpPr>
          <p:cNvPr id="138" name="PlaceHolder 2"/>
          <p:cNvSpPr>
            <a:spLocks noGrp="1"/>
          </p:cNvSpPr>
          <p:nvPr>
            <p:ph type="body"/>
          </p:nvPr>
        </p:nvSpPr>
        <p:spPr>
          <a:xfrm>
            <a:off x="685800" y="4400640"/>
            <a:ext cx="5486040" cy="3600000"/>
          </a:xfrm>
          <a:prstGeom prst="rect">
            <a:avLst/>
          </a:prstGeom>
          <a:noFill/>
          <a:ln w="0">
            <a:noFill/>
          </a:ln>
        </p:spPr>
        <p:txBody>
          <a:bodyPr anchor="t">
            <a:noAutofit/>
          </a:bodyPr>
          <a:lstStyle/>
          <a:p>
            <a:pPr marL="216000" indent="-216000">
              <a:lnSpc>
                <a:spcPct val="100000"/>
              </a:lnSpc>
              <a:buNone/>
            </a:pPr>
            <a:endParaRPr lang="en-GB" sz="2000" b="0" strike="noStrike" spc="-1" dirty="0">
              <a:latin typeface="Arial"/>
            </a:endParaRPr>
          </a:p>
          <a:p>
            <a:pPr marL="216000" indent="-216000">
              <a:lnSpc>
                <a:spcPct val="100000"/>
              </a:lnSpc>
              <a:buNone/>
            </a:pPr>
            <a:endParaRPr lang="en-GB" sz="2000" b="0" strike="noStrike" spc="-1" dirty="0">
              <a:latin typeface="Arial"/>
            </a:endParaRPr>
          </a:p>
        </p:txBody>
      </p:sp>
      <p:sp>
        <p:nvSpPr>
          <p:cNvPr id="139" name="PlaceHolder 3"/>
          <p:cNvSpPr>
            <a:spLocks noGrp="1"/>
          </p:cNvSpPr>
          <p:nvPr>
            <p:ph type="sldNum" idx="6"/>
          </p:nvPr>
        </p:nvSpPr>
        <p:spPr>
          <a:xfrm>
            <a:off x="3884760" y="8685360"/>
            <a:ext cx="2971440" cy="458280"/>
          </a:xfrm>
          <a:prstGeom prst="rect">
            <a:avLst/>
          </a:prstGeom>
          <a:noFill/>
          <a:ln w="0">
            <a:noFill/>
          </a:ln>
        </p:spPr>
        <p:txBody>
          <a:bodyPr anchor="b">
            <a:noAutofit/>
          </a:bodyPr>
          <a:lstStyle>
            <a:lvl1pPr algn="r">
              <a:lnSpc>
                <a:spcPct val="100000"/>
              </a:lnSpc>
              <a:buNone/>
              <a:defRPr lang="en-GB" sz="1200" b="0" strike="noStrike" spc="-1">
                <a:solidFill>
                  <a:srgbClr val="000000"/>
                </a:solidFill>
                <a:latin typeface="+mn-lt"/>
                <a:ea typeface="+mn-ea"/>
              </a:defRPr>
            </a:lvl1pPr>
          </a:lstStyle>
          <a:p>
            <a:pPr algn="r">
              <a:lnSpc>
                <a:spcPct val="100000"/>
              </a:lnSpc>
              <a:buNone/>
            </a:pPr>
            <a:fld id="{929CFCA0-7F6B-472D-85A4-5D336C837A3C}" type="slidenum">
              <a:rPr lang="en-GB" sz="1200" b="0" strike="noStrike" spc="-1">
                <a:solidFill>
                  <a:srgbClr val="000000"/>
                </a:solidFill>
                <a:latin typeface="+mn-lt"/>
                <a:ea typeface="+mn-ea"/>
              </a:rPr>
              <a:t>1</a:t>
            </a:fld>
            <a:endParaRPr lang="en-GB" sz="1200" b="0" strike="noStrike" spc="-1">
              <a:latin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B984D9-32C1-A60E-6F4B-FC6116A21364}"/>
            </a:ext>
          </a:extLst>
        </p:cNvPr>
        <p:cNvGrpSpPr/>
        <p:nvPr/>
      </p:nvGrpSpPr>
      <p:grpSpPr>
        <a:xfrm>
          <a:off x="0" y="0"/>
          <a:ext cx="0" cy="0"/>
          <a:chOff x="0" y="0"/>
          <a:chExt cx="0" cy="0"/>
        </a:xfrm>
      </p:grpSpPr>
      <p:sp>
        <p:nvSpPr>
          <p:cNvPr id="161" name="PlaceHolder 1">
            <a:extLst>
              <a:ext uri="{FF2B5EF4-FFF2-40B4-BE49-F238E27FC236}">
                <a16:creationId xmlns:a16="http://schemas.microsoft.com/office/drawing/2014/main" id="{F2ECF802-86AE-D194-3165-7E6320398FA4}"/>
              </a:ext>
            </a:extLst>
          </p:cNvPr>
          <p:cNvSpPr>
            <a:spLocks noGrp="1" noRot="1" noChangeAspect="1"/>
          </p:cNvSpPr>
          <p:nvPr>
            <p:ph type="sldImg"/>
          </p:nvPr>
        </p:nvSpPr>
        <p:spPr>
          <a:xfrm>
            <a:off x="685800" y="1143000"/>
            <a:ext cx="5486400" cy="3086100"/>
          </a:xfrm>
          <a:prstGeom prst="rect">
            <a:avLst/>
          </a:prstGeom>
          <a:ln w="0">
            <a:noFill/>
          </a:ln>
        </p:spPr>
      </p:sp>
      <p:sp>
        <p:nvSpPr>
          <p:cNvPr id="162" name="PlaceHolder 2">
            <a:extLst>
              <a:ext uri="{FF2B5EF4-FFF2-40B4-BE49-F238E27FC236}">
                <a16:creationId xmlns:a16="http://schemas.microsoft.com/office/drawing/2014/main" id="{78E770E4-C6A1-E663-3B94-0482205A07D4}"/>
              </a:ext>
            </a:extLst>
          </p:cNvPr>
          <p:cNvSpPr>
            <a:spLocks noGrp="1"/>
          </p:cNvSpPr>
          <p:nvPr>
            <p:ph type="body"/>
          </p:nvPr>
        </p:nvSpPr>
        <p:spPr>
          <a:xfrm>
            <a:off x="685800" y="4400640"/>
            <a:ext cx="5486040" cy="3600000"/>
          </a:xfrm>
          <a:prstGeom prst="rect">
            <a:avLst/>
          </a:prstGeom>
          <a:noFill/>
          <a:ln w="0">
            <a:noFill/>
          </a:ln>
        </p:spPr>
        <p:txBody>
          <a:bodyPr anchor="t">
            <a:noAutofit/>
          </a:bodyPr>
          <a:lstStyle/>
          <a:p>
            <a:endParaRPr lang="en-GB" sz="2000" b="0" strike="noStrike" spc="-1" dirty="0">
              <a:latin typeface="Arial"/>
            </a:endParaRPr>
          </a:p>
        </p:txBody>
      </p:sp>
      <p:sp>
        <p:nvSpPr>
          <p:cNvPr id="163" name="PlaceHolder 3">
            <a:extLst>
              <a:ext uri="{FF2B5EF4-FFF2-40B4-BE49-F238E27FC236}">
                <a16:creationId xmlns:a16="http://schemas.microsoft.com/office/drawing/2014/main" id="{D853DE74-C547-01CD-055E-0D1F7EB51850}"/>
              </a:ext>
            </a:extLst>
          </p:cNvPr>
          <p:cNvSpPr>
            <a:spLocks noGrp="1"/>
          </p:cNvSpPr>
          <p:nvPr>
            <p:ph type="sldNum" idx="14"/>
          </p:nvPr>
        </p:nvSpPr>
        <p:spPr>
          <a:xfrm>
            <a:off x="3884760" y="8685360"/>
            <a:ext cx="2971440" cy="458280"/>
          </a:xfrm>
          <a:prstGeom prst="rect">
            <a:avLst/>
          </a:prstGeom>
          <a:noFill/>
          <a:ln w="0">
            <a:noFill/>
          </a:ln>
        </p:spPr>
        <p:txBody>
          <a:bodyPr anchor="b">
            <a:noAutofit/>
          </a:bodyPr>
          <a:lstStyle>
            <a:lvl1pPr algn="r">
              <a:lnSpc>
                <a:spcPct val="100000"/>
              </a:lnSpc>
              <a:buNone/>
              <a:defRPr lang="en-GB" sz="1200" b="0" strike="noStrike" spc="-1">
                <a:latin typeface="Times New Roman"/>
              </a:defRPr>
            </a:lvl1pPr>
          </a:lstStyle>
          <a:p>
            <a:pPr algn="r">
              <a:lnSpc>
                <a:spcPct val="100000"/>
              </a:lnSpc>
              <a:buNone/>
            </a:pPr>
            <a:fld id="{C82B0880-ECD2-404D-A0E4-D1ED68E3DF49}" type="slidenum">
              <a:rPr lang="en-GB" sz="1200" b="0" strike="noStrike" spc="-1">
                <a:latin typeface="Times New Roman"/>
              </a:rPr>
              <a:t>10</a:t>
            </a:fld>
            <a:endParaRPr lang="en-GB" sz="1200" b="0" strike="noStrike" spc="-1">
              <a:latin typeface="Times New Roman"/>
            </a:endParaRPr>
          </a:p>
        </p:txBody>
      </p:sp>
    </p:spTree>
    <p:extLst>
      <p:ext uri="{BB962C8B-B14F-4D97-AF65-F5344CB8AC3E}">
        <p14:creationId xmlns:p14="http://schemas.microsoft.com/office/powerpoint/2010/main" val="34022220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4DAC97-9A5B-ED3E-DB86-970181703C2B}"/>
            </a:ext>
          </a:extLst>
        </p:cNvPr>
        <p:cNvGrpSpPr/>
        <p:nvPr/>
      </p:nvGrpSpPr>
      <p:grpSpPr>
        <a:xfrm>
          <a:off x="0" y="0"/>
          <a:ext cx="0" cy="0"/>
          <a:chOff x="0" y="0"/>
          <a:chExt cx="0" cy="0"/>
        </a:xfrm>
      </p:grpSpPr>
      <p:sp>
        <p:nvSpPr>
          <p:cNvPr id="161" name="PlaceHolder 1">
            <a:extLst>
              <a:ext uri="{FF2B5EF4-FFF2-40B4-BE49-F238E27FC236}">
                <a16:creationId xmlns:a16="http://schemas.microsoft.com/office/drawing/2014/main" id="{87A108F4-C7EA-984F-463E-74F7F0A348CD}"/>
              </a:ext>
            </a:extLst>
          </p:cNvPr>
          <p:cNvSpPr>
            <a:spLocks noGrp="1" noRot="1" noChangeAspect="1"/>
          </p:cNvSpPr>
          <p:nvPr>
            <p:ph type="sldImg"/>
          </p:nvPr>
        </p:nvSpPr>
        <p:spPr>
          <a:xfrm>
            <a:off x="685800" y="1143000"/>
            <a:ext cx="5486400" cy="3086100"/>
          </a:xfrm>
          <a:prstGeom prst="rect">
            <a:avLst/>
          </a:prstGeom>
          <a:ln w="0">
            <a:noFill/>
          </a:ln>
        </p:spPr>
      </p:sp>
      <p:sp>
        <p:nvSpPr>
          <p:cNvPr id="162" name="PlaceHolder 2">
            <a:extLst>
              <a:ext uri="{FF2B5EF4-FFF2-40B4-BE49-F238E27FC236}">
                <a16:creationId xmlns:a16="http://schemas.microsoft.com/office/drawing/2014/main" id="{9C77E0E9-1854-069E-1535-6F7638744E9A}"/>
              </a:ext>
            </a:extLst>
          </p:cNvPr>
          <p:cNvSpPr>
            <a:spLocks noGrp="1"/>
          </p:cNvSpPr>
          <p:nvPr>
            <p:ph type="body"/>
          </p:nvPr>
        </p:nvSpPr>
        <p:spPr>
          <a:xfrm>
            <a:off x="685800" y="4400640"/>
            <a:ext cx="5486040" cy="3600000"/>
          </a:xfrm>
          <a:prstGeom prst="rect">
            <a:avLst/>
          </a:prstGeom>
          <a:noFill/>
          <a:ln w="0">
            <a:noFill/>
          </a:ln>
        </p:spPr>
        <p:txBody>
          <a:bodyPr anchor="t">
            <a:noAutofit/>
          </a:bodyPr>
          <a:lstStyle/>
          <a:p>
            <a:endParaRPr lang="en-GB" sz="2000" b="0" strike="noStrike" spc="-1" dirty="0">
              <a:latin typeface="Arial"/>
            </a:endParaRPr>
          </a:p>
        </p:txBody>
      </p:sp>
      <p:sp>
        <p:nvSpPr>
          <p:cNvPr id="163" name="PlaceHolder 3">
            <a:extLst>
              <a:ext uri="{FF2B5EF4-FFF2-40B4-BE49-F238E27FC236}">
                <a16:creationId xmlns:a16="http://schemas.microsoft.com/office/drawing/2014/main" id="{4421F97E-420B-122A-8108-1CBB76C41AB4}"/>
              </a:ext>
            </a:extLst>
          </p:cNvPr>
          <p:cNvSpPr>
            <a:spLocks noGrp="1"/>
          </p:cNvSpPr>
          <p:nvPr>
            <p:ph type="sldNum" idx="14"/>
          </p:nvPr>
        </p:nvSpPr>
        <p:spPr>
          <a:xfrm>
            <a:off x="3884760" y="8685360"/>
            <a:ext cx="2971440" cy="458280"/>
          </a:xfrm>
          <a:prstGeom prst="rect">
            <a:avLst/>
          </a:prstGeom>
          <a:noFill/>
          <a:ln w="0">
            <a:noFill/>
          </a:ln>
        </p:spPr>
        <p:txBody>
          <a:bodyPr anchor="b">
            <a:noAutofit/>
          </a:bodyPr>
          <a:lstStyle>
            <a:lvl1pPr algn="r">
              <a:lnSpc>
                <a:spcPct val="100000"/>
              </a:lnSpc>
              <a:buNone/>
              <a:defRPr lang="en-GB" sz="1200" b="0" strike="noStrike" spc="-1">
                <a:latin typeface="Times New Roman"/>
              </a:defRPr>
            </a:lvl1pPr>
          </a:lstStyle>
          <a:p>
            <a:pPr algn="r">
              <a:lnSpc>
                <a:spcPct val="100000"/>
              </a:lnSpc>
              <a:buNone/>
            </a:pPr>
            <a:fld id="{C82B0880-ECD2-404D-A0E4-D1ED68E3DF49}" type="slidenum">
              <a:rPr lang="en-GB" sz="1200" b="0" strike="noStrike" spc="-1">
                <a:latin typeface="Times New Roman"/>
              </a:rPr>
              <a:t>11</a:t>
            </a:fld>
            <a:endParaRPr lang="en-GB" sz="1200" b="0" strike="noStrike" spc="-1">
              <a:latin typeface="Times New Roman"/>
            </a:endParaRPr>
          </a:p>
        </p:txBody>
      </p:sp>
    </p:spTree>
    <p:extLst>
      <p:ext uri="{BB962C8B-B14F-4D97-AF65-F5344CB8AC3E}">
        <p14:creationId xmlns:p14="http://schemas.microsoft.com/office/powerpoint/2010/main" val="16206234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0D8A03-FDB9-5618-F5F2-1C8F152DA5E6}"/>
            </a:ext>
          </a:extLst>
        </p:cNvPr>
        <p:cNvGrpSpPr/>
        <p:nvPr/>
      </p:nvGrpSpPr>
      <p:grpSpPr>
        <a:xfrm>
          <a:off x="0" y="0"/>
          <a:ext cx="0" cy="0"/>
          <a:chOff x="0" y="0"/>
          <a:chExt cx="0" cy="0"/>
        </a:xfrm>
      </p:grpSpPr>
      <p:sp>
        <p:nvSpPr>
          <p:cNvPr id="161" name="PlaceHolder 1">
            <a:extLst>
              <a:ext uri="{FF2B5EF4-FFF2-40B4-BE49-F238E27FC236}">
                <a16:creationId xmlns:a16="http://schemas.microsoft.com/office/drawing/2014/main" id="{68EF5F7B-8BEA-B2B9-5AAC-3EA8FAAC44B6}"/>
              </a:ext>
            </a:extLst>
          </p:cNvPr>
          <p:cNvSpPr>
            <a:spLocks noGrp="1" noRot="1" noChangeAspect="1"/>
          </p:cNvSpPr>
          <p:nvPr>
            <p:ph type="sldImg"/>
          </p:nvPr>
        </p:nvSpPr>
        <p:spPr>
          <a:xfrm>
            <a:off x="685800" y="1143000"/>
            <a:ext cx="5486400" cy="3086100"/>
          </a:xfrm>
          <a:prstGeom prst="rect">
            <a:avLst/>
          </a:prstGeom>
          <a:ln w="0">
            <a:noFill/>
          </a:ln>
        </p:spPr>
      </p:sp>
      <p:sp>
        <p:nvSpPr>
          <p:cNvPr id="162" name="PlaceHolder 2">
            <a:extLst>
              <a:ext uri="{FF2B5EF4-FFF2-40B4-BE49-F238E27FC236}">
                <a16:creationId xmlns:a16="http://schemas.microsoft.com/office/drawing/2014/main" id="{89AA7C7C-DB4F-9E97-3A04-6D09B8FB8616}"/>
              </a:ext>
            </a:extLst>
          </p:cNvPr>
          <p:cNvSpPr>
            <a:spLocks noGrp="1"/>
          </p:cNvSpPr>
          <p:nvPr>
            <p:ph type="body"/>
          </p:nvPr>
        </p:nvSpPr>
        <p:spPr>
          <a:xfrm>
            <a:off x="685800" y="4400640"/>
            <a:ext cx="5486040" cy="3600000"/>
          </a:xfrm>
          <a:prstGeom prst="rect">
            <a:avLst/>
          </a:prstGeom>
          <a:noFill/>
          <a:ln w="0">
            <a:noFill/>
          </a:ln>
        </p:spPr>
        <p:txBody>
          <a:bodyPr anchor="t">
            <a:noAutofit/>
          </a:bodyPr>
          <a:lstStyle/>
          <a:p>
            <a:r>
              <a:rPr lang="en-GB" sz="2000" kern="100" dirty="0">
                <a:effectLst/>
                <a:latin typeface="Arial" panose="020B0604020202020204" pitchFamily="34" charset="0"/>
                <a:ea typeface="Aptos" panose="020B0004020202020204" pitchFamily="34" charset="0"/>
              </a:rPr>
              <a:t> </a:t>
            </a:r>
            <a:endParaRPr lang="en-GB" sz="2000" kern="100" dirty="0">
              <a:effectLst/>
              <a:latin typeface="Consolas" panose="020B0609020204030204" pitchFamily="49" charset="0"/>
              <a:ea typeface="Aptos" panose="020B0004020202020204" pitchFamily="34" charset="0"/>
            </a:endParaRPr>
          </a:p>
          <a:p>
            <a:endParaRPr lang="en-GB" sz="2000" b="0" strike="noStrike" spc="-1" dirty="0">
              <a:latin typeface="Arial"/>
            </a:endParaRPr>
          </a:p>
        </p:txBody>
      </p:sp>
      <p:sp>
        <p:nvSpPr>
          <p:cNvPr id="163" name="PlaceHolder 3">
            <a:extLst>
              <a:ext uri="{FF2B5EF4-FFF2-40B4-BE49-F238E27FC236}">
                <a16:creationId xmlns:a16="http://schemas.microsoft.com/office/drawing/2014/main" id="{19E17E9C-5789-FDCB-4974-20DBD4B6D514}"/>
              </a:ext>
            </a:extLst>
          </p:cNvPr>
          <p:cNvSpPr>
            <a:spLocks noGrp="1"/>
          </p:cNvSpPr>
          <p:nvPr>
            <p:ph type="sldNum" idx="14"/>
          </p:nvPr>
        </p:nvSpPr>
        <p:spPr>
          <a:xfrm>
            <a:off x="3884760" y="8685360"/>
            <a:ext cx="2971440" cy="458280"/>
          </a:xfrm>
          <a:prstGeom prst="rect">
            <a:avLst/>
          </a:prstGeom>
          <a:noFill/>
          <a:ln w="0">
            <a:noFill/>
          </a:ln>
        </p:spPr>
        <p:txBody>
          <a:bodyPr anchor="b">
            <a:noAutofit/>
          </a:bodyPr>
          <a:lstStyle>
            <a:lvl1pPr algn="r">
              <a:lnSpc>
                <a:spcPct val="100000"/>
              </a:lnSpc>
              <a:buNone/>
              <a:defRPr lang="en-GB" sz="1200" b="0" strike="noStrike" spc="-1">
                <a:latin typeface="Times New Roman"/>
              </a:defRPr>
            </a:lvl1pPr>
          </a:lstStyle>
          <a:p>
            <a:pPr algn="r">
              <a:lnSpc>
                <a:spcPct val="100000"/>
              </a:lnSpc>
              <a:buNone/>
            </a:pPr>
            <a:fld id="{C82B0880-ECD2-404D-A0E4-D1ED68E3DF49}" type="slidenum">
              <a:rPr lang="en-GB" sz="1200" b="0" strike="noStrike" spc="-1">
                <a:latin typeface="Times New Roman"/>
              </a:rPr>
              <a:t>12</a:t>
            </a:fld>
            <a:endParaRPr lang="en-GB" sz="1200" b="0" strike="noStrike" spc="-1">
              <a:latin typeface="Times New Roman"/>
            </a:endParaRPr>
          </a:p>
        </p:txBody>
      </p:sp>
    </p:spTree>
    <p:extLst>
      <p:ext uri="{BB962C8B-B14F-4D97-AF65-F5344CB8AC3E}">
        <p14:creationId xmlns:p14="http://schemas.microsoft.com/office/powerpoint/2010/main" val="30555337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776599-D77B-7B0C-F824-7D9F4991C076}"/>
            </a:ext>
          </a:extLst>
        </p:cNvPr>
        <p:cNvGrpSpPr/>
        <p:nvPr/>
      </p:nvGrpSpPr>
      <p:grpSpPr>
        <a:xfrm>
          <a:off x="0" y="0"/>
          <a:ext cx="0" cy="0"/>
          <a:chOff x="0" y="0"/>
          <a:chExt cx="0" cy="0"/>
        </a:xfrm>
      </p:grpSpPr>
      <p:sp>
        <p:nvSpPr>
          <p:cNvPr id="161" name="PlaceHolder 1">
            <a:extLst>
              <a:ext uri="{FF2B5EF4-FFF2-40B4-BE49-F238E27FC236}">
                <a16:creationId xmlns:a16="http://schemas.microsoft.com/office/drawing/2014/main" id="{807629FA-3291-70AC-DE9A-F2CB49899907}"/>
              </a:ext>
            </a:extLst>
          </p:cNvPr>
          <p:cNvSpPr>
            <a:spLocks noGrp="1" noRot="1" noChangeAspect="1"/>
          </p:cNvSpPr>
          <p:nvPr>
            <p:ph type="sldImg"/>
          </p:nvPr>
        </p:nvSpPr>
        <p:spPr>
          <a:xfrm>
            <a:off x="685800" y="1143000"/>
            <a:ext cx="5486400" cy="3086100"/>
          </a:xfrm>
          <a:prstGeom prst="rect">
            <a:avLst/>
          </a:prstGeom>
          <a:ln w="0">
            <a:noFill/>
          </a:ln>
        </p:spPr>
      </p:sp>
      <p:sp>
        <p:nvSpPr>
          <p:cNvPr id="162" name="PlaceHolder 2">
            <a:extLst>
              <a:ext uri="{FF2B5EF4-FFF2-40B4-BE49-F238E27FC236}">
                <a16:creationId xmlns:a16="http://schemas.microsoft.com/office/drawing/2014/main" id="{D34887E7-8673-05B1-A7E7-67D0AF031F88}"/>
              </a:ext>
            </a:extLst>
          </p:cNvPr>
          <p:cNvSpPr>
            <a:spLocks noGrp="1"/>
          </p:cNvSpPr>
          <p:nvPr>
            <p:ph type="body"/>
          </p:nvPr>
        </p:nvSpPr>
        <p:spPr>
          <a:xfrm>
            <a:off x="685800" y="4400640"/>
            <a:ext cx="5486040" cy="3600000"/>
          </a:xfrm>
          <a:prstGeom prst="rect">
            <a:avLst/>
          </a:prstGeom>
          <a:noFill/>
          <a:ln w="0">
            <a:noFill/>
          </a:ln>
        </p:spPr>
        <p:txBody>
          <a:bodyPr anchor="t">
            <a:noAutofit/>
          </a:bodyPr>
          <a:lstStyle/>
          <a:p>
            <a:endParaRPr lang="en-GB" sz="2000" b="0" strike="noStrike" spc="-1" dirty="0">
              <a:latin typeface="Arial"/>
            </a:endParaRPr>
          </a:p>
        </p:txBody>
      </p:sp>
      <p:sp>
        <p:nvSpPr>
          <p:cNvPr id="163" name="PlaceHolder 3">
            <a:extLst>
              <a:ext uri="{FF2B5EF4-FFF2-40B4-BE49-F238E27FC236}">
                <a16:creationId xmlns:a16="http://schemas.microsoft.com/office/drawing/2014/main" id="{104A4C3B-A218-F22C-DE2B-F995FCA8EE9B}"/>
              </a:ext>
            </a:extLst>
          </p:cNvPr>
          <p:cNvSpPr>
            <a:spLocks noGrp="1"/>
          </p:cNvSpPr>
          <p:nvPr>
            <p:ph type="sldNum" idx="14"/>
          </p:nvPr>
        </p:nvSpPr>
        <p:spPr>
          <a:xfrm>
            <a:off x="3884760" y="8685360"/>
            <a:ext cx="2971440" cy="458280"/>
          </a:xfrm>
          <a:prstGeom prst="rect">
            <a:avLst/>
          </a:prstGeom>
          <a:noFill/>
          <a:ln w="0">
            <a:noFill/>
          </a:ln>
        </p:spPr>
        <p:txBody>
          <a:bodyPr anchor="b">
            <a:noAutofit/>
          </a:bodyPr>
          <a:lstStyle>
            <a:lvl1pPr algn="r">
              <a:lnSpc>
                <a:spcPct val="100000"/>
              </a:lnSpc>
              <a:buNone/>
              <a:defRPr lang="en-GB" sz="1200" b="0" strike="noStrike" spc="-1">
                <a:latin typeface="Times New Roman"/>
              </a:defRPr>
            </a:lvl1pPr>
          </a:lstStyle>
          <a:p>
            <a:pPr algn="r">
              <a:lnSpc>
                <a:spcPct val="100000"/>
              </a:lnSpc>
              <a:buNone/>
            </a:pPr>
            <a:fld id="{C82B0880-ECD2-404D-A0E4-D1ED68E3DF49}" type="slidenum">
              <a:rPr lang="en-GB" sz="1200" b="0" strike="noStrike" spc="-1">
                <a:latin typeface="Times New Roman"/>
              </a:rPr>
              <a:t>13</a:t>
            </a:fld>
            <a:endParaRPr lang="en-GB" sz="1200" b="0" strike="noStrike" spc="-1">
              <a:latin typeface="Times New Roman"/>
            </a:endParaRPr>
          </a:p>
        </p:txBody>
      </p:sp>
    </p:spTree>
    <p:extLst>
      <p:ext uri="{BB962C8B-B14F-4D97-AF65-F5344CB8AC3E}">
        <p14:creationId xmlns:p14="http://schemas.microsoft.com/office/powerpoint/2010/main" val="20598463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CEC3F0-1BA5-339E-A615-1911773EF242}"/>
            </a:ext>
          </a:extLst>
        </p:cNvPr>
        <p:cNvGrpSpPr/>
        <p:nvPr/>
      </p:nvGrpSpPr>
      <p:grpSpPr>
        <a:xfrm>
          <a:off x="0" y="0"/>
          <a:ext cx="0" cy="0"/>
          <a:chOff x="0" y="0"/>
          <a:chExt cx="0" cy="0"/>
        </a:xfrm>
      </p:grpSpPr>
      <p:sp>
        <p:nvSpPr>
          <p:cNvPr id="161" name="PlaceHolder 1">
            <a:extLst>
              <a:ext uri="{FF2B5EF4-FFF2-40B4-BE49-F238E27FC236}">
                <a16:creationId xmlns:a16="http://schemas.microsoft.com/office/drawing/2014/main" id="{02B6B3B0-09AF-32CE-D3DD-145DE8289B80}"/>
              </a:ext>
            </a:extLst>
          </p:cNvPr>
          <p:cNvSpPr>
            <a:spLocks noGrp="1" noRot="1" noChangeAspect="1"/>
          </p:cNvSpPr>
          <p:nvPr>
            <p:ph type="sldImg"/>
          </p:nvPr>
        </p:nvSpPr>
        <p:spPr>
          <a:xfrm>
            <a:off x="685800" y="1143000"/>
            <a:ext cx="5486400" cy="3086100"/>
          </a:xfrm>
          <a:prstGeom prst="rect">
            <a:avLst/>
          </a:prstGeom>
          <a:ln w="0">
            <a:noFill/>
          </a:ln>
        </p:spPr>
      </p:sp>
      <p:sp>
        <p:nvSpPr>
          <p:cNvPr id="162" name="PlaceHolder 2">
            <a:extLst>
              <a:ext uri="{FF2B5EF4-FFF2-40B4-BE49-F238E27FC236}">
                <a16:creationId xmlns:a16="http://schemas.microsoft.com/office/drawing/2014/main" id="{0E3A44A0-4C97-13EF-BA02-DA0C9F38CDEB}"/>
              </a:ext>
            </a:extLst>
          </p:cNvPr>
          <p:cNvSpPr>
            <a:spLocks noGrp="1"/>
          </p:cNvSpPr>
          <p:nvPr>
            <p:ph type="body"/>
          </p:nvPr>
        </p:nvSpPr>
        <p:spPr>
          <a:xfrm>
            <a:off x="685800" y="4400640"/>
            <a:ext cx="5486040" cy="3600000"/>
          </a:xfrm>
          <a:prstGeom prst="rect">
            <a:avLst/>
          </a:prstGeom>
          <a:noFill/>
          <a:ln w="0">
            <a:noFill/>
          </a:ln>
        </p:spPr>
        <p:txBody>
          <a:bodyPr anchor="t">
            <a:noAutofit/>
          </a:bodyPr>
          <a:lstStyle/>
          <a:p>
            <a:endParaRPr lang="en-GB" sz="2000" b="0" strike="noStrike" spc="-1" dirty="0">
              <a:latin typeface="Arial"/>
            </a:endParaRPr>
          </a:p>
        </p:txBody>
      </p:sp>
      <p:sp>
        <p:nvSpPr>
          <p:cNvPr id="163" name="PlaceHolder 3">
            <a:extLst>
              <a:ext uri="{FF2B5EF4-FFF2-40B4-BE49-F238E27FC236}">
                <a16:creationId xmlns:a16="http://schemas.microsoft.com/office/drawing/2014/main" id="{B8B88FA0-F398-A114-8FFB-FC05235BF78C}"/>
              </a:ext>
            </a:extLst>
          </p:cNvPr>
          <p:cNvSpPr>
            <a:spLocks noGrp="1"/>
          </p:cNvSpPr>
          <p:nvPr>
            <p:ph type="sldNum" idx="14"/>
          </p:nvPr>
        </p:nvSpPr>
        <p:spPr>
          <a:xfrm>
            <a:off x="3884760" y="8685360"/>
            <a:ext cx="2971440" cy="458280"/>
          </a:xfrm>
          <a:prstGeom prst="rect">
            <a:avLst/>
          </a:prstGeom>
          <a:noFill/>
          <a:ln w="0">
            <a:noFill/>
          </a:ln>
        </p:spPr>
        <p:txBody>
          <a:bodyPr anchor="b">
            <a:noAutofit/>
          </a:bodyPr>
          <a:lstStyle>
            <a:lvl1pPr algn="r">
              <a:lnSpc>
                <a:spcPct val="100000"/>
              </a:lnSpc>
              <a:buNone/>
              <a:defRPr lang="en-GB" sz="1200" b="0" strike="noStrike" spc="-1">
                <a:latin typeface="Times New Roman"/>
              </a:defRPr>
            </a:lvl1pPr>
          </a:lstStyle>
          <a:p>
            <a:pPr algn="r">
              <a:lnSpc>
                <a:spcPct val="100000"/>
              </a:lnSpc>
              <a:buNone/>
            </a:pPr>
            <a:fld id="{C82B0880-ECD2-404D-A0E4-D1ED68E3DF49}" type="slidenum">
              <a:rPr lang="en-GB" sz="1200" b="0" strike="noStrike" spc="-1">
                <a:latin typeface="Times New Roman"/>
              </a:rPr>
              <a:t>14</a:t>
            </a:fld>
            <a:endParaRPr lang="en-GB" sz="1200" b="0" strike="noStrike" spc="-1">
              <a:latin typeface="Times New Roman"/>
            </a:endParaRPr>
          </a:p>
        </p:txBody>
      </p:sp>
    </p:spTree>
    <p:extLst>
      <p:ext uri="{BB962C8B-B14F-4D97-AF65-F5344CB8AC3E}">
        <p14:creationId xmlns:p14="http://schemas.microsoft.com/office/powerpoint/2010/main" val="8418742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F99939-068E-E65D-98A2-8DBF9DF42F72}"/>
            </a:ext>
          </a:extLst>
        </p:cNvPr>
        <p:cNvGrpSpPr/>
        <p:nvPr/>
      </p:nvGrpSpPr>
      <p:grpSpPr>
        <a:xfrm>
          <a:off x="0" y="0"/>
          <a:ext cx="0" cy="0"/>
          <a:chOff x="0" y="0"/>
          <a:chExt cx="0" cy="0"/>
        </a:xfrm>
      </p:grpSpPr>
      <p:sp>
        <p:nvSpPr>
          <p:cNvPr id="161" name="PlaceHolder 1">
            <a:extLst>
              <a:ext uri="{FF2B5EF4-FFF2-40B4-BE49-F238E27FC236}">
                <a16:creationId xmlns:a16="http://schemas.microsoft.com/office/drawing/2014/main" id="{2C6B7A84-1D13-D8B9-2D5F-FA2B662BDCB5}"/>
              </a:ext>
            </a:extLst>
          </p:cNvPr>
          <p:cNvSpPr>
            <a:spLocks noGrp="1" noRot="1" noChangeAspect="1"/>
          </p:cNvSpPr>
          <p:nvPr>
            <p:ph type="sldImg"/>
          </p:nvPr>
        </p:nvSpPr>
        <p:spPr>
          <a:xfrm>
            <a:off x="685800" y="1143000"/>
            <a:ext cx="5486400" cy="3086100"/>
          </a:xfrm>
          <a:prstGeom prst="rect">
            <a:avLst/>
          </a:prstGeom>
          <a:ln w="0">
            <a:noFill/>
          </a:ln>
        </p:spPr>
      </p:sp>
      <p:sp>
        <p:nvSpPr>
          <p:cNvPr id="162" name="PlaceHolder 2">
            <a:extLst>
              <a:ext uri="{FF2B5EF4-FFF2-40B4-BE49-F238E27FC236}">
                <a16:creationId xmlns:a16="http://schemas.microsoft.com/office/drawing/2014/main" id="{4DE277CF-D649-BE34-D563-B0BBF05F0D06}"/>
              </a:ext>
            </a:extLst>
          </p:cNvPr>
          <p:cNvSpPr>
            <a:spLocks noGrp="1"/>
          </p:cNvSpPr>
          <p:nvPr>
            <p:ph type="body"/>
          </p:nvPr>
        </p:nvSpPr>
        <p:spPr>
          <a:xfrm>
            <a:off x="685800" y="4400640"/>
            <a:ext cx="5486040" cy="3600000"/>
          </a:xfrm>
          <a:prstGeom prst="rect">
            <a:avLst/>
          </a:prstGeom>
          <a:noFill/>
          <a:ln w="0">
            <a:noFill/>
          </a:ln>
        </p:spPr>
        <p:txBody>
          <a:bodyPr anchor="t">
            <a:noAutofit/>
          </a:bodyPr>
          <a:lstStyle/>
          <a:p>
            <a:endParaRPr lang="en-GB" sz="2000" b="0" strike="noStrike" spc="-1" dirty="0">
              <a:latin typeface="Arial"/>
            </a:endParaRPr>
          </a:p>
        </p:txBody>
      </p:sp>
      <p:sp>
        <p:nvSpPr>
          <p:cNvPr id="163" name="PlaceHolder 3">
            <a:extLst>
              <a:ext uri="{FF2B5EF4-FFF2-40B4-BE49-F238E27FC236}">
                <a16:creationId xmlns:a16="http://schemas.microsoft.com/office/drawing/2014/main" id="{A85E9F74-3CCA-4991-4499-369857986EB1}"/>
              </a:ext>
            </a:extLst>
          </p:cNvPr>
          <p:cNvSpPr>
            <a:spLocks noGrp="1"/>
          </p:cNvSpPr>
          <p:nvPr>
            <p:ph type="sldNum" idx="14"/>
          </p:nvPr>
        </p:nvSpPr>
        <p:spPr>
          <a:xfrm>
            <a:off x="3884760" y="8685360"/>
            <a:ext cx="2971440" cy="458280"/>
          </a:xfrm>
          <a:prstGeom prst="rect">
            <a:avLst/>
          </a:prstGeom>
          <a:noFill/>
          <a:ln w="0">
            <a:noFill/>
          </a:ln>
        </p:spPr>
        <p:txBody>
          <a:bodyPr anchor="b">
            <a:noAutofit/>
          </a:bodyPr>
          <a:lstStyle>
            <a:lvl1pPr algn="r">
              <a:lnSpc>
                <a:spcPct val="100000"/>
              </a:lnSpc>
              <a:buNone/>
              <a:defRPr lang="en-GB" sz="1200" b="0" strike="noStrike" spc="-1">
                <a:latin typeface="Times New Roman"/>
              </a:defRPr>
            </a:lvl1pPr>
          </a:lstStyle>
          <a:p>
            <a:pPr algn="r">
              <a:lnSpc>
                <a:spcPct val="100000"/>
              </a:lnSpc>
              <a:buNone/>
            </a:pPr>
            <a:fld id="{C82B0880-ECD2-404D-A0E4-D1ED68E3DF49}" type="slidenum">
              <a:rPr lang="en-GB" sz="1200" b="0" strike="noStrike" spc="-1">
                <a:latin typeface="Times New Roman"/>
              </a:rPr>
              <a:t>15</a:t>
            </a:fld>
            <a:endParaRPr lang="en-GB" sz="1200" b="0" strike="noStrike" spc="-1">
              <a:latin typeface="Times New Roman"/>
            </a:endParaRPr>
          </a:p>
        </p:txBody>
      </p:sp>
    </p:spTree>
    <p:extLst>
      <p:ext uri="{BB962C8B-B14F-4D97-AF65-F5344CB8AC3E}">
        <p14:creationId xmlns:p14="http://schemas.microsoft.com/office/powerpoint/2010/main" val="22766009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 name="PlaceHolder 1"/>
          <p:cNvSpPr>
            <a:spLocks noGrp="1" noRot="1" noChangeAspect="1"/>
          </p:cNvSpPr>
          <p:nvPr>
            <p:ph type="sldImg"/>
          </p:nvPr>
        </p:nvSpPr>
        <p:spPr>
          <a:xfrm>
            <a:off x="685800" y="1143000"/>
            <a:ext cx="5486400" cy="3086100"/>
          </a:xfrm>
          <a:prstGeom prst="rect">
            <a:avLst/>
          </a:prstGeom>
          <a:ln w="0">
            <a:noFill/>
          </a:ln>
        </p:spPr>
      </p:sp>
      <p:sp>
        <p:nvSpPr>
          <p:cNvPr id="165" name="PlaceHolder 2"/>
          <p:cNvSpPr>
            <a:spLocks noGrp="1"/>
          </p:cNvSpPr>
          <p:nvPr>
            <p:ph type="body"/>
          </p:nvPr>
        </p:nvSpPr>
        <p:spPr>
          <a:xfrm>
            <a:off x="685800" y="4400640"/>
            <a:ext cx="5486040" cy="3600000"/>
          </a:xfrm>
          <a:prstGeom prst="rect">
            <a:avLst/>
          </a:prstGeom>
          <a:noFill/>
          <a:ln w="0">
            <a:noFill/>
          </a:ln>
        </p:spPr>
        <p:txBody>
          <a:bodyPr anchor="t">
            <a:noAutofit/>
          </a:bodyPr>
          <a:lstStyle/>
          <a:p>
            <a:pPr marL="216000" indent="-216000">
              <a:lnSpc>
                <a:spcPct val="100000"/>
              </a:lnSpc>
              <a:buNone/>
            </a:pPr>
            <a:endParaRPr lang="en-GB" sz="2000" b="0" strike="noStrike" spc="-1">
              <a:latin typeface="Arial"/>
            </a:endParaRPr>
          </a:p>
          <a:p>
            <a:pPr marL="216000" indent="-216000">
              <a:lnSpc>
                <a:spcPct val="100000"/>
              </a:lnSpc>
              <a:buNone/>
            </a:pPr>
            <a:endParaRPr lang="en-GB" sz="2000" b="0" strike="noStrike" spc="-1">
              <a:latin typeface="Arial"/>
            </a:endParaRPr>
          </a:p>
          <a:p>
            <a:pPr marL="216000" indent="-216000">
              <a:lnSpc>
                <a:spcPct val="100000"/>
              </a:lnSpc>
              <a:buNone/>
            </a:pPr>
            <a:endParaRPr lang="en-GB" sz="2000" b="0" strike="noStrike" spc="-1">
              <a:latin typeface="Arial"/>
            </a:endParaRPr>
          </a:p>
        </p:txBody>
      </p:sp>
      <p:sp>
        <p:nvSpPr>
          <p:cNvPr id="166" name="PlaceHolder 3"/>
          <p:cNvSpPr>
            <a:spLocks noGrp="1"/>
          </p:cNvSpPr>
          <p:nvPr>
            <p:ph type="sldNum" idx="15"/>
          </p:nvPr>
        </p:nvSpPr>
        <p:spPr>
          <a:xfrm>
            <a:off x="3884760" y="8685360"/>
            <a:ext cx="2971440" cy="458280"/>
          </a:xfrm>
          <a:prstGeom prst="rect">
            <a:avLst/>
          </a:prstGeom>
          <a:noFill/>
          <a:ln w="0">
            <a:noFill/>
          </a:ln>
        </p:spPr>
        <p:txBody>
          <a:bodyPr anchor="b">
            <a:noAutofit/>
          </a:bodyPr>
          <a:lstStyle>
            <a:lvl1pPr algn="r">
              <a:lnSpc>
                <a:spcPct val="100000"/>
              </a:lnSpc>
              <a:buNone/>
              <a:defRPr lang="en-GB" sz="1200" b="0" strike="noStrike" spc="-1">
                <a:solidFill>
                  <a:srgbClr val="000000"/>
                </a:solidFill>
                <a:latin typeface="+mn-lt"/>
                <a:ea typeface="+mn-ea"/>
              </a:defRPr>
            </a:lvl1pPr>
          </a:lstStyle>
          <a:p>
            <a:pPr algn="r">
              <a:lnSpc>
                <a:spcPct val="100000"/>
              </a:lnSpc>
              <a:buNone/>
            </a:pPr>
            <a:fld id="{019ED546-DF12-47FE-9FEF-A18697CBBC2A}" type="slidenum">
              <a:rPr lang="en-GB" sz="1200" b="0" strike="noStrike" spc="-1">
                <a:solidFill>
                  <a:srgbClr val="000000"/>
                </a:solidFill>
                <a:latin typeface="+mn-lt"/>
                <a:ea typeface="+mn-ea"/>
              </a:rPr>
              <a:t>16</a:t>
            </a:fld>
            <a:endParaRPr lang="en-GB" sz="1200" b="0" strike="noStrike" spc="-1">
              <a:latin typeface="Times New Roman"/>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PlaceHolder 1"/>
          <p:cNvSpPr>
            <a:spLocks noGrp="1" noRot="1" noChangeAspect="1"/>
          </p:cNvSpPr>
          <p:nvPr>
            <p:ph type="sldImg"/>
          </p:nvPr>
        </p:nvSpPr>
        <p:spPr>
          <a:xfrm>
            <a:off x="685800" y="1143000"/>
            <a:ext cx="5486400" cy="3086100"/>
          </a:xfrm>
          <a:prstGeom prst="rect">
            <a:avLst/>
          </a:prstGeom>
          <a:ln w="0">
            <a:noFill/>
          </a:ln>
        </p:spPr>
      </p:sp>
      <p:sp>
        <p:nvSpPr>
          <p:cNvPr id="168" name="PlaceHolder 2"/>
          <p:cNvSpPr>
            <a:spLocks noGrp="1"/>
          </p:cNvSpPr>
          <p:nvPr>
            <p:ph type="body"/>
          </p:nvPr>
        </p:nvSpPr>
        <p:spPr>
          <a:xfrm>
            <a:off x="685800" y="4400640"/>
            <a:ext cx="5486040" cy="3600000"/>
          </a:xfrm>
          <a:prstGeom prst="rect">
            <a:avLst/>
          </a:prstGeom>
          <a:noFill/>
          <a:ln w="0">
            <a:noFill/>
          </a:ln>
        </p:spPr>
        <p:txBody>
          <a:bodyPr anchor="t">
            <a:noAutofit/>
          </a:bodyPr>
          <a:lstStyle/>
          <a:p>
            <a:endParaRPr lang="en-GB" sz="1800" kern="100" dirty="0">
              <a:effectLst/>
              <a:latin typeface="Consolas" panose="020B0609020204030204" pitchFamily="49" charset="0"/>
              <a:ea typeface="Aptos" panose="020B0004020202020204" pitchFamily="34" charset="0"/>
            </a:endParaRPr>
          </a:p>
        </p:txBody>
      </p:sp>
      <p:sp>
        <p:nvSpPr>
          <p:cNvPr id="169" name="PlaceHolder 3"/>
          <p:cNvSpPr>
            <a:spLocks noGrp="1"/>
          </p:cNvSpPr>
          <p:nvPr>
            <p:ph type="sldNum" idx="16"/>
          </p:nvPr>
        </p:nvSpPr>
        <p:spPr>
          <a:xfrm>
            <a:off x="3884760" y="8685360"/>
            <a:ext cx="2971440" cy="458280"/>
          </a:xfrm>
          <a:prstGeom prst="rect">
            <a:avLst/>
          </a:prstGeom>
          <a:noFill/>
          <a:ln w="0">
            <a:noFill/>
          </a:ln>
        </p:spPr>
        <p:txBody>
          <a:bodyPr anchor="b">
            <a:noAutofit/>
          </a:bodyPr>
          <a:lstStyle>
            <a:lvl1pPr algn="r">
              <a:lnSpc>
                <a:spcPct val="100000"/>
              </a:lnSpc>
              <a:buNone/>
              <a:defRPr lang="en-GB" sz="1200" b="0" strike="noStrike" spc="-1">
                <a:latin typeface="Times New Roman"/>
              </a:defRPr>
            </a:lvl1pPr>
          </a:lstStyle>
          <a:p>
            <a:pPr algn="r">
              <a:lnSpc>
                <a:spcPct val="100000"/>
              </a:lnSpc>
              <a:buNone/>
            </a:pPr>
            <a:fld id="{D0412B5E-6AEC-4DBB-9BAC-EB66B99012E4}" type="slidenum">
              <a:rPr lang="en-GB" sz="1200" b="0" strike="noStrike" spc="-1">
                <a:latin typeface="Times New Roman"/>
              </a:rPr>
              <a:t>17</a:t>
            </a:fld>
            <a:endParaRPr lang="en-GB" sz="1200" b="0" strike="noStrike" spc="-1">
              <a:latin typeface="Times New Roman"/>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3EB545-E98C-3FE5-D775-EE05D7FB689A}"/>
            </a:ext>
          </a:extLst>
        </p:cNvPr>
        <p:cNvGrpSpPr/>
        <p:nvPr/>
      </p:nvGrpSpPr>
      <p:grpSpPr>
        <a:xfrm>
          <a:off x="0" y="0"/>
          <a:ext cx="0" cy="0"/>
          <a:chOff x="0" y="0"/>
          <a:chExt cx="0" cy="0"/>
        </a:xfrm>
      </p:grpSpPr>
      <p:sp>
        <p:nvSpPr>
          <p:cNvPr id="167" name="PlaceHolder 1">
            <a:extLst>
              <a:ext uri="{FF2B5EF4-FFF2-40B4-BE49-F238E27FC236}">
                <a16:creationId xmlns:a16="http://schemas.microsoft.com/office/drawing/2014/main" id="{E0D5653E-3464-88C0-C1E4-0B91FD52712B}"/>
              </a:ext>
            </a:extLst>
          </p:cNvPr>
          <p:cNvSpPr>
            <a:spLocks noGrp="1" noRot="1" noChangeAspect="1"/>
          </p:cNvSpPr>
          <p:nvPr>
            <p:ph type="sldImg"/>
          </p:nvPr>
        </p:nvSpPr>
        <p:spPr>
          <a:xfrm>
            <a:off x="685800" y="1143000"/>
            <a:ext cx="5486400" cy="3086100"/>
          </a:xfrm>
          <a:prstGeom prst="rect">
            <a:avLst/>
          </a:prstGeom>
          <a:ln w="0">
            <a:noFill/>
          </a:ln>
        </p:spPr>
      </p:sp>
      <p:sp>
        <p:nvSpPr>
          <p:cNvPr id="168" name="PlaceHolder 2">
            <a:extLst>
              <a:ext uri="{FF2B5EF4-FFF2-40B4-BE49-F238E27FC236}">
                <a16:creationId xmlns:a16="http://schemas.microsoft.com/office/drawing/2014/main" id="{8231BC95-5057-87CD-7C84-B049DA80F65F}"/>
              </a:ext>
            </a:extLst>
          </p:cNvPr>
          <p:cNvSpPr>
            <a:spLocks noGrp="1"/>
          </p:cNvSpPr>
          <p:nvPr>
            <p:ph type="body"/>
          </p:nvPr>
        </p:nvSpPr>
        <p:spPr>
          <a:xfrm>
            <a:off x="685800" y="4400640"/>
            <a:ext cx="5486040" cy="3600000"/>
          </a:xfrm>
          <a:prstGeom prst="rect">
            <a:avLst/>
          </a:prstGeom>
          <a:noFill/>
          <a:ln w="0">
            <a:noFill/>
          </a:ln>
        </p:spPr>
        <p:txBody>
          <a:bodyPr anchor="t">
            <a:noAutofit/>
          </a:bodyPr>
          <a:lstStyle/>
          <a:p>
            <a:endParaRPr lang="en-GB" sz="1800" kern="100" dirty="0">
              <a:effectLst/>
              <a:latin typeface="Consolas" panose="020B0609020204030204" pitchFamily="49" charset="0"/>
              <a:ea typeface="Aptos" panose="020B0004020202020204" pitchFamily="34" charset="0"/>
            </a:endParaRPr>
          </a:p>
        </p:txBody>
      </p:sp>
      <p:sp>
        <p:nvSpPr>
          <p:cNvPr id="169" name="PlaceHolder 3">
            <a:extLst>
              <a:ext uri="{FF2B5EF4-FFF2-40B4-BE49-F238E27FC236}">
                <a16:creationId xmlns:a16="http://schemas.microsoft.com/office/drawing/2014/main" id="{AE19EF40-418D-2DD6-65E8-FC4F0B745C92}"/>
              </a:ext>
            </a:extLst>
          </p:cNvPr>
          <p:cNvSpPr>
            <a:spLocks noGrp="1"/>
          </p:cNvSpPr>
          <p:nvPr>
            <p:ph type="sldNum" idx="16"/>
          </p:nvPr>
        </p:nvSpPr>
        <p:spPr>
          <a:xfrm>
            <a:off x="3884760" y="8685360"/>
            <a:ext cx="2971440" cy="458280"/>
          </a:xfrm>
          <a:prstGeom prst="rect">
            <a:avLst/>
          </a:prstGeom>
          <a:noFill/>
          <a:ln w="0">
            <a:noFill/>
          </a:ln>
        </p:spPr>
        <p:txBody>
          <a:bodyPr anchor="b">
            <a:noAutofit/>
          </a:bodyPr>
          <a:lstStyle>
            <a:lvl1pPr algn="r">
              <a:lnSpc>
                <a:spcPct val="100000"/>
              </a:lnSpc>
              <a:buNone/>
              <a:defRPr lang="en-GB" sz="1200" b="0" strike="noStrike" spc="-1">
                <a:latin typeface="Times New Roman"/>
              </a:defRPr>
            </a:lvl1pPr>
          </a:lstStyle>
          <a:p>
            <a:pPr algn="r">
              <a:lnSpc>
                <a:spcPct val="100000"/>
              </a:lnSpc>
              <a:buNone/>
            </a:pPr>
            <a:fld id="{D0412B5E-6AEC-4DBB-9BAC-EB66B99012E4}" type="slidenum">
              <a:rPr lang="en-GB" sz="1200" b="0" strike="noStrike" spc="-1">
                <a:latin typeface="Times New Roman"/>
              </a:rPr>
              <a:t>18</a:t>
            </a:fld>
            <a:endParaRPr lang="en-GB" sz="1200" b="0" strike="noStrike" spc="-1">
              <a:latin typeface="Times New Roman"/>
            </a:endParaRPr>
          </a:p>
        </p:txBody>
      </p:sp>
    </p:spTree>
    <p:extLst>
      <p:ext uri="{BB962C8B-B14F-4D97-AF65-F5344CB8AC3E}">
        <p14:creationId xmlns:p14="http://schemas.microsoft.com/office/powerpoint/2010/main" val="19799718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0" name="PlaceHolder 1"/>
          <p:cNvSpPr>
            <a:spLocks noGrp="1" noRot="1" noChangeAspect="1"/>
          </p:cNvSpPr>
          <p:nvPr>
            <p:ph type="sldImg"/>
          </p:nvPr>
        </p:nvSpPr>
        <p:spPr>
          <a:xfrm>
            <a:off x="685800" y="1143000"/>
            <a:ext cx="5486400" cy="3086100"/>
          </a:xfrm>
          <a:prstGeom prst="rect">
            <a:avLst/>
          </a:prstGeom>
          <a:ln w="0">
            <a:noFill/>
          </a:ln>
        </p:spPr>
      </p:sp>
      <p:sp>
        <p:nvSpPr>
          <p:cNvPr id="171" name="PlaceHolder 2"/>
          <p:cNvSpPr>
            <a:spLocks noGrp="1"/>
          </p:cNvSpPr>
          <p:nvPr>
            <p:ph type="body"/>
          </p:nvPr>
        </p:nvSpPr>
        <p:spPr>
          <a:xfrm>
            <a:off x="685800" y="4400640"/>
            <a:ext cx="5486040" cy="3600000"/>
          </a:xfrm>
          <a:prstGeom prst="rect">
            <a:avLst/>
          </a:prstGeom>
          <a:noFill/>
          <a:ln w="0">
            <a:noFill/>
          </a:ln>
        </p:spPr>
        <p:txBody>
          <a:bodyPr anchor="t">
            <a:noAutofit/>
          </a:bodyPr>
          <a:lstStyle/>
          <a:p>
            <a:endParaRPr lang="en-GB" sz="2000" b="0" strike="noStrike" spc="-1" dirty="0">
              <a:latin typeface="Arial"/>
            </a:endParaRPr>
          </a:p>
        </p:txBody>
      </p:sp>
      <p:sp>
        <p:nvSpPr>
          <p:cNvPr id="172" name="PlaceHolder 3"/>
          <p:cNvSpPr>
            <a:spLocks noGrp="1"/>
          </p:cNvSpPr>
          <p:nvPr>
            <p:ph type="sldNum" idx="17"/>
          </p:nvPr>
        </p:nvSpPr>
        <p:spPr>
          <a:xfrm>
            <a:off x="3884760" y="8685360"/>
            <a:ext cx="2971440" cy="458280"/>
          </a:xfrm>
          <a:prstGeom prst="rect">
            <a:avLst/>
          </a:prstGeom>
          <a:noFill/>
          <a:ln w="0">
            <a:noFill/>
          </a:ln>
        </p:spPr>
        <p:txBody>
          <a:bodyPr anchor="b">
            <a:noAutofit/>
          </a:bodyPr>
          <a:lstStyle>
            <a:lvl1pPr algn="r">
              <a:lnSpc>
                <a:spcPct val="100000"/>
              </a:lnSpc>
              <a:buNone/>
              <a:defRPr lang="en-GB" sz="1200" b="0" strike="noStrike" spc="-1">
                <a:latin typeface="Times New Roman"/>
              </a:defRPr>
            </a:lvl1pPr>
          </a:lstStyle>
          <a:p>
            <a:pPr algn="r">
              <a:lnSpc>
                <a:spcPct val="100000"/>
              </a:lnSpc>
              <a:buNone/>
            </a:pPr>
            <a:fld id="{963D1084-4E3F-4A11-95FD-789492BC2DC9}" type="slidenum">
              <a:rPr lang="en-GB" sz="1200" b="0" strike="noStrike" spc="-1">
                <a:latin typeface="Times New Roman"/>
              </a:rPr>
              <a:t>19</a:t>
            </a:fld>
            <a:endParaRPr lang="en-GB" sz="1200" b="0" strike="noStrike" spc="-1">
              <a:latin typeface="Times New Roman"/>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7488" y="812800"/>
            <a:ext cx="7124700" cy="400843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F22F0C5-9915-4C9D-B9C1-C3246B8D4C90}" type="slidenum">
              <a:rPr lang="en-GB" smtClean="0"/>
              <a:t>2</a:t>
            </a:fld>
            <a:endParaRPr lang="en-GB"/>
          </a:p>
        </p:txBody>
      </p:sp>
    </p:spTree>
    <p:extLst>
      <p:ext uri="{BB962C8B-B14F-4D97-AF65-F5344CB8AC3E}">
        <p14:creationId xmlns:p14="http://schemas.microsoft.com/office/powerpoint/2010/main" val="63343956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 name="PlaceHolder 1"/>
          <p:cNvSpPr>
            <a:spLocks noGrp="1" noRot="1" noChangeAspect="1"/>
          </p:cNvSpPr>
          <p:nvPr>
            <p:ph type="sldImg"/>
          </p:nvPr>
        </p:nvSpPr>
        <p:spPr>
          <a:xfrm>
            <a:off x="685800" y="1143000"/>
            <a:ext cx="5486400" cy="3086100"/>
          </a:xfrm>
          <a:prstGeom prst="rect">
            <a:avLst/>
          </a:prstGeom>
          <a:ln w="0">
            <a:noFill/>
          </a:ln>
        </p:spPr>
      </p:sp>
      <p:sp>
        <p:nvSpPr>
          <p:cNvPr id="174" name="PlaceHolder 2"/>
          <p:cNvSpPr>
            <a:spLocks noGrp="1"/>
          </p:cNvSpPr>
          <p:nvPr>
            <p:ph type="body"/>
          </p:nvPr>
        </p:nvSpPr>
        <p:spPr>
          <a:xfrm>
            <a:off x="685800" y="4400640"/>
            <a:ext cx="5486040" cy="3600000"/>
          </a:xfrm>
          <a:prstGeom prst="rect">
            <a:avLst/>
          </a:prstGeom>
          <a:noFill/>
          <a:ln w="0">
            <a:noFill/>
          </a:ln>
        </p:spPr>
        <p:txBody>
          <a:bodyPr anchor="t">
            <a:noAutofit/>
          </a:bodyPr>
          <a:lstStyle/>
          <a:p>
            <a:endParaRPr lang="en-GB" sz="1800" kern="100" dirty="0">
              <a:effectLst/>
              <a:latin typeface="Consolas" panose="020B0609020204030204" pitchFamily="49" charset="0"/>
              <a:ea typeface="Aptos" panose="020B0004020202020204" pitchFamily="34" charset="0"/>
            </a:endParaRPr>
          </a:p>
        </p:txBody>
      </p:sp>
      <p:sp>
        <p:nvSpPr>
          <p:cNvPr id="175" name="PlaceHolder 3"/>
          <p:cNvSpPr>
            <a:spLocks noGrp="1"/>
          </p:cNvSpPr>
          <p:nvPr>
            <p:ph type="sldNum" idx="18"/>
          </p:nvPr>
        </p:nvSpPr>
        <p:spPr>
          <a:xfrm>
            <a:off x="3884760" y="8685360"/>
            <a:ext cx="2971440" cy="458280"/>
          </a:xfrm>
          <a:prstGeom prst="rect">
            <a:avLst/>
          </a:prstGeom>
          <a:noFill/>
          <a:ln w="0">
            <a:noFill/>
          </a:ln>
        </p:spPr>
        <p:txBody>
          <a:bodyPr anchor="b">
            <a:noAutofit/>
          </a:bodyPr>
          <a:lstStyle>
            <a:lvl1pPr algn="r">
              <a:lnSpc>
                <a:spcPct val="100000"/>
              </a:lnSpc>
              <a:buNone/>
              <a:defRPr lang="en-GB" sz="1200" b="0" strike="noStrike" spc="-1">
                <a:latin typeface="Times New Roman"/>
              </a:defRPr>
            </a:lvl1pPr>
          </a:lstStyle>
          <a:p>
            <a:pPr algn="r">
              <a:lnSpc>
                <a:spcPct val="100000"/>
              </a:lnSpc>
              <a:buNone/>
            </a:pPr>
            <a:fld id="{58EFA404-5F3E-4268-ADD0-0A5A6A79616A}" type="slidenum">
              <a:rPr lang="en-GB" sz="1200" b="0" strike="noStrike" spc="-1">
                <a:latin typeface="Times New Roman"/>
              </a:rPr>
              <a:t>20</a:t>
            </a:fld>
            <a:endParaRPr lang="en-GB" sz="1200" b="0" strike="noStrike" spc="-1">
              <a:latin typeface="Times New Roman"/>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 name="PlaceHolder 1"/>
          <p:cNvSpPr>
            <a:spLocks noGrp="1" noRot="1" noChangeAspect="1"/>
          </p:cNvSpPr>
          <p:nvPr>
            <p:ph type="sldImg"/>
          </p:nvPr>
        </p:nvSpPr>
        <p:spPr>
          <a:xfrm>
            <a:off x="685800" y="1143000"/>
            <a:ext cx="5486400" cy="3086100"/>
          </a:xfrm>
          <a:prstGeom prst="rect">
            <a:avLst/>
          </a:prstGeom>
          <a:ln w="0">
            <a:noFill/>
          </a:ln>
        </p:spPr>
      </p:sp>
      <p:sp>
        <p:nvSpPr>
          <p:cNvPr id="177" name="PlaceHolder 2"/>
          <p:cNvSpPr>
            <a:spLocks noGrp="1"/>
          </p:cNvSpPr>
          <p:nvPr>
            <p:ph type="body"/>
          </p:nvPr>
        </p:nvSpPr>
        <p:spPr>
          <a:xfrm>
            <a:off x="685800" y="4400640"/>
            <a:ext cx="5486040" cy="3600000"/>
          </a:xfrm>
          <a:prstGeom prst="rect">
            <a:avLst/>
          </a:prstGeom>
          <a:noFill/>
          <a:ln w="0">
            <a:noFill/>
          </a:ln>
        </p:spPr>
        <p:txBody>
          <a:bodyPr anchor="t">
            <a:noAutofit/>
          </a:bodyPr>
          <a:lstStyle/>
          <a:p>
            <a:pPr marL="216000" indent="-216000">
              <a:lnSpc>
                <a:spcPct val="100000"/>
              </a:lnSpc>
              <a:buNone/>
            </a:pPr>
            <a:endParaRPr lang="en-GB" sz="2000" b="0" strike="noStrike" spc="-1">
              <a:latin typeface="Arial"/>
            </a:endParaRPr>
          </a:p>
          <a:p>
            <a:pPr marL="216000" indent="-216000">
              <a:lnSpc>
                <a:spcPct val="100000"/>
              </a:lnSpc>
              <a:buNone/>
            </a:pPr>
            <a:endParaRPr lang="en-GB" sz="2000" b="0" strike="noStrike" spc="-1">
              <a:latin typeface="Arial"/>
            </a:endParaRPr>
          </a:p>
          <a:p>
            <a:pPr marL="216000" indent="-216000">
              <a:lnSpc>
                <a:spcPct val="100000"/>
              </a:lnSpc>
              <a:buNone/>
            </a:pPr>
            <a:endParaRPr lang="en-GB" sz="2000" b="0" strike="noStrike" spc="-1">
              <a:latin typeface="Arial"/>
            </a:endParaRPr>
          </a:p>
        </p:txBody>
      </p:sp>
      <p:sp>
        <p:nvSpPr>
          <p:cNvPr id="178" name="PlaceHolder 3"/>
          <p:cNvSpPr>
            <a:spLocks noGrp="1"/>
          </p:cNvSpPr>
          <p:nvPr>
            <p:ph type="sldNum" idx="19"/>
          </p:nvPr>
        </p:nvSpPr>
        <p:spPr>
          <a:xfrm>
            <a:off x="3884760" y="8685360"/>
            <a:ext cx="2971440" cy="458280"/>
          </a:xfrm>
          <a:prstGeom prst="rect">
            <a:avLst/>
          </a:prstGeom>
          <a:noFill/>
          <a:ln w="0">
            <a:noFill/>
          </a:ln>
        </p:spPr>
        <p:txBody>
          <a:bodyPr anchor="b">
            <a:noAutofit/>
          </a:bodyPr>
          <a:lstStyle>
            <a:lvl1pPr algn="r">
              <a:lnSpc>
                <a:spcPct val="100000"/>
              </a:lnSpc>
              <a:buNone/>
              <a:defRPr lang="en-GB" sz="1200" b="0" strike="noStrike" spc="-1">
                <a:solidFill>
                  <a:srgbClr val="000000"/>
                </a:solidFill>
                <a:latin typeface="+mn-lt"/>
                <a:ea typeface="+mn-ea"/>
              </a:defRPr>
            </a:lvl1pPr>
          </a:lstStyle>
          <a:p>
            <a:pPr algn="r">
              <a:lnSpc>
                <a:spcPct val="100000"/>
              </a:lnSpc>
              <a:buNone/>
            </a:pPr>
            <a:fld id="{9B6F5E6F-A3AA-4D0A-8835-154788284A68}" type="slidenum">
              <a:rPr lang="en-GB" sz="1200" b="0" strike="noStrike" spc="-1">
                <a:solidFill>
                  <a:srgbClr val="000000"/>
                </a:solidFill>
                <a:latin typeface="+mn-lt"/>
                <a:ea typeface="+mn-ea"/>
              </a:rPr>
              <a:t>21</a:t>
            </a:fld>
            <a:endParaRPr lang="en-GB" sz="1200" b="0" strike="noStrike" spc="-1">
              <a:latin typeface="Times New Roman"/>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 name="PlaceHolder 1"/>
          <p:cNvSpPr>
            <a:spLocks noGrp="1" noRot="1" noChangeAspect="1"/>
          </p:cNvSpPr>
          <p:nvPr>
            <p:ph type="sldImg"/>
          </p:nvPr>
        </p:nvSpPr>
        <p:spPr>
          <a:xfrm>
            <a:off x="685800" y="1143000"/>
            <a:ext cx="5486400" cy="3086100"/>
          </a:xfrm>
          <a:prstGeom prst="rect">
            <a:avLst/>
          </a:prstGeom>
          <a:ln w="0">
            <a:noFill/>
          </a:ln>
        </p:spPr>
      </p:sp>
      <p:sp>
        <p:nvSpPr>
          <p:cNvPr id="180" name="PlaceHolder 2"/>
          <p:cNvSpPr>
            <a:spLocks noGrp="1"/>
          </p:cNvSpPr>
          <p:nvPr>
            <p:ph type="body"/>
          </p:nvPr>
        </p:nvSpPr>
        <p:spPr>
          <a:xfrm>
            <a:off x="685800" y="4400640"/>
            <a:ext cx="5486040" cy="3600000"/>
          </a:xfrm>
          <a:prstGeom prst="rect">
            <a:avLst/>
          </a:prstGeom>
          <a:noFill/>
          <a:ln w="0">
            <a:noFill/>
          </a:ln>
        </p:spPr>
        <p:txBody>
          <a:bodyPr anchor="t">
            <a:noAutofit/>
          </a:bodyPr>
          <a:lstStyle/>
          <a:p>
            <a:endParaRPr lang="en-GB" sz="1800" kern="100" dirty="0">
              <a:effectLst/>
              <a:latin typeface="Consolas" panose="020B0609020204030204" pitchFamily="49" charset="0"/>
              <a:ea typeface="Aptos" panose="020B0004020202020204" pitchFamily="34" charset="0"/>
            </a:endParaRPr>
          </a:p>
        </p:txBody>
      </p:sp>
      <p:sp>
        <p:nvSpPr>
          <p:cNvPr id="181" name="PlaceHolder 3"/>
          <p:cNvSpPr>
            <a:spLocks noGrp="1"/>
          </p:cNvSpPr>
          <p:nvPr>
            <p:ph type="sldNum" idx="20"/>
          </p:nvPr>
        </p:nvSpPr>
        <p:spPr>
          <a:xfrm>
            <a:off x="3884760" y="8685360"/>
            <a:ext cx="2971440" cy="458280"/>
          </a:xfrm>
          <a:prstGeom prst="rect">
            <a:avLst/>
          </a:prstGeom>
          <a:noFill/>
          <a:ln w="0">
            <a:noFill/>
          </a:ln>
        </p:spPr>
        <p:txBody>
          <a:bodyPr anchor="b">
            <a:noAutofit/>
          </a:bodyPr>
          <a:lstStyle>
            <a:lvl1pPr algn="r">
              <a:lnSpc>
                <a:spcPct val="100000"/>
              </a:lnSpc>
              <a:buNone/>
              <a:defRPr lang="en-GB" sz="1200" b="0" strike="noStrike" spc="-1">
                <a:latin typeface="Times New Roman"/>
              </a:defRPr>
            </a:lvl1pPr>
          </a:lstStyle>
          <a:p>
            <a:pPr algn="r">
              <a:lnSpc>
                <a:spcPct val="100000"/>
              </a:lnSpc>
              <a:buNone/>
            </a:pPr>
            <a:fld id="{2B8631DC-6700-4D45-B593-21EB79B7E2D6}" type="slidenum">
              <a:rPr lang="en-GB" sz="1200" b="0" strike="noStrike" spc="-1">
                <a:latin typeface="Times New Roman"/>
              </a:rPr>
              <a:t>22</a:t>
            </a:fld>
            <a:endParaRPr lang="en-GB" sz="1200" b="0" strike="noStrike" spc="-1">
              <a:latin typeface="Times New Roman"/>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PlaceHolder 1"/>
          <p:cNvSpPr>
            <a:spLocks noGrp="1" noRot="1" noChangeAspect="1"/>
          </p:cNvSpPr>
          <p:nvPr>
            <p:ph type="sldImg"/>
          </p:nvPr>
        </p:nvSpPr>
        <p:spPr>
          <a:xfrm>
            <a:off x="685800" y="1143000"/>
            <a:ext cx="5486400" cy="3086100"/>
          </a:xfrm>
          <a:prstGeom prst="rect">
            <a:avLst/>
          </a:prstGeom>
          <a:ln w="0">
            <a:noFill/>
          </a:ln>
        </p:spPr>
      </p:sp>
      <p:sp>
        <p:nvSpPr>
          <p:cNvPr id="183" name="PlaceHolder 2"/>
          <p:cNvSpPr>
            <a:spLocks noGrp="1"/>
          </p:cNvSpPr>
          <p:nvPr>
            <p:ph type="body"/>
          </p:nvPr>
        </p:nvSpPr>
        <p:spPr>
          <a:xfrm>
            <a:off x="685800" y="4400640"/>
            <a:ext cx="5486040" cy="3600000"/>
          </a:xfrm>
          <a:prstGeom prst="rect">
            <a:avLst/>
          </a:prstGeom>
          <a:noFill/>
          <a:ln w="0">
            <a:noFill/>
          </a:ln>
        </p:spPr>
        <p:txBody>
          <a:bodyPr anchor="t">
            <a:noAutofit/>
          </a:bodyPr>
          <a:lstStyle/>
          <a:p>
            <a:pPr marL="216000" indent="-216000">
              <a:lnSpc>
                <a:spcPct val="100000"/>
              </a:lnSpc>
              <a:buNone/>
            </a:pPr>
            <a:endParaRPr lang="en-GB" sz="2000" b="0" strike="noStrike" spc="-1">
              <a:latin typeface="Arial"/>
            </a:endParaRPr>
          </a:p>
          <a:p>
            <a:pPr marL="216000" indent="-216000">
              <a:lnSpc>
                <a:spcPct val="100000"/>
              </a:lnSpc>
              <a:buNone/>
            </a:pPr>
            <a:endParaRPr lang="en-GB" sz="2000" b="0" strike="noStrike" spc="-1">
              <a:latin typeface="Arial"/>
            </a:endParaRPr>
          </a:p>
          <a:p>
            <a:pPr marL="216000" indent="-216000">
              <a:lnSpc>
                <a:spcPct val="100000"/>
              </a:lnSpc>
              <a:buNone/>
            </a:pPr>
            <a:endParaRPr lang="en-GB" sz="2000" b="0" strike="noStrike" spc="-1">
              <a:latin typeface="Arial"/>
            </a:endParaRPr>
          </a:p>
        </p:txBody>
      </p:sp>
      <p:sp>
        <p:nvSpPr>
          <p:cNvPr id="184" name="PlaceHolder 3"/>
          <p:cNvSpPr>
            <a:spLocks noGrp="1"/>
          </p:cNvSpPr>
          <p:nvPr>
            <p:ph type="sldNum" idx="21"/>
          </p:nvPr>
        </p:nvSpPr>
        <p:spPr>
          <a:xfrm>
            <a:off x="3884760" y="8685360"/>
            <a:ext cx="2971440" cy="458280"/>
          </a:xfrm>
          <a:prstGeom prst="rect">
            <a:avLst/>
          </a:prstGeom>
          <a:noFill/>
          <a:ln w="0">
            <a:noFill/>
          </a:ln>
        </p:spPr>
        <p:txBody>
          <a:bodyPr anchor="b">
            <a:noAutofit/>
          </a:bodyPr>
          <a:lstStyle>
            <a:lvl1pPr algn="r">
              <a:lnSpc>
                <a:spcPct val="100000"/>
              </a:lnSpc>
              <a:buNone/>
              <a:defRPr lang="en-GB" sz="1200" b="0" strike="noStrike" spc="-1">
                <a:solidFill>
                  <a:srgbClr val="000000"/>
                </a:solidFill>
                <a:latin typeface="+mn-lt"/>
                <a:ea typeface="+mn-ea"/>
              </a:defRPr>
            </a:lvl1pPr>
          </a:lstStyle>
          <a:p>
            <a:pPr algn="r">
              <a:lnSpc>
                <a:spcPct val="100000"/>
              </a:lnSpc>
              <a:buNone/>
            </a:pPr>
            <a:fld id="{FD8E4139-0EC6-4870-B215-6CE38FA62062}" type="slidenum">
              <a:rPr lang="en-GB" sz="1200" b="0" strike="noStrike" spc="-1">
                <a:solidFill>
                  <a:srgbClr val="000000"/>
                </a:solidFill>
                <a:latin typeface="+mn-lt"/>
                <a:ea typeface="+mn-ea"/>
              </a:rPr>
              <a:t>23</a:t>
            </a:fld>
            <a:endParaRPr lang="en-GB" sz="1200" b="0" strike="noStrike" spc="-1">
              <a:latin typeface="Times New Roman"/>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PlaceHolder 1"/>
          <p:cNvSpPr>
            <a:spLocks noGrp="1" noRot="1" noChangeAspect="1"/>
          </p:cNvSpPr>
          <p:nvPr>
            <p:ph type="sldImg"/>
          </p:nvPr>
        </p:nvSpPr>
        <p:spPr>
          <a:xfrm>
            <a:off x="685800" y="1143000"/>
            <a:ext cx="5486400" cy="3086100"/>
          </a:xfrm>
          <a:prstGeom prst="rect">
            <a:avLst/>
          </a:prstGeom>
          <a:ln w="0">
            <a:noFill/>
          </a:ln>
        </p:spPr>
      </p:sp>
      <p:sp>
        <p:nvSpPr>
          <p:cNvPr id="186" name="PlaceHolder 2"/>
          <p:cNvSpPr>
            <a:spLocks noGrp="1"/>
          </p:cNvSpPr>
          <p:nvPr>
            <p:ph type="body"/>
          </p:nvPr>
        </p:nvSpPr>
        <p:spPr>
          <a:xfrm>
            <a:off x="685800" y="4400640"/>
            <a:ext cx="5486040" cy="3600000"/>
          </a:xfrm>
          <a:prstGeom prst="rect">
            <a:avLst/>
          </a:prstGeom>
          <a:noFill/>
          <a:ln w="0">
            <a:noFill/>
          </a:ln>
        </p:spPr>
        <p:txBody>
          <a:bodyPr anchor="t">
            <a:noAutofit/>
          </a:bodyPr>
          <a:lstStyle/>
          <a:p>
            <a:endParaRPr lang="en-GB" sz="2000" b="0" strike="noStrike" spc="-1">
              <a:latin typeface="Arial"/>
            </a:endParaRPr>
          </a:p>
        </p:txBody>
      </p:sp>
      <p:sp>
        <p:nvSpPr>
          <p:cNvPr id="187" name="PlaceHolder 3"/>
          <p:cNvSpPr>
            <a:spLocks noGrp="1"/>
          </p:cNvSpPr>
          <p:nvPr>
            <p:ph type="sldNum" idx="22"/>
          </p:nvPr>
        </p:nvSpPr>
        <p:spPr>
          <a:xfrm>
            <a:off x="3884760" y="8685360"/>
            <a:ext cx="2971440" cy="458280"/>
          </a:xfrm>
          <a:prstGeom prst="rect">
            <a:avLst/>
          </a:prstGeom>
          <a:noFill/>
          <a:ln w="0">
            <a:noFill/>
          </a:ln>
        </p:spPr>
        <p:txBody>
          <a:bodyPr anchor="b">
            <a:noAutofit/>
          </a:bodyPr>
          <a:lstStyle>
            <a:lvl1pPr algn="r">
              <a:lnSpc>
                <a:spcPct val="100000"/>
              </a:lnSpc>
              <a:buNone/>
              <a:defRPr lang="en-GB" sz="1200" b="0" strike="noStrike" spc="-1">
                <a:latin typeface="Times New Roman"/>
              </a:defRPr>
            </a:lvl1pPr>
          </a:lstStyle>
          <a:p>
            <a:pPr algn="r">
              <a:lnSpc>
                <a:spcPct val="100000"/>
              </a:lnSpc>
              <a:buNone/>
            </a:pPr>
            <a:fld id="{77171952-CC24-49AF-B09B-5E36F9EAEBF3}" type="slidenum">
              <a:rPr lang="en-GB" sz="1200" b="0" strike="noStrike" spc="-1">
                <a:latin typeface="Times New Roman"/>
              </a:rPr>
              <a:t>24</a:t>
            </a:fld>
            <a:endParaRPr lang="en-GB" sz="1200" b="0" strike="noStrike" spc="-1">
              <a:latin typeface="Times New Roman"/>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E8D505-044F-853E-FB35-899517684648}"/>
            </a:ext>
          </a:extLst>
        </p:cNvPr>
        <p:cNvGrpSpPr/>
        <p:nvPr/>
      </p:nvGrpSpPr>
      <p:grpSpPr>
        <a:xfrm>
          <a:off x="0" y="0"/>
          <a:ext cx="0" cy="0"/>
          <a:chOff x="0" y="0"/>
          <a:chExt cx="0" cy="0"/>
        </a:xfrm>
      </p:grpSpPr>
      <p:sp>
        <p:nvSpPr>
          <p:cNvPr id="185" name="PlaceHolder 1">
            <a:extLst>
              <a:ext uri="{FF2B5EF4-FFF2-40B4-BE49-F238E27FC236}">
                <a16:creationId xmlns:a16="http://schemas.microsoft.com/office/drawing/2014/main" id="{37CBF864-D941-7DD7-D2C0-59E828EA2ED9}"/>
              </a:ext>
            </a:extLst>
          </p:cNvPr>
          <p:cNvSpPr>
            <a:spLocks noGrp="1" noRot="1" noChangeAspect="1"/>
          </p:cNvSpPr>
          <p:nvPr>
            <p:ph type="sldImg"/>
          </p:nvPr>
        </p:nvSpPr>
        <p:spPr>
          <a:xfrm>
            <a:off x="685800" y="1143000"/>
            <a:ext cx="5486400" cy="3086100"/>
          </a:xfrm>
          <a:prstGeom prst="rect">
            <a:avLst/>
          </a:prstGeom>
          <a:ln w="0">
            <a:noFill/>
          </a:ln>
        </p:spPr>
      </p:sp>
      <p:sp>
        <p:nvSpPr>
          <p:cNvPr id="186" name="PlaceHolder 2">
            <a:extLst>
              <a:ext uri="{FF2B5EF4-FFF2-40B4-BE49-F238E27FC236}">
                <a16:creationId xmlns:a16="http://schemas.microsoft.com/office/drawing/2014/main" id="{AB84F613-2733-DC37-3FDB-1CFA8EF3D810}"/>
              </a:ext>
            </a:extLst>
          </p:cNvPr>
          <p:cNvSpPr>
            <a:spLocks noGrp="1"/>
          </p:cNvSpPr>
          <p:nvPr>
            <p:ph type="body"/>
          </p:nvPr>
        </p:nvSpPr>
        <p:spPr>
          <a:xfrm>
            <a:off x="685800" y="4400640"/>
            <a:ext cx="5486040" cy="3600000"/>
          </a:xfrm>
          <a:prstGeom prst="rect">
            <a:avLst/>
          </a:prstGeom>
          <a:noFill/>
          <a:ln w="0">
            <a:noFill/>
          </a:ln>
        </p:spPr>
        <p:txBody>
          <a:bodyPr anchor="t">
            <a:noAutofit/>
          </a:bodyPr>
          <a:lstStyle/>
          <a:p>
            <a:endParaRPr lang="en-GB" sz="1800" kern="100" dirty="0">
              <a:effectLst/>
              <a:latin typeface="Consolas" panose="020B0609020204030204" pitchFamily="49" charset="0"/>
              <a:ea typeface="Aptos" panose="020B0004020202020204" pitchFamily="34" charset="0"/>
            </a:endParaRPr>
          </a:p>
        </p:txBody>
      </p:sp>
      <p:sp>
        <p:nvSpPr>
          <p:cNvPr id="187" name="PlaceHolder 3">
            <a:extLst>
              <a:ext uri="{FF2B5EF4-FFF2-40B4-BE49-F238E27FC236}">
                <a16:creationId xmlns:a16="http://schemas.microsoft.com/office/drawing/2014/main" id="{7BE3051F-CFB1-E6A4-9FA4-818A292B25C1}"/>
              </a:ext>
            </a:extLst>
          </p:cNvPr>
          <p:cNvSpPr>
            <a:spLocks noGrp="1"/>
          </p:cNvSpPr>
          <p:nvPr>
            <p:ph type="sldNum" idx="22"/>
          </p:nvPr>
        </p:nvSpPr>
        <p:spPr>
          <a:xfrm>
            <a:off x="3884760" y="8685360"/>
            <a:ext cx="2971440" cy="458280"/>
          </a:xfrm>
          <a:prstGeom prst="rect">
            <a:avLst/>
          </a:prstGeom>
          <a:noFill/>
          <a:ln w="0">
            <a:noFill/>
          </a:ln>
        </p:spPr>
        <p:txBody>
          <a:bodyPr anchor="b">
            <a:noAutofit/>
          </a:bodyPr>
          <a:lstStyle>
            <a:lvl1pPr algn="r">
              <a:lnSpc>
                <a:spcPct val="100000"/>
              </a:lnSpc>
              <a:buNone/>
              <a:defRPr lang="en-GB" sz="1200" b="0" strike="noStrike" spc="-1">
                <a:latin typeface="Times New Roman"/>
              </a:defRPr>
            </a:lvl1pPr>
          </a:lstStyle>
          <a:p>
            <a:pPr algn="r">
              <a:lnSpc>
                <a:spcPct val="100000"/>
              </a:lnSpc>
              <a:buNone/>
            </a:pPr>
            <a:fld id="{77171952-CC24-49AF-B09B-5E36F9EAEBF3}" type="slidenum">
              <a:rPr lang="en-GB" sz="1200" b="0" strike="noStrike" spc="-1">
                <a:latin typeface="Times New Roman"/>
              </a:rPr>
              <a:t>25</a:t>
            </a:fld>
            <a:endParaRPr lang="en-GB" sz="1200" b="0" strike="noStrike" spc="-1">
              <a:latin typeface="Times New Roman"/>
            </a:endParaRPr>
          </a:p>
        </p:txBody>
      </p:sp>
    </p:spTree>
    <p:extLst>
      <p:ext uri="{BB962C8B-B14F-4D97-AF65-F5344CB8AC3E}">
        <p14:creationId xmlns:p14="http://schemas.microsoft.com/office/powerpoint/2010/main" val="275654159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PlaceHolder 1"/>
          <p:cNvSpPr>
            <a:spLocks noGrp="1" noRot="1" noChangeAspect="1"/>
          </p:cNvSpPr>
          <p:nvPr>
            <p:ph type="sldImg"/>
          </p:nvPr>
        </p:nvSpPr>
        <p:spPr>
          <a:xfrm>
            <a:off x="685800" y="1143000"/>
            <a:ext cx="5486400" cy="3086100"/>
          </a:xfrm>
          <a:prstGeom prst="rect">
            <a:avLst/>
          </a:prstGeom>
          <a:ln w="0">
            <a:noFill/>
          </a:ln>
        </p:spPr>
      </p:sp>
      <p:sp>
        <p:nvSpPr>
          <p:cNvPr id="159" name="PlaceHolder 2"/>
          <p:cNvSpPr>
            <a:spLocks noGrp="1"/>
          </p:cNvSpPr>
          <p:nvPr>
            <p:ph type="body"/>
          </p:nvPr>
        </p:nvSpPr>
        <p:spPr>
          <a:xfrm>
            <a:off x="685800" y="4400640"/>
            <a:ext cx="5486040" cy="3600000"/>
          </a:xfrm>
          <a:prstGeom prst="rect">
            <a:avLst/>
          </a:prstGeom>
          <a:noFill/>
          <a:ln w="0">
            <a:noFill/>
          </a:ln>
        </p:spPr>
        <p:txBody>
          <a:bodyPr anchor="t">
            <a:noAutofit/>
          </a:bodyPr>
          <a:lstStyle/>
          <a:p>
            <a:endParaRPr lang="en-GB" sz="2000" b="0" strike="noStrike" spc="-1">
              <a:latin typeface="Arial"/>
            </a:endParaRPr>
          </a:p>
        </p:txBody>
      </p:sp>
      <p:sp>
        <p:nvSpPr>
          <p:cNvPr id="160" name="PlaceHolder 3"/>
          <p:cNvSpPr>
            <a:spLocks noGrp="1"/>
          </p:cNvSpPr>
          <p:nvPr>
            <p:ph type="sldNum" idx="13"/>
          </p:nvPr>
        </p:nvSpPr>
        <p:spPr>
          <a:xfrm>
            <a:off x="3884760" y="8685360"/>
            <a:ext cx="2971440" cy="458280"/>
          </a:xfrm>
          <a:prstGeom prst="rect">
            <a:avLst/>
          </a:prstGeom>
          <a:noFill/>
          <a:ln w="0">
            <a:noFill/>
          </a:ln>
        </p:spPr>
        <p:txBody>
          <a:bodyPr anchor="b">
            <a:noAutofit/>
          </a:bodyPr>
          <a:lstStyle>
            <a:lvl1pPr algn="r">
              <a:lnSpc>
                <a:spcPct val="100000"/>
              </a:lnSpc>
              <a:buNone/>
              <a:defRPr lang="en-GB" sz="1200" b="0" strike="noStrike" spc="-1">
                <a:latin typeface="Times New Roman"/>
              </a:defRPr>
            </a:lvl1pPr>
          </a:lstStyle>
          <a:p>
            <a:pPr algn="r">
              <a:lnSpc>
                <a:spcPct val="100000"/>
              </a:lnSpc>
              <a:buNone/>
            </a:pPr>
            <a:fld id="{B4B5BFCE-BC1B-4F3D-AD52-6EA74092C06B}" type="slidenum">
              <a:rPr lang="en-GB" sz="1200" b="0" strike="noStrike" spc="-1">
                <a:latin typeface="Times New Roman"/>
              </a:rPr>
              <a:t>26</a:t>
            </a:fld>
            <a:endParaRPr lang="en-GB" sz="1200" b="0" strike="noStrike" spc="-1">
              <a:latin typeface="Times New Roman"/>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04822F-4CC2-D1D4-2BD6-48C19AD69D23}"/>
            </a:ext>
          </a:extLst>
        </p:cNvPr>
        <p:cNvGrpSpPr/>
        <p:nvPr/>
      </p:nvGrpSpPr>
      <p:grpSpPr>
        <a:xfrm>
          <a:off x="0" y="0"/>
          <a:ext cx="0" cy="0"/>
          <a:chOff x="0" y="0"/>
          <a:chExt cx="0" cy="0"/>
        </a:xfrm>
      </p:grpSpPr>
      <p:sp>
        <p:nvSpPr>
          <p:cNvPr id="158" name="PlaceHolder 1">
            <a:extLst>
              <a:ext uri="{FF2B5EF4-FFF2-40B4-BE49-F238E27FC236}">
                <a16:creationId xmlns:a16="http://schemas.microsoft.com/office/drawing/2014/main" id="{DF87F8D9-DF82-E699-51E9-47A20FB86EBD}"/>
              </a:ext>
            </a:extLst>
          </p:cNvPr>
          <p:cNvSpPr>
            <a:spLocks noGrp="1" noRot="1" noChangeAspect="1"/>
          </p:cNvSpPr>
          <p:nvPr>
            <p:ph type="sldImg"/>
          </p:nvPr>
        </p:nvSpPr>
        <p:spPr>
          <a:xfrm>
            <a:off x="685800" y="1143000"/>
            <a:ext cx="5486400" cy="3086100"/>
          </a:xfrm>
          <a:prstGeom prst="rect">
            <a:avLst/>
          </a:prstGeom>
          <a:ln w="0">
            <a:noFill/>
          </a:ln>
        </p:spPr>
      </p:sp>
      <p:sp>
        <p:nvSpPr>
          <p:cNvPr id="159" name="PlaceHolder 2">
            <a:extLst>
              <a:ext uri="{FF2B5EF4-FFF2-40B4-BE49-F238E27FC236}">
                <a16:creationId xmlns:a16="http://schemas.microsoft.com/office/drawing/2014/main" id="{C3D46507-11CB-8E34-2D29-FEC055BD4D29}"/>
              </a:ext>
            </a:extLst>
          </p:cNvPr>
          <p:cNvSpPr>
            <a:spLocks noGrp="1"/>
          </p:cNvSpPr>
          <p:nvPr>
            <p:ph type="body"/>
          </p:nvPr>
        </p:nvSpPr>
        <p:spPr>
          <a:xfrm>
            <a:off x="685800" y="4400640"/>
            <a:ext cx="5486040" cy="3600000"/>
          </a:xfrm>
          <a:prstGeom prst="rect">
            <a:avLst/>
          </a:prstGeom>
          <a:noFill/>
          <a:ln w="0">
            <a:noFill/>
          </a:ln>
        </p:spPr>
        <p:txBody>
          <a:bodyPr anchor="t">
            <a:noAutofit/>
          </a:bodyPr>
          <a:lstStyle/>
          <a:p>
            <a:endParaRPr lang="en-GB" sz="2000" b="0" strike="noStrike" spc="-1">
              <a:latin typeface="Arial"/>
            </a:endParaRPr>
          </a:p>
        </p:txBody>
      </p:sp>
      <p:sp>
        <p:nvSpPr>
          <p:cNvPr id="160" name="PlaceHolder 3">
            <a:extLst>
              <a:ext uri="{FF2B5EF4-FFF2-40B4-BE49-F238E27FC236}">
                <a16:creationId xmlns:a16="http://schemas.microsoft.com/office/drawing/2014/main" id="{62014B1D-6086-6DE5-0F5A-5A52D7905CBD}"/>
              </a:ext>
            </a:extLst>
          </p:cNvPr>
          <p:cNvSpPr>
            <a:spLocks noGrp="1"/>
          </p:cNvSpPr>
          <p:nvPr>
            <p:ph type="sldNum" idx="13"/>
          </p:nvPr>
        </p:nvSpPr>
        <p:spPr>
          <a:xfrm>
            <a:off x="3884760" y="8685360"/>
            <a:ext cx="2971440" cy="458280"/>
          </a:xfrm>
          <a:prstGeom prst="rect">
            <a:avLst/>
          </a:prstGeom>
          <a:noFill/>
          <a:ln w="0">
            <a:noFill/>
          </a:ln>
        </p:spPr>
        <p:txBody>
          <a:bodyPr anchor="b">
            <a:noAutofit/>
          </a:bodyPr>
          <a:lstStyle>
            <a:lvl1pPr algn="r">
              <a:lnSpc>
                <a:spcPct val="100000"/>
              </a:lnSpc>
              <a:buNone/>
              <a:defRPr lang="en-GB" sz="1200" b="0" strike="noStrike" spc="-1">
                <a:latin typeface="Times New Roman"/>
              </a:defRPr>
            </a:lvl1pPr>
          </a:lstStyle>
          <a:p>
            <a:pPr algn="r">
              <a:lnSpc>
                <a:spcPct val="100000"/>
              </a:lnSpc>
              <a:buNone/>
            </a:pPr>
            <a:fld id="{B4B5BFCE-BC1B-4F3D-AD52-6EA74092C06B}" type="slidenum">
              <a:rPr lang="en-GB" sz="1200" b="0" strike="noStrike" spc="-1">
                <a:latin typeface="Times New Roman"/>
              </a:rPr>
              <a:t>27</a:t>
            </a:fld>
            <a:endParaRPr lang="en-GB" sz="1200" b="0" strike="noStrike" spc="-1">
              <a:latin typeface="Times New Roman"/>
            </a:endParaRPr>
          </a:p>
        </p:txBody>
      </p:sp>
    </p:spTree>
    <p:extLst>
      <p:ext uri="{BB962C8B-B14F-4D97-AF65-F5344CB8AC3E}">
        <p14:creationId xmlns:p14="http://schemas.microsoft.com/office/powerpoint/2010/main" val="54525478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3028B9-3908-8C85-8906-59CAE45F9C94}"/>
            </a:ext>
          </a:extLst>
        </p:cNvPr>
        <p:cNvGrpSpPr/>
        <p:nvPr/>
      </p:nvGrpSpPr>
      <p:grpSpPr>
        <a:xfrm>
          <a:off x="0" y="0"/>
          <a:ext cx="0" cy="0"/>
          <a:chOff x="0" y="0"/>
          <a:chExt cx="0" cy="0"/>
        </a:xfrm>
      </p:grpSpPr>
      <p:sp>
        <p:nvSpPr>
          <p:cNvPr id="158" name="PlaceHolder 1">
            <a:extLst>
              <a:ext uri="{FF2B5EF4-FFF2-40B4-BE49-F238E27FC236}">
                <a16:creationId xmlns:a16="http://schemas.microsoft.com/office/drawing/2014/main" id="{93C55D81-C506-1CB4-46D5-EA72787F1A56}"/>
              </a:ext>
            </a:extLst>
          </p:cNvPr>
          <p:cNvSpPr>
            <a:spLocks noGrp="1" noRot="1" noChangeAspect="1"/>
          </p:cNvSpPr>
          <p:nvPr>
            <p:ph type="sldImg"/>
          </p:nvPr>
        </p:nvSpPr>
        <p:spPr>
          <a:xfrm>
            <a:off x="685800" y="1143000"/>
            <a:ext cx="5486400" cy="3086100"/>
          </a:xfrm>
          <a:prstGeom prst="rect">
            <a:avLst/>
          </a:prstGeom>
          <a:ln w="0">
            <a:noFill/>
          </a:ln>
        </p:spPr>
      </p:sp>
      <p:sp>
        <p:nvSpPr>
          <p:cNvPr id="159" name="PlaceHolder 2">
            <a:extLst>
              <a:ext uri="{FF2B5EF4-FFF2-40B4-BE49-F238E27FC236}">
                <a16:creationId xmlns:a16="http://schemas.microsoft.com/office/drawing/2014/main" id="{B8E39CB5-79A4-25F3-EC0F-B30C222EA787}"/>
              </a:ext>
            </a:extLst>
          </p:cNvPr>
          <p:cNvSpPr>
            <a:spLocks noGrp="1"/>
          </p:cNvSpPr>
          <p:nvPr>
            <p:ph type="body"/>
          </p:nvPr>
        </p:nvSpPr>
        <p:spPr>
          <a:xfrm>
            <a:off x="685800" y="4400640"/>
            <a:ext cx="5486040" cy="3600000"/>
          </a:xfrm>
          <a:prstGeom prst="rect">
            <a:avLst/>
          </a:prstGeom>
          <a:noFill/>
          <a:ln w="0">
            <a:noFill/>
          </a:ln>
        </p:spPr>
        <p:txBody>
          <a:bodyPr anchor="t">
            <a:noAutofit/>
          </a:bodyPr>
          <a:lstStyle/>
          <a:p>
            <a:endParaRPr lang="en-GB" sz="2000" b="0" strike="noStrike" spc="-1">
              <a:latin typeface="Arial"/>
            </a:endParaRPr>
          </a:p>
        </p:txBody>
      </p:sp>
      <p:sp>
        <p:nvSpPr>
          <p:cNvPr id="160" name="PlaceHolder 3">
            <a:extLst>
              <a:ext uri="{FF2B5EF4-FFF2-40B4-BE49-F238E27FC236}">
                <a16:creationId xmlns:a16="http://schemas.microsoft.com/office/drawing/2014/main" id="{84BA3F11-F395-7CB8-369E-6561A6591645}"/>
              </a:ext>
            </a:extLst>
          </p:cNvPr>
          <p:cNvSpPr>
            <a:spLocks noGrp="1"/>
          </p:cNvSpPr>
          <p:nvPr>
            <p:ph type="sldNum" idx="13"/>
          </p:nvPr>
        </p:nvSpPr>
        <p:spPr>
          <a:xfrm>
            <a:off x="3884760" y="8685360"/>
            <a:ext cx="2971440" cy="458280"/>
          </a:xfrm>
          <a:prstGeom prst="rect">
            <a:avLst/>
          </a:prstGeom>
          <a:noFill/>
          <a:ln w="0">
            <a:noFill/>
          </a:ln>
        </p:spPr>
        <p:txBody>
          <a:bodyPr anchor="b">
            <a:noAutofit/>
          </a:bodyPr>
          <a:lstStyle>
            <a:lvl1pPr algn="r">
              <a:lnSpc>
                <a:spcPct val="100000"/>
              </a:lnSpc>
              <a:buNone/>
              <a:defRPr lang="en-GB" sz="1200" b="0" strike="noStrike" spc="-1">
                <a:latin typeface="Times New Roman"/>
              </a:defRPr>
            </a:lvl1pPr>
          </a:lstStyle>
          <a:p>
            <a:pPr algn="r">
              <a:lnSpc>
                <a:spcPct val="100000"/>
              </a:lnSpc>
              <a:buNone/>
            </a:pPr>
            <a:fld id="{B4B5BFCE-BC1B-4F3D-AD52-6EA74092C06B}" type="slidenum">
              <a:rPr lang="en-GB" sz="1200" b="0" strike="noStrike" spc="-1">
                <a:latin typeface="Times New Roman"/>
              </a:rPr>
              <a:t>28</a:t>
            </a:fld>
            <a:endParaRPr lang="en-GB" sz="1200" b="0" strike="noStrike" spc="-1">
              <a:latin typeface="Times New Roman"/>
            </a:endParaRPr>
          </a:p>
        </p:txBody>
      </p:sp>
    </p:spTree>
    <p:extLst>
      <p:ext uri="{BB962C8B-B14F-4D97-AF65-F5344CB8AC3E}">
        <p14:creationId xmlns:p14="http://schemas.microsoft.com/office/powerpoint/2010/main" val="425850103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0A2512-305A-8FBF-CD40-63312021C39D}"/>
            </a:ext>
          </a:extLst>
        </p:cNvPr>
        <p:cNvGrpSpPr/>
        <p:nvPr/>
      </p:nvGrpSpPr>
      <p:grpSpPr>
        <a:xfrm>
          <a:off x="0" y="0"/>
          <a:ext cx="0" cy="0"/>
          <a:chOff x="0" y="0"/>
          <a:chExt cx="0" cy="0"/>
        </a:xfrm>
      </p:grpSpPr>
      <p:sp>
        <p:nvSpPr>
          <p:cNvPr id="185" name="PlaceHolder 1">
            <a:extLst>
              <a:ext uri="{FF2B5EF4-FFF2-40B4-BE49-F238E27FC236}">
                <a16:creationId xmlns:a16="http://schemas.microsoft.com/office/drawing/2014/main" id="{5EE6DE14-CA5E-3261-4AFA-44FABC22690A}"/>
              </a:ext>
            </a:extLst>
          </p:cNvPr>
          <p:cNvSpPr>
            <a:spLocks noGrp="1" noRot="1" noChangeAspect="1"/>
          </p:cNvSpPr>
          <p:nvPr>
            <p:ph type="sldImg"/>
          </p:nvPr>
        </p:nvSpPr>
        <p:spPr>
          <a:xfrm>
            <a:off x="685800" y="1143000"/>
            <a:ext cx="5486400" cy="3086100"/>
          </a:xfrm>
          <a:prstGeom prst="rect">
            <a:avLst/>
          </a:prstGeom>
          <a:ln w="0">
            <a:noFill/>
          </a:ln>
        </p:spPr>
      </p:sp>
      <p:sp>
        <p:nvSpPr>
          <p:cNvPr id="186" name="PlaceHolder 2">
            <a:extLst>
              <a:ext uri="{FF2B5EF4-FFF2-40B4-BE49-F238E27FC236}">
                <a16:creationId xmlns:a16="http://schemas.microsoft.com/office/drawing/2014/main" id="{5F7C7C08-CD62-F986-0CB7-CAA540607B2B}"/>
              </a:ext>
            </a:extLst>
          </p:cNvPr>
          <p:cNvSpPr>
            <a:spLocks noGrp="1"/>
          </p:cNvSpPr>
          <p:nvPr>
            <p:ph type="body"/>
          </p:nvPr>
        </p:nvSpPr>
        <p:spPr>
          <a:xfrm>
            <a:off x="685800" y="4400640"/>
            <a:ext cx="5486040" cy="3600000"/>
          </a:xfrm>
          <a:prstGeom prst="rect">
            <a:avLst/>
          </a:prstGeom>
          <a:noFill/>
          <a:ln w="0">
            <a:noFill/>
          </a:ln>
        </p:spPr>
        <p:txBody>
          <a:bodyPr anchor="t">
            <a:noAutofit/>
          </a:bodyPr>
          <a:lstStyle/>
          <a:p>
            <a:endParaRPr lang="en-GB" sz="1800" kern="100" dirty="0">
              <a:effectLst/>
              <a:latin typeface="Consolas" panose="020B0609020204030204" pitchFamily="49" charset="0"/>
              <a:ea typeface="Aptos" panose="020B0004020202020204" pitchFamily="34" charset="0"/>
            </a:endParaRPr>
          </a:p>
        </p:txBody>
      </p:sp>
      <p:sp>
        <p:nvSpPr>
          <p:cNvPr id="187" name="PlaceHolder 3">
            <a:extLst>
              <a:ext uri="{FF2B5EF4-FFF2-40B4-BE49-F238E27FC236}">
                <a16:creationId xmlns:a16="http://schemas.microsoft.com/office/drawing/2014/main" id="{74A1EB40-71B5-1818-0E2D-B44407254382}"/>
              </a:ext>
            </a:extLst>
          </p:cNvPr>
          <p:cNvSpPr>
            <a:spLocks noGrp="1"/>
          </p:cNvSpPr>
          <p:nvPr>
            <p:ph type="sldNum" idx="22"/>
          </p:nvPr>
        </p:nvSpPr>
        <p:spPr>
          <a:xfrm>
            <a:off x="3884760" y="8685360"/>
            <a:ext cx="2971440" cy="458280"/>
          </a:xfrm>
          <a:prstGeom prst="rect">
            <a:avLst/>
          </a:prstGeom>
          <a:noFill/>
          <a:ln w="0">
            <a:noFill/>
          </a:ln>
        </p:spPr>
        <p:txBody>
          <a:bodyPr anchor="b">
            <a:noAutofit/>
          </a:bodyPr>
          <a:lstStyle>
            <a:lvl1pPr algn="r">
              <a:lnSpc>
                <a:spcPct val="100000"/>
              </a:lnSpc>
              <a:buNone/>
              <a:defRPr lang="en-GB" sz="1200" b="0" strike="noStrike" spc="-1">
                <a:latin typeface="Times New Roman"/>
              </a:defRPr>
            </a:lvl1pPr>
          </a:lstStyle>
          <a:p>
            <a:pPr algn="r">
              <a:lnSpc>
                <a:spcPct val="100000"/>
              </a:lnSpc>
              <a:buNone/>
            </a:pPr>
            <a:fld id="{77171952-CC24-49AF-B09B-5E36F9EAEBF3}" type="slidenum">
              <a:rPr lang="en-GB" sz="1200" b="0" strike="noStrike" spc="-1">
                <a:latin typeface="Times New Roman"/>
              </a:rPr>
              <a:t>29</a:t>
            </a:fld>
            <a:endParaRPr lang="en-GB" sz="1200" b="0" strike="noStrike" spc="-1">
              <a:latin typeface="Times New Roman"/>
            </a:endParaRPr>
          </a:p>
        </p:txBody>
      </p:sp>
    </p:spTree>
    <p:extLst>
      <p:ext uri="{BB962C8B-B14F-4D97-AF65-F5344CB8AC3E}">
        <p14:creationId xmlns:p14="http://schemas.microsoft.com/office/powerpoint/2010/main" val="39025467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PlaceHolder 1"/>
          <p:cNvSpPr>
            <a:spLocks noGrp="1" noRot="1" noChangeAspect="1"/>
          </p:cNvSpPr>
          <p:nvPr>
            <p:ph type="sldImg"/>
          </p:nvPr>
        </p:nvSpPr>
        <p:spPr>
          <a:xfrm>
            <a:off x="685800" y="1143000"/>
            <a:ext cx="5486400" cy="3086100"/>
          </a:xfrm>
          <a:prstGeom prst="rect">
            <a:avLst/>
          </a:prstGeom>
          <a:ln w="0">
            <a:noFill/>
          </a:ln>
        </p:spPr>
      </p:sp>
      <p:sp>
        <p:nvSpPr>
          <p:cNvPr id="144" name="PlaceHolder 2"/>
          <p:cNvSpPr>
            <a:spLocks noGrp="1"/>
          </p:cNvSpPr>
          <p:nvPr>
            <p:ph type="body"/>
          </p:nvPr>
        </p:nvSpPr>
        <p:spPr>
          <a:xfrm>
            <a:off x="685800" y="4400640"/>
            <a:ext cx="5486040" cy="3600000"/>
          </a:xfrm>
          <a:prstGeom prst="rect">
            <a:avLst/>
          </a:prstGeom>
          <a:noFill/>
          <a:ln w="0">
            <a:noFill/>
          </a:ln>
        </p:spPr>
        <p:txBody>
          <a:bodyPr anchor="t">
            <a:noAutofit/>
          </a:bodyPr>
          <a:lstStyle/>
          <a:p>
            <a:endParaRPr lang="en-GB" sz="2000" b="0" strike="noStrike" spc="-1" dirty="0">
              <a:latin typeface="Arial"/>
            </a:endParaRPr>
          </a:p>
        </p:txBody>
      </p:sp>
      <p:sp>
        <p:nvSpPr>
          <p:cNvPr id="145" name="PlaceHolder 3"/>
          <p:cNvSpPr>
            <a:spLocks noGrp="1"/>
          </p:cNvSpPr>
          <p:nvPr>
            <p:ph type="sldNum" idx="8"/>
          </p:nvPr>
        </p:nvSpPr>
        <p:spPr>
          <a:xfrm>
            <a:off x="3884760" y="8685360"/>
            <a:ext cx="2971440" cy="458280"/>
          </a:xfrm>
          <a:prstGeom prst="rect">
            <a:avLst/>
          </a:prstGeom>
          <a:noFill/>
          <a:ln w="0">
            <a:noFill/>
          </a:ln>
        </p:spPr>
        <p:txBody>
          <a:bodyPr anchor="b">
            <a:noAutofit/>
          </a:bodyPr>
          <a:lstStyle>
            <a:lvl1pPr algn="r">
              <a:lnSpc>
                <a:spcPct val="100000"/>
              </a:lnSpc>
              <a:buNone/>
              <a:defRPr lang="en-GB" sz="1200" b="0" strike="noStrike" spc="-1">
                <a:latin typeface="Times New Roman"/>
              </a:defRPr>
            </a:lvl1pPr>
          </a:lstStyle>
          <a:p>
            <a:pPr algn="r">
              <a:lnSpc>
                <a:spcPct val="100000"/>
              </a:lnSpc>
              <a:buNone/>
            </a:pPr>
            <a:fld id="{3A2FFD6B-6A72-40DF-AB62-0B3141AF71AB}" type="slidenum">
              <a:rPr lang="en-GB" sz="1200" b="0" strike="noStrike" spc="-1">
                <a:latin typeface="Times New Roman"/>
              </a:rPr>
              <a:t>3</a:t>
            </a:fld>
            <a:endParaRPr lang="en-GB" sz="1200" b="0" strike="noStrike" spc="-1">
              <a:latin typeface="Times New Roman"/>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14DD0D-3BA3-B72E-1A3D-5DEAB63FA0D1}"/>
            </a:ext>
          </a:extLst>
        </p:cNvPr>
        <p:cNvGrpSpPr/>
        <p:nvPr/>
      </p:nvGrpSpPr>
      <p:grpSpPr>
        <a:xfrm>
          <a:off x="0" y="0"/>
          <a:ext cx="0" cy="0"/>
          <a:chOff x="0" y="0"/>
          <a:chExt cx="0" cy="0"/>
        </a:xfrm>
      </p:grpSpPr>
      <p:sp>
        <p:nvSpPr>
          <p:cNvPr id="185" name="PlaceHolder 1">
            <a:extLst>
              <a:ext uri="{FF2B5EF4-FFF2-40B4-BE49-F238E27FC236}">
                <a16:creationId xmlns:a16="http://schemas.microsoft.com/office/drawing/2014/main" id="{2B50664B-F965-DBF8-526F-995A9A140B3B}"/>
              </a:ext>
            </a:extLst>
          </p:cNvPr>
          <p:cNvSpPr>
            <a:spLocks noGrp="1" noRot="1" noChangeAspect="1"/>
          </p:cNvSpPr>
          <p:nvPr>
            <p:ph type="sldImg"/>
          </p:nvPr>
        </p:nvSpPr>
        <p:spPr>
          <a:xfrm>
            <a:off x="685800" y="1143000"/>
            <a:ext cx="5486400" cy="3086100"/>
          </a:xfrm>
          <a:prstGeom prst="rect">
            <a:avLst/>
          </a:prstGeom>
          <a:ln w="0">
            <a:noFill/>
          </a:ln>
        </p:spPr>
      </p:sp>
      <p:sp>
        <p:nvSpPr>
          <p:cNvPr id="186" name="PlaceHolder 2">
            <a:extLst>
              <a:ext uri="{FF2B5EF4-FFF2-40B4-BE49-F238E27FC236}">
                <a16:creationId xmlns:a16="http://schemas.microsoft.com/office/drawing/2014/main" id="{DF0912E9-79D1-13A8-2215-6DA41266A00D}"/>
              </a:ext>
            </a:extLst>
          </p:cNvPr>
          <p:cNvSpPr>
            <a:spLocks noGrp="1"/>
          </p:cNvSpPr>
          <p:nvPr>
            <p:ph type="body"/>
          </p:nvPr>
        </p:nvSpPr>
        <p:spPr>
          <a:xfrm>
            <a:off x="685800" y="4400640"/>
            <a:ext cx="5486040" cy="3600000"/>
          </a:xfrm>
          <a:prstGeom prst="rect">
            <a:avLst/>
          </a:prstGeom>
          <a:noFill/>
          <a:ln w="0">
            <a:noFill/>
          </a:ln>
        </p:spPr>
        <p:txBody>
          <a:bodyPr anchor="t">
            <a:noAutofit/>
          </a:bodyPr>
          <a:lstStyle/>
          <a:p>
            <a:endParaRPr lang="en-GB" sz="1800" kern="100" dirty="0">
              <a:effectLst/>
              <a:latin typeface="Consolas" panose="020B0609020204030204" pitchFamily="49" charset="0"/>
              <a:ea typeface="Aptos" panose="020B0004020202020204" pitchFamily="34" charset="0"/>
            </a:endParaRPr>
          </a:p>
        </p:txBody>
      </p:sp>
      <p:sp>
        <p:nvSpPr>
          <p:cNvPr id="187" name="PlaceHolder 3">
            <a:extLst>
              <a:ext uri="{FF2B5EF4-FFF2-40B4-BE49-F238E27FC236}">
                <a16:creationId xmlns:a16="http://schemas.microsoft.com/office/drawing/2014/main" id="{3E0711ED-4A7F-4158-0B13-F2A9B84357E0}"/>
              </a:ext>
            </a:extLst>
          </p:cNvPr>
          <p:cNvSpPr>
            <a:spLocks noGrp="1"/>
          </p:cNvSpPr>
          <p:nvPr>
            <p:ph type="sldNum" idx="22"/>
          </p:nvPr>
        </p:nvSpPr>
        <p:spPr>
          <a:xfrm>
            <a:off x="3884760" y="8685360"/>
            <a:ext cx="2971440" cy="458280"/>
          </a:xfrm>
          <a:prstGeom prst="rect">
            <a:avLst/>
          </a:prstGeom>
          <a:noFill/>
          <a:ln w="0">
            <a:noFill/>
          </a:ln>
        </p:spPr>
        <p:txBody>
          <a:bodyPr anchor="b">
            <a:noAutofit/>
          </a:bodyPr>
          <a:lstStyle>
            <a:lvl1pPr algn="r">
              <a:lnSpc>
                <a:spcPct val="100000"/>
              </a:lnSpc>
              <a:buNone/>
              <a:defRPr lang="en-GB" sz="1200" b="0" strike="noStrike" spc="-1">
                <a:latin typeface="Times New Roman"/>
              </a:defRPr>
            </a:lvl1pPr>
          </a:lstStyle>
          <a:p>
            <a:pPr algn="r">
              <a:lnSpc>
                <a:spcPct val="100000"/>
              </a:lnSpc>
              <a:buNone/>
            </a:pPr>
            <a:fld id="{77171952-CC24-49AF-B09B-5E36F9EAEBF3}" type="slidenum">
              <a:rPr lang="en-GB" sz="1200" b="0" strike="noStrike" spc="-1">
                <a:latin typeface="Times New Roman"/>
              </a:rPr>
              <a:t>30</a:t>
            </a:fld>
            <a:endParaRPr lang="en-GB" sz="1200" b="0" strike="noStrike" spc="-1">
              <a:latin typeface="Times New Roman"/>
            </a:endParaRPr>
          </a:p>
        </p:txBody>
      </p:sp>
    </p:spTree>
    <p:extLst>
      <p:ext uri="{BB962C8B-B14F-4D97-AF65-F5344CB8AC3E}">
        <p14:creationId xmlns:p14="http://schemas.microsoft.com/office/powerpoint/2010/main" val="13131617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 name="PlaceHolder 1"/>
          <p:cNvSpPr>
            <a:spLocks noGrp="1" noRot="1" noChangeAspect="1"/>
          </p:cNvSpPr>
          <p:nvPr>
            <p:ph type="sldImg"/>
          </p:nvPr>
        </p:nvSpPr>
        <p:spPr>
          <a:xfrm>
            <a:off x="685800" y="1143000"/>
            <a:ext cx="5486400" cy="3086100"/>
          </a:xfrm>
          <a:prstGeom prst="rect">
            <a:avLst/>
          </a:prstGeom>
          <a:ln w="0">
            <a:noFill/>
          </a:ln>
        </p:spPr>
      </p:sp>
      <p:sp>
        <p:nvSpPr>
          <p:cNvPr id="147" name="PlaceHolder 2"/>
          <p:cNvSpPr>
            <a:spLocks noGrp="1"/>
          </p:cNvSpPr>
          <p:nvPr>
            <p:ph type="body"/>
          </p:nvPr>
        </p:nvSpPr>
        <p:spPr>
          <a:xfrm>
            <a:off x="685800" y="4400640"/>
            <a:ext cx="5486040" cy="3600000"/>
          </a:xfrm>
          <a:prstGeom prst="rect">
            <a:avLst/>
          </a:prstGeom>
          <a:noFill/>
          <a:ln w="0">
            <a:noFill/>
          </a:ln>
        </p:spPr>
        <p:txBody>
          <a:bodyPr anchor="t">
            <a:noAutofit/>
          </a:bodyPr>
          <a:lstStyle/>
          <a:p>
            <a:endParaRPr lang="en-GB" sz="2000" b="0" strike="noStrike" spc="-1" dirty="0">
              <a:latin typeface="Arial"/>
            </a:endParaRPr>
          </a:p>
        </p:txBody>
      </p:sp>
      <p:sp>
        <p:nvSpPr>
          <p:cNvPr id="148" name="PlaceHolder 3"/>
          <p:cNvSpPr>
            <a:spLocks noGrp="1"/>
          </p:cNvSpPr>
          <p:nvPr>
            <p:ph type="sldNum" idx="9"/>
          </p:nvPr>
        </p:nvSpPr>
        <p:spPr>
          <a:xfrm>
            <a:off x="3884760" y="8685360"/>
            <a:ext cx="2971440" cy="458280"/>
          </a:xfrm>
          <a:prstGeom prst="rect">
            <a:avLst/>
          </a:prstGeom>
          <a:noFill/>
          <a:ln w="0">
            <a:noFill/>
          </a:ln>
        </p:spPr>
        <p:txBody>
          <a:bodyPr anchor="b">
            <a:noAutofit/>
          </a:bodyPr>
          <a:lstStyle>
            <a:lvl1pPr algn="r">
              <a:lnSpc>
                <a:spcPct val="100000"/>
              </a:lnSpc>
              <a:buNone/>
              <a:defRPr lang="en-GB" sz="1200" b="0" strike="noStrike" spc="-1">
                <a:latin typeface="Times New Roman"/>
              </a:defRPr>
            </a:lvl1pPr>
          </a:lstStyle>
          <a:p>
            <a:pPr algn="r">
              <a:lnSpc>
                <a:spcPct val="100000"/>
              </a:lnSpc>
              <a:buNone/>
            </a:pPr>
            <a:fld id="{DDE4EF04-63BF-460C-B7DD-CA6E3B3C7EC6}" type="slidenum">
              <a:rPr lang="en-GB" sz="1200" b="0" strike="noStrike" spc="-1">
                <a:latin typeface="Times New Roman"/>
              </a:rPr>
              <a:t>4</a:t>
            </a:fld>
            <a:endParaRPr lang="en-GB" sz="1200" b="0" strike="noStrike" spc="-1">
              <a:latin typeface="Times New Roman"/>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PlaceHolder 1"/>
          <p:cNvSpPr>
            <a:spLocks noGrp="1" noRot="1" noChangeAspect="1"/>
          </p:cNvSpPr>
          <p:nvPr>
            <p:ph type="sldImg"/>
          </p:nvPr>
        </p:nvSpPr>
        <p:spPr>
          <a:xfrm>
            <a:off x="685800" y="1143000"/>
            <a:ext cx="5486400" cy="3086100"/>
          </a:xfrm>
          <a:prstGeom prst="rect">
            <a:avLst/>
          </a:prstGeom>
          <a:ln w="0">
            <a:noFill/>
          </a:ln>
        </p:spPr>
      </p:sp>
      <p:sp>
        <p:nvSpPr>
          <p:cNvPr id="150" name="PlaceHolder 2"/>
          <p:cNvSpPr>
            <a:spLocks noGrp="1"/>
          </p:cNvSpPr>
          <p:nvPr>
            <p:ph type="body"/>
          </p:nvPr>
        </p:nvSpPr>
        <p:spPr>
          <a:xfrm>
            <a:off x="685800" y="4400640"/>
            <a:ext cx="5486040" cy="3600000"/>
          </a:xfrm>
          <a:prstGeom prst="rect">
            <a:avLst/>
          </a:prstGeom>
          <a:noFill/>
          <a:ln w="0">
            <a:noFill/>
          </a:ln>
        </p:spPr>
        <p:txBody>
          <a:bodyPr anchor="t">
            <a:noAutofit/>
          </a:bodyPr>
          <a:lstStyle/>
          <a:p>
            <a:pPr>
              <a:lnSpc>
                <a:spcPct val="150000"/>
              </a:lnSpc>
            </a:pPr>
            <a:endParaRPr lang="en-GB" sz="1800" kern="100" dirty="0">
              <a:effectLst/>
              <a:latin typeface="Consolas" panose="020B0609020204030204" pitchFamily="49" charset="0"/>
              <a:ea typeface="Aptos" panose="020B0004020202020204" pitchFamily="34" charset="0"/>
            </a:endParaRPr>
          </a:p>
        </p:txBody>
      </p:sp>
      <p:sp>
        <p:nvSpPr>
          <p:cNvPr id="151" name="PlaceHolder 3"/>
          <p:cNvSpPr>
            <a:spLocks noGrp="1"/>
          </p:cNvSpPr>
          <p:nvPr>
            <p:ph type="sldNum" idx="10"/>
          </p:nvPr>
        </p:nvSpPr>
        <p:spPr>
          <a:xfrm>
            <a:off x="3884760" y="8685360"/>
            <a:ext cx="2971440" cy="458280"/>
          </a:xfrm>
          <a:prstGeom prst="rect">
            <a:avLst/>
          </a:prstGeom>
          <a:noFill/>
          <a:ln w="0">
            <a:noFill/>
          </a:ln>
        </p:spPr>
        <p:txBody>
          <a:bodyPr anchor="b">
            <a:noAutofit/>
          </a:bodyPr>
          <a:lstStyle>
            <a:lvl1pPr algn="r">
              <a:lnSpc>
                <a:spcPct val="100000"/>
              </a:lnSpc>
              <a:buNone/>
              <a:defRPr lang="en-GB" sz="1200" b="0" strike="noStrike" spc="-1">
                <a:latin typeface="Times New Roman"/>
              </a:defRPr>
            </a:lvl1pPr>
          </a:lstStyle>
          <a:p>
            <a:pPr algn="r">
              <a:lnSpc>
                <a:spcPct val="100000"/>
              </a:lnSpc>
              <a:buNone/>
            </a:pPr>
            <a:fld id="{78913E34-0182-4C46-B707-A5AAB6A7FF12}" type="slidenum">
              <a:rPr lang="en-GB" sz="1200" b="0" strike="noStrike" spc="-1">
                <a:latin typeface="Times New Roman"/>
              </a:rPr>
              <a:t>5</a:t>
            </a:fld>
            <a:endParaRPr lang="en-GB" sz="1200" b="0" strike="noStrike" spc="-1">
              <a:latin typeface="Times New Roman"/>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PlaceHolder 1"/>
          <p:cNvSpPr>
            <a:spLocks noGrp="1" noRot="1" noChangeAspect="1"/>
          </p:cNvSpPr>
          <p:nvPr>
            <p:ph type="sldImg"/>
          </p:nvPr>
        </p:nvSpPr>
        <p:spPr>
          <a:xfrm>
            <a:off x="685800" y="1143000"/>
            <a:ext cx="5486400" cy="3086100"/>
          </a:xfrm>
          <a:prstGeom prst="rect">
            <a:avLst/>
          </a:prstGeom>
          <a:ln w="0">
            <a:noFill/>
          </a:ln>
        </p:spPr>
      </p:sp>
      <p:sp>
        <p:nvSpPr>
          <p:cNvPr id="153" name="PlaceHolder 2"/>
          <p:cNvSpPr>
            <a:spLocks noGrp="1"/>
          </p:cNvSpPr>
          <p:nvPr>
            <p:ph type="body"/>
          </p:nvPr>
        </p:nvSpPr>
        <p:spPr>
          <a:xfrm>
            <a:off x="685800" y="4400640"/>
            <a:ext cx="5486040" cy="3600000"/>
          </a:xfrm>
          <a:prstGeom prst="rect">
            <a:avLst/>
          </a:prstGeom>
          <a:noFill/>
          <a:ln w="0">
            <a:noFill/>
          </a:ln>
        </p:spPr>
        <p:txBody>
          <a:bodyPr anchor="t">
            <a:noAutofit/>
          </a:bodyPr>
          <a:lstStyle/>
          <a:p>
            <a:endParaRPr lang="en-GB" sz="2000" b="0" strike="noStrike" spc="-1" dirty="0">
              <a:latin typeface="Arial"/>
            </a:endParaRPr>
          </a:p>
        </p:txBody>
      </p:sp>
      <p:sp>
        <p:nvSpPr>
          <p:cNvPr id="154" name="PlaceHolder 3"/>
          <p:cNvSpPr>
            <a:spLocks noGrp="1"/>
          </p:cNvSpPr>
          <p:nvPr>
            <p:ph type="sldNum" idx="11"/>
          </p:nvPr>
        </p:nvSpPr>
        <p:spPr>
          <a:xfrm>
            <a:off x="3884760" y="8685360"/>
            <a:ext cx="2971440" cy="458280"/>
          </a:xfrm>
          <a:prstGeom prst="rect">
            <a:avLst/>
          </a:prstGeom>
          <a:noFill/>
          <a:ln w="0">
            <a:noFill/>
          </a:ln>
        </p:spPr>
        <p:txBody>
          <a:bodyPr anchor="b">
            <a:noAutofit/>
          </a:bodyPr>
          <a:lstStyle>
            <a:lvl1pPr algn="r">
              <a:lnSpc>
                <a:spcPct val="100000"/>
              </a:lnSpc>
              <a:buNone/>
              <a:defRPr lang="en-GB" sz="1200" b="0" strike="noStrike" spc="-1">
                <a:latin typeface="Times New Roman"/>
              </a:defRPr>
            </a:lvl1pPr>
          </a:lstStyle>
          <a:p>
            <a:pPr algn="r">
              <a:lnSpc>
                <a:spcPct val="100000"/>
              </a:lnSpc>
              <a:buNone/>
            </a:pPr>
            <a:fld id="{C41623DB-4874-447F-BAD9-0834DF1F88D9}" type="slidenum">
              <a:rPr lang="en-GB" sz="1200" b="0" strike="noStrike" spc="-1">
                <a:latin typeface="Times New Roman"/>
              </a:rPr>
              <a:t>6</a:t>
            </a:fld>
            <a:endParaRPr lang="en-GB" sz="1200" b="0" strike="noStrike" spc="-1">
              <a:latin typeface="Times New Roman"/>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PlaceHolder 1"/>
          <p:cNvSpPr>
            <a:spLocks noGrp="1" noRot="1" noChangeAspect="1"/>
          </p:cNvSpPr>
          <p:nvPr>
            <p:ph type="sldImg"/>
          </p:nvPr>
        </p:nvSpPr>
        <p:spPr>
          <a:xfrm>
            <a:off x="685800" y="1143000"/>
            <a:ext cx="5486400" cy="3086100"/>
          </a:xfrm>
          <a:prstGeom prst="rect">
            <a:avLst/>
          </a:prstGeom>
          <a:ln w="0">
            <a:noFill/>
          </a:ln>
        </p:spPr>
      </p:sp>
      <p:sp>
        <p:nvSpPr>
          <p:cNvPr id="156" name="PlaceHolder 2"/>
          <p:cNvSpPr>
            <a:spLocks noGrp="1"/>
          </p:cNvSpPr>
          <p:nvPr>
            <p:ph type="body"/>
          </p:nvPr>
        </p:nvSpPr>
        <p:spPr>
          <a:xfrm>
            <a:off x="685800" y="4400640"/>
            <a:ext cx="5486040" cy="3600000"/>
          </a:xfrm>
          <a:prstGeom prst="rect">
            <a:avLst/>
          </a:prstGeom>
          <a:noFill/>
          <a:ln w="0">
            <a:noFill/>
          </a:ln>
        </p:spPr>
        <p:txBody>
          <a:bodyPr anchor="t">
            <a:noAutofit/>
          </a:bodyPr>
          <a:lstStyle/>
          <a:p>
            <a:pPr marL="216000" indent="-216000">
              <a:lnSpc>
                <a:spcPct val="100000"/>
              </a:lnSpc>
              <a:buNone/>
            </a:pPr>
            <a:endParaRPr lang="en-GB" sz="2000" b="0" strike="noStrike" spc="-1">
              <a:latin typeface="Arial"/>
            </a:endParaRPr>
          </a:p>
          <a:p>
            <a:pPr marL="216000" indent="-216000">
              <a:lnSpc>
                <a:spcPct val="100000"/>
              </a:lnSpc>
              <a:buNone/>
            </a:pPr>
            <a:endParaRPr lang="en-GB" sz="2000" b="0" strike="noStrike" spc="-1">
              <a:latin typeface="Arial"/>
            </a:endParaRPr>
          </a:p>
          <a:p>
            <a:pPr marL="216000" indent="-216000">
              <a:lnSpc>
                <a:spcPct val="100000"/>
              </a:lnSpc>
              <a:buNone/>
            </a:pPr>
            <a:endParaRPr lang="en-GB" sz="2000" b="0" strike="noStrike" spc="-1">
              <a:latin typeface="Arial"/>
            </a:endParaRPr>
          </a:p>
        </p:txBody>
      </p:sp>
      <p:sp>
        <p:nvSpPr>
          <p:cNvPr id="157" name="PlaceHolder 3"/>
          <p:cNvSpPr>
            <a:spLocks noGrp="1"/>
          </p:cNvSpPr>
          <p:nvPr>
            <p:ph type="sldNum" idx="12"/>
          </p:nvPr>
        </p:nvSpPr>
        <p:spPr>
          <a:xfrm>
            <a:off x="3884760" y="8685360"/>
            <a:ext cx="2971440" cy="458280"/>
          </a:xfrm>
          <a:prstGeom prst="rect">
            <a:avLst/>
          </a:prstGeom>
          <a:noFill/>
          <a:ln w="0">
            <a:noFill/>
          </a:ln>
        </p:spPr>
        <p:txBody>
          <a:bodyPr anchor="b">
            <a:noAutofit/>
          </a:bodyPr>
          <a:lstStyle>
            <a:lvl1pPr algn="r">
              <a:lnSpc>
                <a:spcPct val="100000"/>
              </a:lnSpc>
              <a:buNone/>
              <a:defRPr lang="en-GB" sz="1200" b="0" strike="noStrike" spc="-1">
                <a:solidFill>
                  <a:srgbClr val="000000"/>
                </a:solidFill>
                <a:latin typeface="+mn-lt"/>
                <a:ea typeface="+mn-ea"/>
              </a:defRPr>
            </a:lvl1pPr>
          </a:lstStyle>
          <a:p>
            <a:pPr algn="r">
              <a:lnSpc>
                <a:spcPct val="100000"/>
              </a:lnSpc>
              <a:buNone/>
            </a:pPr>
            <a:fld id="{735136C8-3744-4E03-8344-E3EA35ED1110}" type="slidenum">
              <a:rPr lang="en-GB" sz="1200" b="0" strike="noStrike" spc="-1">
                <a:solidFill>
                  <a:srgbClr val="000000"/>
                </a:solidFill>
                <a:latin typeface="+mn-lt"/>
                <a:ea typeface="+mn-ea"/>
              </a:rPr>
              <a:t>7</a:t>
            </a:fld>
            <a:endParaRPr lang="en-GB" sz="1200" b="0" strike="noStrike" spc="-1">
              <a:latin typeface="Times New Roman"/>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294A38-78D0-D650-E1D3-AF47D097DF36}"/>
            </a:ext>
          </a:extLst>
        </p:cNvPr>
        <p:cNvGrpSpPr/>
        <p:nvPr/>
      </p:nvGrpSpPr>
      <p:grpSpPr>
        <a:xfrm>
          <a:off x="0" y="0"/>
          <a:ext cx="0" cy="0"/>
          <a:chOff x="0" y="0"/>
          <a:chExt cx="0" cy="0"/>
        </a:xfrm>
      </p:grpSpPr>
      <p:sp>
        <p:nvSpPr>
          <p:cNvPr id="161" name="PlaceHolder 1">
            <a:extLst>
              <a:ext uri="{FF2B5EF4-FFF2-40B4-BE49-F238E27FC236}">
                <a16:creationId xmlns:a16="http://schemas.microsoft.com/office/drawing/2014/main" id="{9DE430FC-5EF3-1266-EF8C-54042BF7A35C}"/>
              </a:ext>
            </a:extLst>
          </p:cNvPr>
          <p:cNvSpPr>
            <a:spLocks noGrp="1" noRot="1" noChangeAspect="1"/>
          </p:cNvSpPr>
          <p:nvPr>
            <p:ph type="sldImg"/>
          </p:nvPr>
        </p:nvSpPr>
        <p:spPr>
          <a:xfrm>
            <a:off x="685800" y="1143000"/>
            <a:ext cx="5486400" cy="3086100"/>
          </a:xfrm>
          <a:prstGeom prst="rect">
            <a:avLst/>
          </a:prstGeom>
          <a:ln w="0">
            <a:noFill/>
          </a:ln>
        </p:spPr>
      </p:sp>
      <p:sp>
        <p:nvSpPr>
          <p:cNvPr id="162" name="PlaceHolder 2">
            <a:extLst>
              <a:ext uri="{FF2B5EF4-FFF2-40B4-BE49-F238E27FC236}">
                <a16:creationId xmlns:a16="http://schemas.microsoft.com/office/drawing/2014/main" id="{0BF2B9B8-605C-C463-D3EF-0F1E1657DB6F}"/>
              </a:ext>
            </a:extLst>
          </p:cNvPr>
          <p:cNvSpPr>
            <a:spLocks noGrp="1"/>
          </p:cNvSpPr>
          <p:nvPr>
            <p:ph type="body"/>
          </p:nvPr>
        </p:nvSpPr>
        <p:spPr>
          <a:xfrm>
            <a:off x="685800" y="4400640"/>
            <a:ext cx="5486040" cy="3600000"/>
          </a:xfrm>
          <a:prstGeom prst="rect">
            <a:avLst/>
          </a:prstGeom>
          <a:noFill/>
          <a:ln w="0">
            <a:noFill/>
          </a:ln>
        </p:spPr>
        <p:txBody>
          <a:bodyPr anchor="t">
            <a:noAutofit/>
          </a:bodyPr>
          <a:lstStyle/>
          <a:p>
            <a:endParaRPr lang="en-GB" sz="2000" kern="100" dirty="0">
              <a:effectLst/>
              <a:latin typeface="Consolas" panose="020B0609020204030204" pitchFamily="49" charset="0"/>
              <a:ea typeface="Aptos" panose="020B0004020202020204" pitchFamily="34" charset="0"/>
            </a:endParaRPr>
          </a:p>
        </p:txBody>
      </p:sp>
      <p:sp>
        <p:nvSpPr>
          <p:cNvPr id="163" name="PlaceHolder 3">
            <a:extLst>
              <a:ext uri="{FF2B5EF4-FFF2-40B4-BE49-F238E27FC236}">
                <a16:creationId xmlns:a16="http://schemas.microsoft.com/office/drawing/2014/main" id="{558E8076-F9E3-7214-09C1-A2969EA6C489}"/>
              </a:ext>
            </a:extLst>
          </p:cNvPr>
          <p:cNvSpPr>
            <a:spLocks noGrp="1"/>
          </p:cNvSpPr>
          <p:nvPr>
            <p:ph type="sldNum" idx="14"/>
          </p:nvPr>
        </p:nvSpPr>
        <p:spPr>
          <a:xfrm>
            <a:off x="3884760" y="8685360"/>
            <a:ext cx="2971440" cy="458280"/>
          </a:xfrm>
          <a:prstGeom prst="rect">
            <a:avLst/>
          </a:prstGeom>
          <a:noFill/>
          <a:ln w="0">
            <a:noFill/>
          </a:ln>
        </p:spPr>
        <p:txBody>
          <a:bodyPr anchor="b">
            <a:noAutofit/>
          </a:bodyPr>
          <a:lstStyle>
            <a:lvl1pPr algn="r">
              <a:lnSpc>
                <a:spcPct val="100000"/>
              </a:lnSpc>
              <a:buNone/>
              <a:defRPr lang="en-GB" sz="1200" b="0" strike="noStrike" spc="-1">
                <a:latin typeface="Times New Roman"/>
              </a:defRPr>
            </a:lvl1pPr>
          </a:lstStyle>
          <a:p>
            <a:pPr algn="r">
              <a:lnSpc>
                <a:spcPct val="100000"/>
              </a:lnSpc>
              <a:buNone/>
            </a:pPr>
            <a:fld id="{C82B0880-ECD2-404D-A0E4-D1ED68E3DF49}" type="slidenum">
              <a:rPr lang="en-GB" sz="1200" b="0" strike="noStrike" spc="-1">
                <a:latin typeface="Times New Roman"/>
              </a:rPr>
              <a:t>8</a:t>
            </a:fld>
            <a:endParaRPr lang="en-GB" sz="1200" b="0" strike="noStrike" spc="-1">
              <a:latin typeface="Times New Roman"/>
            </a:endParaRPr>
          </a:p>
        </p:txBody>
      </p:sp>
    </p:spTree>
    <p:extLst>
      <p:ext uri="{BB962C8B-B14F-4D97-AF65-F5344CB8AC3E}">
        <p14:creationId xmlns:p14="http://schemas.microsoft.com/office/powerpoint/2010/main" val="17583494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FC6C3C-344F-6570-6BED-E5883EC06719}"/>
            </a:ext>
          </a:extLst>
        </p:cNvPr>
        <p:cNvGrpSpPr/>
        <p:nvPr/>
      </p:nvGrpSpPr>
      <p:grpSpPr>
        <a:xfrm>
          <a:off x="0" y="0"/>
          <a:ext cx="0" cy="0"/>
          <a:chOff x="0" y="0"/>
          <a:chExt cx="0" cy="0"/>
        </a:xfrm>
      </p:grpSpPr>
      <p:sp>
        <p:nvSpPr>
          <p:cNvPr id="161" name="PlaceHolder 1">
            <a:extLst>
              <a:ext uri="{FF2B5EF4-FFF2-40B4-BE49-F238E27FC236}">
                <a16:creationId xmlns:a16="http://schemas.microsoft.com/office/drawing/2014/main" id="{FEDB54C6-A33B-5FEB-8BEF-E8443669AB74}"/>
              </a:ext>
            </a:extLst>
          </p:cNvPr>
          <p:cNvSpPr>
            <a:spLocks noGrp="1" noRot="1" noChangeAspect="1"/>
          </p:cNvSpPr>
          <p:nvPr>
            <p:ph type="sldImg"/>
          </p:nvPr>
        </p:nvSpPr>
        <p:spPr>
          <a:xfrm>
            <a:off x="685800" y="1143000"/>
            <a:ext cx="5486400" cy="3086100"/>
          </a:xfrm>
          <a:prstGeom prst="rect">
            <a:avLst/>
          </a:prstGeom>
          <a:ln w="0">
            <a:noFill/>
          </a:ln>
        </p:spPr>
      </p:sp>
      <p:sp>
        <p:nvSpPr>
          <p:cNvPr id="162" name="PlaceHolder 2">
            <a:extLst>
              <a:ext uri="{FF2B5EF4-FFF2-40B4-BE49-F238E27FC236}">
                <a16:creationId xmlns:a16="http://schemas.microsoft.com/office/drawing/2014/main" id="{92BD758D-0E72-976F-9BA0-31C6A8EBFD99}"/>
              </a:ext>
            </a:extLst>
          </p:cNvPr>
          <p:cNvSpPr>
            <a:spLocks noGrp="1"/>
          </p:cNvSpPr>
          <p:nvPr>
            <p:ph type="body"/>
          </p:nvPr>
        </p:nvSpPr>
        <p:spPr>
          <a:xfrm>
            <a:off x="685800" y="4400640"/>
            <a:ext cx="5486040" cy="3600000"/>
          </a:xfrm>
          <a:prstGeom prst="rect">
            <a:avLst/>
          </a:prstGeom>
          <a:noFill/>
          <a:ln w="0">
            <a:noFill/>
          </a:ln>
        </p:spPr>
        <p:txBody>
          <a:bodyPr anchor="t">
            <a:noAutofit/>
          </a:bodyPr>
          <a:lstStyle/>
          <a:p>
            <a:endParaRPr lang="en-GB" sz="2000" b="0" strike="noStrike" spc="-1" dirty="0">
              <a:latin typeface="Arial"/>
            </a:endParaRPr>
          </a:p>
        </p:txBody>
      </p:sp>
      <p:sp>
        <p:nvSpPr>
          <p:cNvPr id="163" name="PlaceHolder 3">
            <a:extLst>
              <a:ext uri="{FF2B5EF4-FFF2-40B4-BE49-F238E27FC236}">
                <a16:creationId xmlns:a16="http://schemas.microsoft.com/office/drawing/2014/main" id="{D510A87A-24E1-0C60-FE1C-D9A836F1077F}"/>
              </a:ext>
            </a:extLst>
          </p:cNvPr>
          <p:cNvSpPr>
            <a:spLocks noGrp="1"/>
          </p:cNvSpPr>
          <p:nvPr>
            <p:ph type="sldNum" idx="14"/>
          </p:nvPr>
        </p:nvSpPr>
        <p:spPr>
          <a:xfrm>
            <a:off x="3884760" y="8685360"/>
            <a:ext cx="2971440" cy="458280"/>
          </a:xfrm>
          <a:prstGeom prst="rect">
            <a:avLst/>
          </a:prstGeom>
          <a:noFill/>
          <a:ln w="0">
            <a:noFill/>
          </a:ln>
        </p:spPr>
        <p:txBody>
          <a:bodyPr anchor="b">
            <a:noAutofit/>
          </a:bodyPr>
          <a:lstStyle>
            <a:lvl1pPr algn="r">
              <a:lnSpc>
                <a:spcPct val="100000"/>
              </a:lnSpc>
              <a:buNone/>
              <a:defRPr lang="en-GB" sz="1200" b="0" strike="noStrike" spc="-1">
                <a:latin typeface="Times New Roman"/>
              </a:defRPr>
            </a:lvl1pPr>
          </a:lstStyle>
          <a:p>
            <a:pPr algn="r">
              <a:lnSpc>
                <a:spcPct val="100000"/>
              </a:lnSpc>
              <a:buNone/>
            </a:pPr>
            <a:fld id="{C82B0880-ECD2-404D-A0E4-D1ED68E3DF49}" type="slidenum">
              <a:rPr lang="en-GB" sz="1200" b="0" strike="noStrike" spc="-1">
                <a:latin typeface="Times New Roman"/>
              </a:rPr>
              <a:t>9</a:t>
            </a:fld>
            <a:endParaRPr lang="en-GB" sz="1200" b="0" strike="noStrike" spc="-1">
              <a:latin typeface="Times New Roman"/>
            </a:endParaRPr>
          </a:p>
        </p:txBody>
      </p:sp>
    </p:spTree>
    <p:extLst>
      <p:ext uri="{BB962C8B-B14F-4D97-AF65-F5344CB8AC3E}">
        <p14:creationId xmlns:p14="http://schemas.microsoft.com/office/powerpoint/2010/main" val="30143427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1"/>
          </p:nvPr>
        </p:nvSpPr>
        <p:spPr/>
        <p:txBody>
          <a:bodyPr/>
          <a:lstStyle/>
          <a:p>
            <a:fld id="{321F4266-EA6D-4A19-9622-65738EF2767E}" type="slidenum">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783720" y="475920"/>
            <a:ext cx="8040240" cy="122364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28" name="PlaceHolder 2"/>
          <p:cNvSpPr>
            <a:spLocks noGrp="1"/>
          </p:cNvSpPr>
          <p:nvPr>
            <p:ph/>
          </p:nvPr>
        </p:nvSpPr>
        <p:spPr>
          <a:xfrm>
            <a:off x="772920" y="2314080"/>
            <a:ext cx="9742320" cy="184212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29" name="PlaceHolder 3"/>
          <p:cNvSpPr>
            <a:spLocks noGrp="1"/>
          </p:cNvSpPr>
          <p:nvPr>
            <p:ph/>
          </p:nvPr>
        </p:nvSpPr>
        <p:spPr>
          <a:xfrm>
            <a:off x="772920" y="4331520"/>
            <a:ext cx="9742320" cy="184212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5" name="PlaceHolder 4"/>
          <p:cNvSpPr>
            <a:spLocks noGrp="1"/>
          </p:cNvSpPr>
          <p:nvPr>
            <p:ph type="sldNum" idx="1"/>
          </p:nvPr>
        </p:nvSpPr>
        <p:spPr/>
        <p:txBody>
          <a:bodyPr/>
          <a:lstStyle/>
          <a:p>
            <a:fld id="{D24B5FB9-2C48-4DE6-9FD7-0267AE59C1D2}" type="slidenum">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783720" y="475920"/>
            <a:ext cx="8040240" cy="122364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31" name="PlaceHolder 2"/>
          <p:cNvSpPr>
            <a:spLocks noGrp="1"/>
          </p:cNvSpPr>
          <p:nvPr>
            <p:ph/>
          </p:nvPr>
        </p:nvSpPr>
        <p:spPr>
          <a:xfrm>
            <a:off x="772920" y="2314080"/>
            <a:ext cx="4754160" cy="184212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32" name="PlaceHolder 3"/>
          <p:cNvSpPr>
            <a:spLocks noGrp="1"/>
          </p:cNvSpPr>
          <p:nvPr>
            <p:ph/>
          </p:nvPr>
        </p:nvSpPr>
        <p:spPr>
          <a:xfrm>
            <a:off x="5765040" y="2314080"/>
            <a:ext cx="4754160" cy="184212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33" name="PlaceHolder 4"/>
          <p:cNvSpPr>
            <a:spLocks noGrp="1"/>
          </p:cNvSpPr>
          <p:nvPr>
            <p:ph/>
          </p:nvPr>
        </p:nvSpPr>
        <p:spPr>
          <a:xfrm>
            <a:off x="772920" y="4331520"/>
            <a:ext cx="4754160" cy="184212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34" name="PlaceHolder 5"/>
          <p:cNvSpPr>
            <a:spLocks noGrp="1"/>
          </p:cNvSpPr>
          <p:nvPr>
            <p:ph/>
          </p:nvPr>
        </p:nvSpPr>
        <p:spPr>
          <a:xfrm>
            <a:off x="5765040" y="4331520"/>
            <a:ext cx="4754160" cy="184212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7" name="PlaceHolder 6"/>
          <p:cNvSpPr>
            <a:spLocks noGrp="1"/>
          </p:cNvSpPr>
          <p:nvPr>
            <p:ph type="sldNum" idx="1"/>
          </p:nvPr>
        </p:nvSpPr>
        <p:spPr/>
        <p:txBody>
          <a:bodyPr/>
          <a:lstStyle/>
          <a:p>
            <a:fld id="{B78CFF52-FE9B-4AAA-8BD0-42AEBD4640CD}" type="slidenum">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783720" y="475920"/>
            <a:ext cx="8040240" cy="122364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36" name="PlaceHolder 2"/>
          <p:cNvSpPr>
            <a:spLocks noGrp="1"/>
          </p:cNvSpPr>
          <p:nvPr>
            <p:ph/>
          </p:nvPr>
        </p:nvSpPr>
        <p:spPr>
          <a:xfrm>
            <a:off x="772920" y="2314080"/>
            <a:ext cx="3136680" cy="184212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37" name="PlaceHolder 3"/>
          <p:cNvSpPr>
            <a:spLocks noGrp="1"/>
          </p:cNvSpPr>
          <p:nvPr>
            <p:ph/>
          </p:nvPr>
        </p:nvSpPr>
        <p:spPr>
          <a:xfrm>
            <a:off x="4066920" y="2314080"/>
            <a:ext cx="3136680" cy="184212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38" name="PlaceHolder 4"/>
          <p:cNvSpPr>
            <a:spLocks noGrp="1"/>
          </p:cNvSpPr>
          <p:nvPr>
            <p:ph/>
          </p:nvPr>
        </p:nvSpPr>
        <p:spPr>
          <a:xfrm>
            <a:off x="7360560" y="2314080"/>
            <a:ext cx="3136680" cy="184212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39" name="PlaceHolder 5"/>
          <p:cNvSpPr>
            <a:spLocks noGrp="1"/>
          </p:cNvSpPr>
          <p:nvPr>
            <p:ph/>
          </p:nvPr>
        </p:nvSpPr>
        <p:spPr>
          <a:xfrm>
            <a:off x="772920" y="4331520"/>
            <a:ext cx="3136680" cy="184212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40" name="PlaceHolder 6"/>
          <p:cNvSpPr>
            <a:spLocks noGrp="1"/>
          </p:cNvSpPr>
          <p:nvPr>
            <p:ph/>
          </p:nvPr>
        </p:nvSpPr>
        <p:spPr>
          <a:xfrm>
            <a:off x="4066920" y="4331520"/>
            <a:ext cx="3136680" cy="184212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41" name="PlaceHolder 7"/>
          <p:cNvSpPr>
            <a:spLocks noGrp="1"/>
          </p:cNvSpPr>
          <p:nvPr>
            <p:ph/>
          </p:nvPr>
        </p:nvSpPr>
        <p:spPr>
          <a:xfrm>
            <a:off x="7360560" y="4331520"/>
            <a:ext cx="3136680" cy="184212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9" name="PlaceHolder 8"/>
          <p:cNvSpPr>
            <a:spLocks noGrp="1"/>
          </p:cNvSpPr>
          <p:nvPr>
            <p:ph type="sldNum" idx="1"/>
          </p:nvPr>
        </p:nvSpPr>
        <p:spPr/>
        <p:txBody>
          <a:bodyPr/>
          <a:lstStyle/>
          <a:p>
            <a:fld id="{41E73CC1-C354-4C4B-B859-F47CFE7EE3FB}" type="slidenum">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6C40D-D6BC-4D4D-AF4C-44A15AE979CC}"/>
              </a:ext>
            </a:extLst>
          </p:cNvPr>
          <p:cNvSpPr>
            <a:spLocks noGrp="1"/>
          </p:cNvSpPr>
          <p:nvPr>
            <p:ph type="title"/>
          </p:nvPr>
        </p:nvSpPr>
        <p:spPr>
          <a:xfrm>
            <a:off x="783773" y="475866"/>
            <a:ext cx="8250058" cy="1224153"/>
          </a:xfrm>
        </p:spPr>
        <p:txBody>
          <a:bodyPr>
            <a:normAutofit/>
          </a:bodyPr>
          <a:lstStyle>
            <a:lvl1pPr>
              <a:lnSpc>
                <a:spcPts val="3470"/>
              </a:lnSpc>
              <a:spcBef>
                <a:spcPts val="750"/>
              </a:spcBef>
              <a:defRPr sz="3600">
                <a:solidFill>
                  <a:srgbClr val="B5121B"/>
                </a:solidFill>
                <a:latin typeface="Calibri" panose="020F0502020204030204" pitchFamily="34" charset="0"/>
                <a:cs typeface="Calibri" panose="020F0502020204030204" pitchFamily="34" charset="0"/>
              </a:defRPr>
            </a:lvl1pPr>
          </a:lstStyle>
          <a:p>
            <a:r>
              <a:rPr lang="en-US" dirty="0"/>
              <a:t>Click to edit Master title style</a:t>
            </a:r>
            <a:endParaRPr lang="en-GB" dirty="0"/>
          </a:p>
        </p:txBody>
      </p:sp>
      <p:sp>
        <p:nvSpPr>
          <p:cNvPr id="3" name="Content Placeholder 2">
            <a:extLst>
              <a:ext uri="{FF2B5EF4-FFF2-40B4-BE49-F238E27FC236}">
                <a16:creationId xmlns:a16="http://schemas.microsoft.com/office/drawing/2014/main" id="{BBD462D4-273F-48E4-BC67-135E64C37926}"/>
              </a:ext>
            </a:extLst>
          </p:cNvPr>
          <p:cNvSpPr>
            <a:spLocks noGrp="1"/>
          </p:cNvSpPr>
          <p:nvPr>
            <p:ph idx="1"/>
          </p:nvPr>
        </p:nvSpPr>
        <p:spPr>
          <a:xfrm>
            <a:off x="783773" y="2313991"/>
            <a:ext cx="9808029" cy="3862971"/>
          </a:xfrm>
        </p:spPr>
        <p:txBody>
          <a:bodyPr/>
          <a:lstStyle>
            <a:lvl1pPr>
              <a:buClr>
                <a:srgbClr val="AEB4B9"/>
              </a:buClr>
              <a:defRPr sz="2600">
                <a:solidFill>
                  <a:schemeClr val="tx1"/>
                </a:solidFill>
              </a:defRPr>
            </a:lvl1pPr>
            <a:lvl2pPr>
              <a:buClr>
                <a:srgbClr val="AEB4B9"/>
              </a:buClr>
              <a:defRPr>
                <a:solidFill>
                  <a:schemeClr val="tx1"/>
                </a:solidFill>
              </a:defRPr>
            </a:lvl2pPr>
            <a:lvl3pPr>
              <a:buClr>
                <a:srgbClr val="AEB4B9"/>
              </a:buClr>
              <a:defRPr>
                <a:solidFill>
                  <a:schemeClr val="tx1"/>
                </a:solidFill>
              </a:defRPr>
            </a:lvl3pPr>
            <a:lvl4pPr>
              <a:buClr>
                <a:srgbClr val="AEB4B9"/>
              </a:buClr>
              <a:defRPr>
                <a:solidFill>
                  <a:schemeClr val="tx1"/>
                </a:solidFill>
              </a:defRPr>
            </a:lvl4pPr>
            <a:lvl5pPr>
              <a:buClr>
                <a:srgbClr val="AEB4B9"/>
              </a:buClr>
              <a:defRPr>
                <a:solidFill>
                  <a:schemeClr val="tx1"/>
                </a:solidFill>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8" name="object 4">
            <a:extLst>
              <a:ext uri="{FF2B5EF4-FFF2-40B4-BE49-F238E27FC236}">
                <a16:creationId xmlns:a16="http://schemas.microsoft.com/office/drawing/2014/main" id="{A95A3A47-0757-4333-ACCD-258450620A52}"/>
              </a:ext>
              <a:ext uri="{C183D7F6-B498-43B3-948B-1728B52AA6E4}">
                <adec:decorative xmlns:adec="http://schemas.microsoft.com/office/drawing/2017/decorative" val="1"/>
              </a:ext>
            </a:extLst>
          </p:cNvPr>
          <p:cNvSpPr/>
          <p:nvPr userDrawn="1"/>
        </p:nvSpPr>
        <p:spPr>
          <a:xfrm>
            <a:off x="811766" y="1841477"/>
            <a:ext cx="1584325" cy="0"/>
          </a:xfrm>
          <a:custGeom>
            <a:avLst/>
            <a:gdLst/>
            <a:ahLst/>
            <a:cxnLst/>
            <a:rect l="l" t="t" r="r" b="b"/>
            <a:pathLst>
              <a:path w="1584325">
                <a:moveTo>
                  <a:pt x="0" y="0"/>
                </a:moveTo>
                <a:lnTo>
                  <a:pt x="1583728" y="0"/>
                </a:lnTo>
              </a:path>
            </a:pathLst>
          </a:custGeom>
          <a:ln w="16929">
            <a:solidFill>
              <a:srgbClr val="A6ADB1"/>
            </a:solidFill>
          </a:ln>
        </p:spPr>
        <p:txBody>
          <a:bodyPr wrap="square" lIns="0" tIns="0" rIns="0" bIns="0" rtlCol="0"/>
          <a:lstStyle/>
          <a:p>
            <a:endParaRPr/>
          </a:p>
        </p:txBody>
      </p:sp>
      <p:sp>
        <p:nvSpPr>
          <p:cNvPr id="13" name="Slide Number Placeholder 5">
            <a:extLst>
              <a:ext uri="{FF2B5EF4-FFF2-40B4-BE49-F238E27FC236}">
                <a16:creationId xmlns:a16="http://schemas.microsoft.com/office/drawing/2014/main" id="{0DE9228C-9B11-4DC9-8F13-D4D1ED507AE8}"/>
              </a:ext>
            </a:extLst>
          </p:cNvPr>
          <p:cNvSpPr>
            <a:spLocks noGrp="1"/>
          </p:cNvSpPr>
          <p:nvPr>
            <p:ph type="sldNum" sz="quarter" idx="4"/>
          </p:nvPr>
        </p:nvSpPr>
        <p:spPr>
          <a:xfrm>
            <a:off x="8955058" y="6092983"/>
            <a:ext cx="2743200" cy="365125"/>
          </a:xfrm>
          <a:prstGeom prst="rect">
            <a:avLst/>
          </a:prstGeom>
        </p:spPr>
        <p:txBody>
          <a:bodyPr vert="horz" lIns="91440" tIns="45720" rIns="91440" bIns="45720" rtlCol="0" anchor="ctr"/>
          <a:lstStyle>
            <a:lvl1pPr algn="r">
              <a:defRPr sz="1800">
                <a:solidFill>
                  <a:srgbClr val="414042"/>
                </a:solidFill>
              </a:defRPr>
            </a:lvl1pPr>
          </a:lstStyle>
          <a:p>
            <a:fld id="{6998E55D-8E2A-4AFE-A61C-B5DBBB7761E7}" type="slidenum">
              <a:rPr lang="en-GB" smtClean="0"/>
              <a:pPr/>
              <a:t>‹#›</a:t>
            </a:fld>
            <a:endParaRPr lang="en-GB"/>
          </a:p>
        </p:txBody>
      </p:sp>
      <p:pic>
        <p:nvPicPr>
          <p:cNvPr id="14" name="Picture 13" descr="Lancaster University">
            <a:extLst>
              <a:ext uri="{FF2B5EF4-FFF2-40B4-BE49-F238E27FC236}">
                <a16:creationId xmlns:a16="http://schemas.microsoft.com/office/drawing/2014/main" id="{0D9761CB-0BB4-44A2-BF26-F0470B4DCFE7}"/>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324359" y="762000"/>
            <a:ext cx="2098889" cy="663520"/>
          </a:xfrm>
          <a:prstGeom prst="rect">
            <a:avLst/>
          </a:prstGeom>
        </p:spPr>
      </p:pic>
    </p:spTree>
    <p:extLst>
      <p:ext uri="{BB962C8B-B14F-4D97-AF65-F5344CB8AC3E}">
        <p14:creationId xmlns:p14="http://schemas.microsoft.com/office/powerpoint/2010/main" val="420212602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2"/>
          </p:nvPr>
        </p:nvSpPr>
        <p:spPr/>
        <p:txBody>
          <a:bodyPr/>
          <a:lstStyle/>
          <a:p>
            <a:fld id="{2937742A-FF59-43CE-BD0C-92E69541DC49}" type="slidenum">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8" name="PlaceHolder 1"/>
          <p:cNvSpPr>
            <a:spLocks noGrp="1"/>
          </p:cNvSpPr>
          <p:nvPr>
            <p:ph type="title"/>
          </p:nvPr>
        </p:nvSpPr>
        <p:spPr>
          <a:xfrm>
            <a:off x="783720" y="475920"/>
            <a:ext cx="8040240" cy="122364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49" name="PlaceHolder 2"/>
          <p:cNvSpPr>
            <a:spLocks noGrp="1"/>
          </p:cNvSpPr>
          <p:nvPr>
            <p:ph type="subTitle"/>
          </p:nvPr>
        </p:nvSpPr>
        <p:spPr>
          <a:xfrm>
            <a:off x="772920" y="2314080"/>
            <a:ext cx="9742320" cy="3862440"/>
          </a:xfrm>
          <a:prstGeom prst="rect">
            <a:avLst/>
          </a:prstGeom>
          <a:noFill/>
          <a:ln w="0">
            <a:noFill/>
          </a:ln>
        </p:spPr>
        <p:txBody>
          <a:bodyPr lIns="0" tIns="0" rIns="0" bIns="0" anchor="ctr">
            <a:noAutofit/>
          </a:bodyPr>
          <a:lstStyle/>
          <a:p>
            <a:pPr algn="ctr">
              <a:buNone/>
            </a:pPr>
            <a:endParaRPr lang="en-GB" sz="3200" b="0" strike="noStrike" spc="-1">
              <a:latin typeface="Arial"/>
            </a:endParaRPr>
          </a:p>
        </p:txBody>
      </p:sp>
      <p:sp>
        <p:nvSpPr>
          <p:cNvPr id="4" name="PlaceHolder 3"/>
          <p:cNvSpPr>
            <a:spLocks noGrp="1"/>
          </p:cNvSpPr>
          <p:nvPr>
            <p:ph type="sldNum" idx="2"/>
          </p:nvPr>
        </p:nvSpPr>
        <p:spPr/>
        <p:txBody>
          <a:bodyPr/>
          <a:lstStyle/>
          <a:p>
            <a:fld id="{1A6F7109-DBA0-4B05-BB92-35DD26413FEB}" type="slidenum">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783720" y="475920"/>
            <a:ext cx="8040240" cy="122364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51" name="PlaceHolder 2"/>
          <p:cNvSpPr>
            <a:spLocks noGrp="1"/>
          </p:cNvSpPr>
          <p:nvPr>
            <p:ph/>
          </p:nvPr>
        </p:nvSpPr>
        <p:spPr>
          <a:xfrm>
            <a:off x="772920" y="2314080"/>
            <a:ext cx="9742320" cy="38624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4" name="PlaceHolder 3"/>
          <p:cNvSpPr>
            <a:spLocks noGrp="1"/>
          </p:cNvSpPr>
          <p:nvPr>
            <p:ph type="sldNum" idx="2"/>
          </p:nvPr>
        </p:nvSpPr>
        <p:spPr/>
        <p:txBody>
          <a:bodyPr/>
          <a:lstStyle/>
          <a:p>
            <a:fld id="{4D79B15A-A3A8-4662-88A8-067DC44D69AF}" type="slidenum">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783720" y="475920"/>
            <a:ext cx="8040240" cy="122364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53" name="PlaceHolder 2"/>
          <p:cNvSpPr>
            <a:spLocks noGrp="1"/>
          </p:cNvSpPr>
          <p:nvPr>
            <p:ph/>
          </p:nvPr>
        </p:nvSpPr>
        <p:spPr>
          <a:xfrm>
            <a:off x="772920" y="2314080"/>
            <a:ext cx="4754160" cy="38624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54" name="PlaceHolder 3"/>
          <p:cNvSpPr>
            <a:spLocks noGrp="1"/>
          </p:cNvSpPr>
          <p:nvPr>
            <p:ph/>
          </p:nvPr>
        </p:nvSpPr>
        <p:spPr>
          <a:xfrm>
            <a:off x="5765040" y="2314080"/>
            <a:ext cx="4754160" cy="38624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5" name="PlaceHolder 4"/>
          <p:cNvSpPr>
            <a:spLocks noGrp="1"/>
          </p:cNvSpPr>
          <p:nvPr>
            <p:ph type="sldNum" idx="2"/>
          </p:nvPr>
        </p:nvSpPr>
        <p:spPr/>
        <p:txBody>
          <a:bodyPr/>
          <a:lstStyle/>
          <a:p>
            <a:fld id="{B8BBE77F-B478-4975-9C8F-122A3E9FC5D8}" type="slidenum">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5" name="PlaceHolder 1"/>
          <p:cNvSpPr>
            <a:spLocks noGrp="1"/>
          </p:cNvSpPr>
          <p:nvPr>
            <p:ph type="title"/>
          </p:nvPr>
        </p:nvSpPr>
        <p:spPr>
          <a:xfrm>
            <a:off x="783720" y="475920"/>
            <a:ext cx="8040240" cy="122364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3" name="PlaceHolder 2"/>
          <p:cNvSpPr>
            <a:spLocks noGrp="1"/>
          </p:cNvSpPr>
          <p:nvPr>
            <p:ph type="sldNum" idx="2"/>
          </p:nvPr>
        </p:nvSpPr>
        <p:spPr/>
        <p:txBody>
          <a:bodyPr/>
          <a:lstStyle/>
          <a:p>
            <a:fld id="{2DC130C6-24B7-49A6-A92E-334BAA9C0E57}" type="slidenum">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6" name="PlaceHolder 1"/>
          <p:cNvSpPr>
            <a:spLocks noGrp="1"/>
          </p:cNvSpPr>
          <p:nvPr>
            <p:ph type="subTitle"/>
          </p:nvPr>
        </p:nvSpPr>
        <p:spPr>
          <a:xfrm>
            <a:off x="783720" y="475920"/>
            <a:ext cx="8040240" cy="5673240"/>
          </a:xfrm>
          <a:prstGeom prst="rect">
            <a:avLst/>
          </a:prstGeom>
          <a:noFill/>
          <a:ln w="0">
            <a:noFill/>
          </a:ln>
        </p:spPr>
        <p:txBody>
          <a:bodyPr lIns="0" tIns="0" rIns="0" bIns="0" anchor="ctr">
            <a:noAutofit/>
          </a:bodyPr>
          <a:lstStyle/>
          <a:p>
            <a:pPr algn="ctr">
              <a:buNone/>
            </a:pPr>
            <a:endParaRPr lang="en-GB" sz="3200" b="0" strike="noStrike" spc="-1">
              <a:latin typeface="Arial"/>
            </a:endParaRPr>
          </a:p>
        </p:txBody>
      </p:sp>
      <p:sp>
        <p:nvSpPr>
          <p:cNvPr id="3" name="PlaceHolder 2"/>
          <p:cNvSpPr>
            <a:spLocks noGrp="1"/>
          </p:cNvSpPr>
          <p:nvPr>
            <p:ph type="sldNum" idx="2"/>
          </p:nvPr>
        </p:nvSpPr>
        <p:spPr/>
        <p:txBody>
          <a:bodyPr/>
          <a:lstStyle/>
          <a:p>
            <a:fld id="{7F3ECC70-00E7-411C-99B9-576F6C9F1221}"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783720" y="475920"/>
            <a:ext cx="8040240" cy="122364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7" name="PlaceHolder 2"/>
          <p:cNvSpPr>
            <a:spLocks noGrp="1"/>
          </p:cNvSpPr>
          <p:nvPr>
            <p:ph type="subTitle"/>
          </p:nvPr>
        </p:nvSpPr>
        <p:spPr>
          <a:xfrm>
            <a:off x="772920" y="2314080"/>
            <a:ext cx="9742320" cy="3862440"/>
          </a:xfrm>
          <a:prstGeom prst="rect">
            <a:avLst/>
          </a:prstGeom>
          <a:noFill/>
          <a:ln w="0">
            <a:noFill/>
          </a:ln>
        </p:spPr>
        <p:txBody>
          <a:bodyPr lIns="0" tIns="0" rIns="0" bIns="0" anchor="ctr">
            <a:noAutofit/>
          </a:bodyPr>
          <a:lstStyle/>
          <a:p>
            <a:pPr algn="ctr">
              <a:buNone/>
            </a:pPr>
            <a:endParaRPr lang="en-GB" sz="3200" b="0" strike="noStrike" spc="-1">
              <a:latin typeface="Arial"/>
            </a:endParaRPr>
          </a:p>
        </p:txBody>
      </p:sp>
      <p:sp>
        <p:nvSpPr>
          <p:cNvPr id="4" name="PlaceHolder 3"/>
          <p:cNvSpPr>
            <a:spLocks noGrp="1"/>
          </p:cNvSpPr>
          <p:nvPr>
            <p:ph type="sldNum" idx="1"/>
          </p:nvPr>
        </p:nvSpPr>
        <p:spPr/>
        <p:txBody>
          <a:bodyPr/>
          <a:lstStyle/>
          <a:p>
            <a:fld id="{81B66CD6-E938-4C4C-8651-62B54CC69BB3}" type="slidenum">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783720" y="475920"/>
            <a:ext cx="8040240" cy="122364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58" name="PlaceHolder 2"/>
          <p:cNvSpPr>
            <a:spLocks noGrp="1"/>
          </p:cNvSpPr>
          <p:nvPr>
            <p:ph/>
          </p:nvPr>
        </p:nvSpPr>
        <p:spPr>
          <a:xfrm>
            <a:off x="772920" y="2314080"/>
            <a:ext cx="4754160" cy="184212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59" name="PlaceHolder 3"/>
          <p:cNvSpPr>
            <a:spLocks noGrp="1"/>
          </p:cNvSpPr>
          <p:nvPr>
            <p:ph/>
          </p:nvPr>
        </p:nvSpPr>
        <p:spPr>
          <a:xfrm>
            <a:off x="5765040" y="2314080"/>
            <a:ext cx="4754160" cy="38624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60" name="PlaceHolder 4"/>
          <p:cNvSpPr>
            <a:spLocks noGrp="1"/>
          </p:cNvSpPr>
          <p:nvPr>
            <p:ph/>
          </p:nvPr>
        </p:nvSpPr>
        <p:spPr>
          <a:xfrm>
            <a:off x="772920" y="4331520"/>
            <a:ext cx="4754160" cy="184212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6" name="PlaceHolder 5"/>
          <p:cNvSpPr>
            <a:spLocks noGrp="1"/>
          </p:cNvSpPr>
          <p:nvPr>
            <p:ph type="sldNum" idx="2"/>
          </p:nvPr>
        </p:nvSpPr>
        <p:spPr/>
        <p:txBody>
          <a:bodyPr/>
          <a:lstStyle/>
          <a:p>
            <a:fld id="{2C73AEF0-6D60-42AF-AA29-F5F96ADE4F80}" type="slidenum">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783720" y="475920"/>
            <a:ext cx="8040240" cy="122364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62" name="PlaceHolder 2"/>
          <p:cNvSpPr>
            <a:spLocks noGrp="1"/>
          </p:cNvSpPr>
          <p:nvPr>
            <p:ph/>
          </p:nvPr>
        </p:nvSpPr>
        <p:spPr>
          <a:xfrm>
            <a:off x="772920" y="2314080"/>
            <a:ext cx="4754160" cy="38624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63" name="PlaceHolder 3"/>
          <p:cNvSpPr>
            <a:spLocks noGrp="1"/>
          </p:cNvSpPr>
          <p:nvPr>
            <p:ph/>
          </p:nvPr>
        </p:nvSpPr>
        <p:spPr>
          <a:xfrm>
            <a:off x="5765040" y="2314080"/>
            <a:ext cx="4754160" cy="184212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64" name="PlaceHolder 4"/>
          <p:cNvSpPr>
            <a:spLocks noGrp="1"/>
          </p:cNvSpPr>
          <p:nvPr>
            <p:ph/>
          </p:nvPr>
        </p:nvSpPr>
        <p:spPr>
          <a:xfrm>
            <a:off x="5765040" y="4331520"/>
            <a:ext cx="4754160" cy="184212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6" name="PlaceHolder 5"/>
          <p:cNvSpPr>
            <a:spLocks noGrp="1"/>
          </p:cNvSpPr>
          <p:nvPr>
            <p:ph type="sldNum" idx="2"/>
          </p:nvPr>
        </p:nvSpPr>
        <p:spPr/>
        <p:txBody>
          <a:bodyPr/>
          <a:lstStyle/>
          <a:p>
            <a:fld id="{724B1A12-F609-459B-BA8B-A981C3C9A277}" type="slidenum">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783720" y="475920"/>
            <a:ext cx="8040240" cy="122364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66" name="PlaceHolder 2"/>
          <p:cNvSpPr>
            <a:spLocks noGrp="1"/>
          </p:cNvSpPr>
          <p:nvPr>
            <p:ph/>
          </p:nvPr>
        </p:nvSpPr>
        <p:spPr>
          <a:xfrm>
            <a:off x="772920" y="2314080"/>
            <a:ext cx="4754160" cy="184212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67" name="PlaceHolder 3"/>
          <p:cNvSpPr>
            <a:spLocks noGrp="1"/>
          </p:cNvSpPr>
          <p:nvPr>
            <p:ph/>
          </p:nvPr>
        </p:nvSpPr>
        <p:spPr>
          <a:xfrm>
            <a:off x="5765040" y="2314080"/>
            <a:ext cx="4754160" cy="184212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68" name="PlaceHolder 4"/>
          <p:cNvSpPr>
            <a:spLocks noGrp="1"/>
          </p:cNvSpPr>
          <p:nvPr>
            <p:ph/>
          </p:nvPr>
        </p:nvSpPr>
        <p:spPr>
          <a:xfrm>
            <a:off x="772920" y="4331520"/>
            <a:ext cx="9742320" cy="184212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6" name="PlaceHolder 5"/>
          <p:cNvSpPr>
            <a:spLocks noGrp="1"/>
          </p:cNvSpPr>
          <p:nvPr>
            <p:ph type="sldNum" idx="2"/>
          </p:nvPr>
        </p:nvSpPr>
        <p:spPr/>
        <p:txBody>
          <a:bodyPr/>
          <a:lstStyle/>
          <a:p>
            <a:fld id="{AC4EC818-58B0-4CEB-A748-D0E8EB1EE0FB}" type="slidenum">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783720" y="475920"/>
            <a:ext cx="8040240" cy="122364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70" name="PlaceHolder 2"/>
          <p:cNvSpPr>
            <a:spLocks noGrp="1"/>
          </p:cNvSpPr>
          <p:nvPr>
            <p:ph/>
          </p:nvPr>
        </p:nvSpPr>
        <p:spPr>
          <a:xfrm>
            <a:off x="772920" y="2314080"/>
            <a:ext cx="9742320" cy="184212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71" name="PlaceHolder 3"/>
          <p:cNvSpPr>
            <a:spLocks noGrp="1"/>
          </p:cNvSpPr>
          <p:nvPr>
            <p:ph/>
          </p:nvPr>
        </p:nvSpPr>
        <p:spPr>
          <a:xfrm>
            <a:off x="772920" y="4331520"/>
            <a:ext cx="9742320" cy="184212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5" name="PlaceHolder 4"/>
          <p:cNvSpPr>
            <a:spLocks noGrp="1"/>
          </p:cNvSpPr>
          <p:nvPr>
            <p:ph type="sldNum" idx="2"/>
          </p:nvPr>
        </p:nvSpPr>
        <p:spPr/>
        <p:txBody>
          <a:bodyPr/>
          <a:lstStyle/>
          <a:p>
            <a:fld id="{1508CB53-F1DD-46FF-A6CC-78756C845977}" type="slidenum">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783720" y="475920"/>
            <a:ext cx="8040240" cy="122364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73" name="PlaceHolder 2"/>
          <p:cNvSpPr>
            <a:spLocks noGrp="1"/>
          </p:cNvSpPr>
          <p:nvPr>
            <p:ph/>
          </p:nvPr>
        </p:nvSpPr>
        <p:spPr>
          <a:xfrm>
            <a:off x="772920" y="2314080"/>
            <a:ext cx="4754160" cy="184212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74" name="PlaceHolder 3"/>
          <p:cNvSpPr>
            <a:spLocks noGrp="1"/>
          </p:cNvSpPr>
          <p:nvPr>
            <p:ph/>
          </p:nvPr>
        </p:nvSpPr>
        <p:spPr>
          <a:xfrm>
            <a:off x="5765040" y="2314080"/>
            <a:ext cx="4754160" cy="184212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75" name="PlaceHolder 4"/>
          <p:cNvSpPr>
            <a:spLocks noGrp="1"/>
          </p:cNvSpPr>
          <p:nvPr>
            <p:ph/>
          </p:nvPr>
        </p:nvSpPr>
        <p:spPr>
          <a:xfrm>
            <a:off x="772920" y="4331520"/>
            <a:ext cx="4754160" cy="184212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76" name="PlaceHolder 5"/>
          <p:cNvSpPr>
            <a:spLocks noGrp="1"/>
          </p:cNvSpPr>
          <p:nvPr>
            <p:ph/>
          </p:nvPr>
        </p:nvSpPr>
        <p:spPr>
          <a:xfrm>
            <a:off x="5765040" y="4331520"/>
            <a:ext cx="4754160" cy="184212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7" name="PlaceHolder 6"/>
          <p:cNvSpPr>
            <a:spLocks noGrp="1"/>
          </p:cNvSpPr>
          <p:nvPr>
            <p:ph type="sldNum" idx="2"/>
          </p:nvPr>
        </p:nvSpPr>
        <p:spPr/>
        <p:txBody>
          <a:bodyPr/>
          <a:lstStyle/>
          <a:p>
            <a:fld id="{E7AEED6C-075C-4DC8-AE82-5958E9509AE9}" type="slidenum">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7" name="PlaceHolder 1"/>
          <p:cNvSpPr>
            <a:spLocks noGrp="1"/>
          </p:cNvSpPr>
          <p:nvPr>
            <p:ph type="title"/>
          </p:nvPr>
        </p:nvSpPr>
        <p:spPr>
          <a:xfrm>
            <a:off x="783720" y="475920"/>
            <a:ext cx="8040240" cy="122364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78" name="PlaceHolder 2"/>
          <p:cNvSpPr>
            <a:spLocks noGrp="1"/>
          </p:cNvSpPr>
          <p:nvPr>
            <p:ph/>
          </p:nvPr>
        </p:nvSpPr>
        <p:spPr>
          <a:xfrm>
            <a:off x="772920" y="2314080"/>
            <a:ext cx="3136680" cy="184212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79" name="PlaceHolder 3"/>
          <p:cNvSpPr>
            <a:spLocks noGrp="1"/>
          </p:cNvSpPr>
          <p:nvPr>
            <p:ph/>
          </p:nvPr>
        </p:nvSpPr>
        <p:spPr>
          <a:xfrm>
            <a:off x="4066920" y="2314080"/>
            <a:ext cx="3136680" cy="184212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80" name="PlaceHolder 4"/>
          <p:cNvSpPr>
            <a:spLocks noGrp="1"/>
          </p:cNvSpPr>
          <p:nvPr>
            <p:ph/>
          </p:nvPr>
        </p:nvSpPr>
        <p:spPr>
          <a:xfrm>
            <a:off x="7360560" y="2314080"/>
            <a:ext cx="3136680" cy="184212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81" name="PlaceHolder 5"/>
          <p:cNvSpPr>
            <a:spLocks noGrp="1"/>
          </p:cNvSpPr>
          <p:nvPr>
            <p:ph/>
          </p:nvPr>
        </p:nvSpPr>
        <p:spPr>
          <a:xfrm>
            <a:off x="772920" y="4331520"/>
            <a:ext cx="3136680" cy="184212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82" name="PlaceHolder 6"/>
          <p:cNvSpPr>
            <a:spLocks noGrp="1"/>
          </p:cNvSpPr>
          <p:nvPr>
            <p:ph/>
          </p:nvPr>
        </p:nvSpPr>
        <p:spPr>
          <a:xfrm>
            <a:off x="4066920" y="4331520"/>
            <a:ext cx="3136680" cy="184212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83" name="PlaceHolder 7"/>
          <p:cNvSpPr>
            <a:spLocks noGrp="1"/>
          </p:cNvSpPr>
          <p:nvPr>
            <p:ph/>
          </p:nvPr>
        </p:nvSpPr>
        <p:spPr>
          <a:xfrm>
            <a:off x="7360560" y="4331520"/>
            <a:ext cx="3136680" cy="184212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9" name="PlaceHolder 8"/>
          <p:cNvSpPr>
            <a:spLocks noGrp="1"/>
          </p:cNvSpPr>
          <p:nvPr>
            <p:ph type="sldNum" idx="2"/>
          </p:nvPr>
        </p:nvSpPr>
        <p:spPr/>
        <p:txBody>
          <a:bodyPr/>
          <a:lstStyle/>
          <a:p>
            <a:fld id="{2A2EF80B-1DAF-458F-863F-C7F845A95902}"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783720" y="475920"/>
            <a:ext cx="8040240" cy="122364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9" name="PlaceHolder 2"/>
          <p:cNvSpPr>
            <a:spLocks noGrp="1"/>
          </p:cNvSpPr>
          <p:nvPr>
            <p:ph/>
          </p:nvPr>
        </p:nvSpPr>
        <p:spPr>
          <a:xfrm>
            <a:off x="772920" y="2314080"/>
            <a:ext cx="9742320" cy="38624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4" name="PlaceHolder 3"/>
          <p:cNvSpPr>
            <a:spLocks noGrp="1"/>
          </p:cNvSpPr>
          <p:nvPr>
            <p:ph type="sldNum" idx="1"/>
          </p:nvPr>
        </p:nvSpPr>
        <p:spPr/>
        <p:txBody>
          <a:bodyPr/>
          <a:lstStyle/>
          <a:p>
            <a:fld id="{F8D83E37-1BD7-4220-9F69-015B9E4EE95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783720" y="475920"/>
            <a:ext cx="8040240" cy="122364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11" name="PlaceHolder 2"/>
          <p:cNvSpPr>
            <a:spLocks noGrp="1"/>
          </p:cNvSpPr>
          <p:nvPr>
            <p:ph/>
          </p:nvPr>
        </p:nvSpPr>
        <p:spPr>
          <a:xfrm>
            <a:off x="772920" y="2314080"/>
            <a:ext cx="4754160" cy="38624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12" name="PlaceHolder 3"/>
          <p:cNvSpPr>
            <a:spLocks noGrp="1"/>
          </p:cNvSpPr>
          <p:nvPr>
            <p:ph/>
          </p:nvPr>
        </p:nvSpPr>
        <p:spPr>
          <a:xfrm>
            <a:off x="5765040" y="2314080"/>
            <a:ext cx="4754160" cy="38624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5" name="PlaceHolder 4"/>
          <p:cNvSpPr>
            <a:spLocks noGrp="1"/>
          </p:cNvSpPr>
          <p:nvPr>
            <p:ph type="sldNum" idx="1"/>
          </p:nvPr>
        </p:nvSpPr>
        <p:spPr/>
        <p:txBody>
          <a:bodyPr/>
          <a:lstStyle/>
          <a:p>
            <a:fld id="{E9FA3268-01F1-45EE-AF05-697AA9FEF7F0}"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783720" y="475920"/>
            <a:ext cx="8040240" cy="122364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3" name="PlaceHolder 2"/>
          <p:cNvSpPr>
            <a:spLocks noGrp="1"/>
          </p:cNvSpPr>
          <p:nvPr>
            <p:ph type="sldNum" idx="1"/>
          </p:nvPr>
        </p:nvSpPr>
        <p:spPr/>
        <p:txBody>
          <a:bodyPr/>
          <a:lstStyle/>
          <a:p>
            <a:fld id="{51BCF234-79BD-4FE0-97B8-659E092E00F4}" type="slidenum">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783720" y="475920"/>
            <a:ext cx="8040240" cy="5673240"/>
          </a:xfrm>
          <a:prstGeom prst="rect">
            <a:avLst/>
          </a:prstGeom>
          <a:noFill/>
          <a:ln w="0">
            <a:noFill/>
          </a:ln>
        </p:spPr>
        <p:txBody>
          <a:bodyPr lIns="0" tIns="0" rIns="0" bIns="0" anchor="ctr">
            <a:noAutofit/>
          </a:bodyPr>
          <a:lstStyle/>
          <a:p>
            <a:pPr algn="ctr">
              <a:buNone/>
            </a:pPr>
            <a:endParaRPr lang="en-GB" sz="3200" b="0" strike="noStrike" spc="-1">
              <a:latin typeface="Arial"/>
            </a:endParaRPr>
          </a:p>
        </p:txBody>
      </p:sp>
      <p:sp>
        <p:nvSpPr>
          <p:cNvPr id="3" name="PlaceHolder 2"/>
          <p:cNvSpPr>
            <a:spLocks noGrp="1"/>
          </p:cNvSpPr>
          <p:nvPr>
            <p:ph type="sldNum" idx="1"/>
          </p:nvPr>
        </p:nvSpPr>
        <p:spPr/>
        <p:txBody>
          <a:bodyPr/>
          <a:lstStyle/>
          <a:p>
            <a:fld id="{9E9FBAAC-ECAA-4B2B-AAA1-D17B219875AD}" type="slidenum">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783720" y="475920"/>
            <a:ext cx="8040240" cy="122364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16" name="PlaceHolder 2"/>
          <p:cNvSpPr>
            <a:spLocks noGrp="1"/>
          </p:cNvSpPr>
          <p:nvPr>
            <p:ph/>
          </p:nvPr>
        </p:nvSpPr>
        <p:spPr>
          <a:xfrm>
            <a:off x="772920" y="2314080"/>
            <a:ext cx="4754160" cy="184212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17" name="PlaceHolder 3"/>
          <p:cNvSpPr>
            <a:spLocks noGrp="1"/>
          </p:cNvSpPr>
          <p:nvPr>
            <p:ph/>
          </p:nvPr>
        </p:nvSpPr>
        <p:spPr>
          <a:xfrm>
            <a:off x="5765040" y="2314080"/>
            <a:ext cx="4754160" cy="38624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18" name="PlaceHolder 4"/>
          <p:cNvSpPr>
            <a:spLocks noGrp="1"/>
          </p:cNvSpPr>
          <p:nvPr>
            <p:ph/>
          </p:nvPr>
        </p:nvSpPr>
        <p:spPr>
          <a:xfrm>
            <a:off x="772920" y="4331520"/>
            <a:ext cx="4754160" cy="184212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6" name="PlaceHolder 5"/>
          <p:cNvSpPr>
            <a:spLocks noGrp="1"/>
          </p:cNvSpPr>
          <p:nvPr>
            <p:ph type="sldNum" idx="1"/>
          </p:nvPr>
        </p:nvSpPr>
        <p:spPr/>
        <p:txBody>
          <a:bodyPr/>
          <a:lstStyle/>
          <a:p>
            <a:fld id="{41397462-5EAE-4791-87A3-4BA42F0A628D}" type="slidenum">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783720" y="475920"/>
            <a:ext cx="8040240" cy="122364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20" name="PlaceHolder 2"/>
          <p:cNvSpPr>
            <a:spLocks noGrp="1"/>
          </p:cNvSpPr>
          <p:nvPr>
            <p:ph/>
          </p:nvPr>
        </p:nvSpPr>
        <p:spPr>
          <a:xfrm>
            <a:off x="772920" y="2314080"/>
            <a:ext cx="4754160" cy="386244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21" name="PlaceHolder 3"/>
          <p:cNvSpPr>
            <a:spLocks noGrp="1"/>
          </p:cNvSpPr>
          <p:nvPr>
            <p:ph/>
          </p:nvPr>
        </p:nvSpPr>
        <p:spPr>
          <a:xfrm>
            <a:off x="5765040" y="2314080"/>
            <a:ext cx="4754160" cy="184212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22" name="PlaceHolder 4"/>
          <p:cNvSpPr>
            <a:spLocks noGrp="1"/>
          </p:cNvSpPr>
          <p:nvPr>
            <p:ph/>
          </p:nvPr>
        </p:nvSpPr>
        <p:spPr>
          <a:xfrm>
            <a:off x="5765040" y="4331520"/>
            <a:ext cx="4754160" cy="184212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6" name="PlaceHolder 5"/>
          <p:cNvSpPr>
            <a:spLocks noGrp="1"/>
          </p:cNvSpPr>
          <p:nvPr>
            <p:ph type="sldNum" idx="1"/>
          </p:nvPr>
        </p:nvSpPr>
        <p:spPr/>
        <p:txBody>
          <a:bodyPr/>
          <a:lstStyle/>
          <a:p>
            <a:fld id="{F94210A4-4E28-4966-86BE-987A53ABBEDE}" type="slidenum">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783720" y="475920"/>
            <a:ext cx="8040240" cy="1223640"/>
          </a:xfrm>
          <a:prstGeom prst="rect">
            <a:avLst/>
          </a:prstGeom>
          <a:noFill/>
          <a:ln w="0">
            <a:noFill/>
          </a:ln>
        </p:spPr>
        <p:txBody>
          <a:bodyPr lIns="0" tIns="0" rIns="0" bIns="0" anchor="ctr">
            <a:noAutofit/>
          </a:bodyPr>
          <a:lstStyle/>
          <a:p>
            <a:endParaRPr lang="en-US" sz="1800" b="0" strike="noStrike" spc="-1">
              <a:solidFill>
                <a:srgbClr val="000000"/>
              </a:solidFill>
              <a:latin typeface="Calibri"/>
            </a:endParaRPr>
          </a:p>
        </p:txBody>
      </p:sp>
      <p:sp>
        <p:nvSpPr>
          <p:cNvPr id="24" name="PlaceHolder 2"/>
          <p:cNvSpPr>
            <a:spLocks noGrp="1"/>
          </p:cNvSpPr>
          <p:nvPr>
            <p:ph/>
          </p:nvPr>
        </p:nvSpPr>
        <p:spPr>
          <a:xfrm>
            <a:off x="772920" y="2314080"/>
            <a:ext cx="4754160" cy="184212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25" name="PlaceHolder 3"/>
          <p:cNvSpPr>
            <a:spLocks noGrp="1"/>
          </p:cNvSpPr>
          <p:nvPr>
            <p:ph/>
          </p:nvPr>
        </p:nvSpPr>
        <p:spPr>
          <a:xfrm>
            <a:off x="5765040" y="2314080"/>
            <a:ext cx="4754160" cy="184212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26" name="PlaceHolder 4"/>
          <p:cNvSpPr>
            <a:spLocks noGrp="1"/>
          </p:cNvSpPr>
          <p:nvPr>
            <p:ph/>
          </p:nvPr>
        </p:nvSpPr>
        <p:spPr>
          <a:xfrm>
            <a:off x="772920" y="4331520"/>
            <a:ext cx="9742320" cy="1842120"/>
          </a:xfrm>
          <a:prstGeom prst="rect">
            <a:avLst/>
          </a:prstGeom>
          <a:noFill/>
          <a:ln w="0">
            <a:noFill/>
          </a:ln>
        </p:spPr>
        <p:txBody>
          <a:bodyPr lIns="0" tIns="0" rIns="0" bIns="0" anchor="t">
            <a:normAutofit/>
          </a:bodyPr>
          <a:lstStyle/>
          <a:p>
            <a:pPr>
              <a:lnSpc>
                <a:spcPct val="90000"/>
              </a:lnSpc>
              <a:spcBef>
                <a:spcPts val="1417"/>
              </a:spcBef>
              <a:buNone/>
            </a:pPr>
            <a:endParaRPr lang="en-US" sz="2800" b="0" strike="noStrike" spc="-1">
              <a:solidFill>
                <a:srgbClr val="000000"/>
              </a:solidFill>
              <a:latin typeface="Calibri"/>
            </a:endParaRPr>
          </a:p>
        </p:txBody>
      </p:sp>
      <p:sp>
        <p:nvSpPr>
          <p:cNvPr id="6" name="PlaceHolder 5"/>
          <p:cNvSpPr>
            <a:spLocks noGrp="1"/>
          </p:cNvSpPr>
          <p:nvPr>
            <p:ph type="sldNum" idx="1"/>
          </p:nvPr>
        </p:nvSpPr>
        <p:spPr/>
        <p:txBody>
          <a:bodyPr/>
          <a:lstStyle/>
          <a:p>
            <a:fld id="{13196DC6-5002-48C7-A3CD-FA78C7CBC226}"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w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theme" Target="../theme/theme2.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image" Target="../media/image1.w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 name="bk object 16"/>
          <p:cNvSpPr/>
          <p:nvPr/>
        </p:nvSpPr>
        <p:spPr>
          <a:xfrm>
            <a:off x="96120" y="96120"/>
            <a:ext cx="12001320" cy="6665760"/>
          </a:xfrm>
          <a:custGeom>
            <a:avLst/>
            <a:gdLst/>
            <a:ahLst/>
            <a:cxnLst/>
            <a:rect l="l" t="t" r="r" b="b"/>
            <a:pathLst>
              <a:path w="12001500" h="6666230">
                <a:moveTo>
                  <a:pt x="0" y="6666039"/>
                </a:moveTo>
                <a:lnTo>
                  <a:pt x="12001233" y="6666039"/>
                </a:lnTo>
                <a:lnTo>
                  <a:pt x="12001233" y="0"/>
                </a:lnTo>
                <a:lnTo>
                  <a:pt x="0" y="0"/>
                </a:lnTo>
                <a:lnTo>
                  <a:pt x="0" y="6666039"/>
                </a:lnTo>
                <a:close/>
              </a:path>
            </a:pathLst>
          </a:custGeom>
          <a:noFill/>
          <a:ln w="191960">
            <a:solidFill>
              <a:srgbClr val="E9ECED"/>
            </a:solidFill>
            <a:round/>
          </a:ln>
        </p:spPr>
        <p:style>
          <a:lnRef idx="0">
            <a:scrgbClr r="0" g="0" b="0"/>
          </a:lnRef>
          <a:fillRef idx="0">
            <a:scrgbClr r="0" g="0" b="0"/>
          </a:fillRef>
          <a:effectRef idx="0">
            <a:scrgbClr r="0" g="0" b="0"/>
          </a:effectRef>
          <a:fontRef idx="minor"/>
        </p:style>
      </p:sp>
      <p:sp>
        <p:nvSpPr>
          <p:cNvPr id="7" name="PlaceHolder 1"/>
          <p:cNvSpPr>
            <a:spLocks noGrp="1"/>
          </p:cNvSpPr>
          <p:nvPr>
            <p:ph type="title"/>
          </p:nvPr>
        </p:nvSpPr>
        <p:spPr>
          <a:xfrm>
            <a:off x="901080" y="2205000"/>
            <a:ext cx="9143640" cy="1398960"/>
          </a:xfrm>
          <a:prstGeom prst="rect">
            <a:avLst/>
          </a:prstGeom>
          <a:noFill/>
          <a:ln w="0">
            <a:noFill/>
          </a:ln>
        </p:spPr>
        <p:txBody>
          <a:bodyPr anchor="b">
            <a:normAutofit/>
          </a:bodyPr>
          <a:lstStyle/>
          <a:p>
            <a:pPr>
              <a:lnSpc>
                <a:spcPts val="4399"/>
              </a:lnSpc>
              <a:spcBef>
                <a:spcPts val="1111"/>
              </a:spcBef>
              <a:buNone/>
            </a:pPr>
            <a:r>
              <a:rPr lang="en-US" sz="4550" b="0" strike="noStrike" spc="-1">
                <a:solidFill>
                  <a:srgbClr val="B5121B"/>
                </a:solidFill>
                <a:latin typeface="Calibri"/>
              </a:rPr>
              <a:t>Template slide: </a:t>
            </a:r>
            <a:br>
              <a:rPr sz="4550"/>
            </a:br>
            <a:r>
              <a:rPr lang="en-US" sz="4550" b="0" strike="noStrike" spc="-1">
                <a:solidFill>
                  <a:srgbClr val="B5121B"/>
                </a:solidFill>
                <a:latin typeface="Calibri"/>
              </a:rPr>
              <a:t>presentation title goes here</a:t>
            </a:r>
            <a:endParaRPr lang="en-US" sz="4550" b="0" strike="noStrike" spc="-1">
              <a:solidFill>
                <a:srgbClr val="000000"/>
              </a:solidFill>
              <a:latin typeface="Calibri"/>
            </a:endParaRPr>
          </a:p>
        </p:txBody>
      </p:sp>
      <p:pic>
        <p:nvPicPr>
          <p:cNvPr id="2" name="Picture 6" descr="Lancaster University"/>
          <p:cNvPicPr/>
          <p:nvPr/>
        </p:nvPicPr>
        <p:blipFill>
          <a:blip r:embed="rId15"/>
          <a:stretch/>
        </p:blipFill>
        <p:spPr>
          <a:xfrm>
            <a:off x="8856720" y="762120"/>
            <a:ext cx="2565000" cy="810720"/>
          </a:xfrm>
          <a:prstGeom prst="rect">
            <a:avLst/>
          </a:prstGeom>
          <a:ln w="0">
            <a:noFill/>
          </a:ln>
        </p:spPr>
      </p:pic>
      <p:sp>
        <p:nvSpPr>
          <p:cNvPr id="3" name="object 6"/>
          <p:cNvSpPr/>
          <p:nvPr/>
        </p:nvSpPr>
        <p:spPr>
          <a:xfrm>
            <a:off x="992160" y="3830040"/>
            <a:ext cx="1584000" cy="360"/>
          </a:xfrm>
          <a:custGeom>
            <a:avLst/>
            <a:gdLst/>
            <a:ahLst/>
            <a:cxnLst/>
            <a:rect l="l" t="t" r="r" b="b"/>
            <a:pathLst>
              <a:path w="1584325">
                <a:moveTo>
                  <a:pt x="0" y="0"/>
                </a:moveTo>
                <a:lnTo>
                  <a:pt x="1584159" y="0"/>
                </a:lnTo>
              </a:path>
            </a:pathLst>
          </a:custGeom>
          <a:noFill/>
          <a:ln w="16929">
            <a:solidFill>
              <a:srgbClr val="A6ADB1"/>
            </a:solidFill>
            <a:round/>
          </a:ln>
        </p:spPr>
        <p:style>
          <a:lnRef idx="0">
            <a:scrgbClr r="0" g="0" b="0"/>
          </a:lnRef>
          <a:fillRef idx="0">
            <a:scrgbClr r="0" g="0" b="0"/>
          </a:fillRef>
          <a:effectRef idx="0">
            <a:scrgbClr r="0" g="0" b="0"/>
          </a:effectRef>
          <a:fontRef idx="minor"/>
        </p:style>
      </p:sp>
      <p:sp>
        <p:nvSpPr>
          <p:cNvPr id="4" name="PlaceHolder 2"/>
          <p:cNvSpPr>
            <a:spLocks noGrp="1"/>
          </p:cNvSpPr>
          <p:nvPr>
            <p:ph type="sldNum" idx="1"/>
          </p:nvPr>
        </p:nvSpPr>
        <p:spPr>
          <a:xfrm>
            <a:off x="8955000" y="6093000"/>
            <a:ext cx="2742840" cy="364680"/>
          </a:xfrm>
          <a:prstGeom prst="rect">
            <a:avLst/>
          </a:prstGeom>
          <a:noFill/>
          <a:ln w="0">
            <a:noFill/>
          </a:ln>
        </p:spPr>
        <p:txBody>
          <a:bodyPr anchor="ctr">
            <a:noAutofit/>
          </a:bodyPr>
          <a:lstStyle>
            <a:lvl1pPr algn="r">
              <a:lnSpc>
                <a:spcPct val="100000"/>
              </a:lnSpc>
              <a:buNone/>
              <a:defRPr lang="en-GB" sz="1800" b="0" strike="noStrike" spc="-1">
                <a:solidFill>
                  <a:srgbClr val="414042"/>
                </a:solidFill>
                <a:latin typeface="Calibri"/>
              </a:defRPr>
            </a:lvl1pPr>
          </a:lstStyle>
          <a:p>
            <a:pPr algn="r">
              <a:lnSpc>
                <a:spcPct val="100000"/>
              </a:lnSpc>
              <a:buNone/>
            </a:pPr>
            <a:fld id="{24CA6E45-7D2F-4A53-A469-DE57745E9B7E}" type="slidenum">
              <a:rPr lang="en-GB" sz="1800" b="0" strike="noStrike" spc="-1">
                <a:solidFill>
                  <a:srgbClr val="414042"/>
                </a:solidFill>
                <a:latin typeface="Calibri"/>
              </a:rPr>
              <a:t>‹#›</a:t>
            </a:fld>
            <a:endParaRPr lang="en-GB" sz="1800" b="0" strike="noStrike" spc="-1">
              <a:latin typeface="Times New Roman"/>
            </a:endParaRPr>
          </a:p>
        </p:txBody>
      </p:sp>
      <p:sp>
        <p:nvSpPr>
          <p:cNvPr id="5" name="PlaceHolder 3"/>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lnSpc>
                <a:spcPct val="90000"/>
              </a:lnSpc>
              <a:spcBef>
                <a:spcPts val="1417"/>
              </a:spcBef>
              <a:buClr>
                <a:srgbClr val="000000"/>
              </a:buClr>
              <a:buSzPct val="45000"/>
              <a:buFont typeface="Wingdings" charset="2"/>
              <a:buChar char=""/>
            </a:pPr>
            <a:r>
              <a:rPr lang="en-US" sz="2800" b="0" strike="noStrike" spc="-1">
                <a:solidFill>
                  <a:srgbClr val="000000"/>
                </a:solidFill>
                <a:latin typeface="Calibri"/>
              </a:rPr>
              <a:t>Click to edit the outline text format</a:t>
            </a:r>
          </a:p>
          <a:p>
            <a:pPr marL="864000" lvl="1" indent="-324000">
              <a:lnSpc>
                <a:spcPct val="90000"/>
              </a:lnSpc>
              <a:spcBef>
                <a:spcPts val="1134"/>
              </a:spcBef>
              <a:buClr>
                <a:srgbClr val="000000"/>
              </a:buClr>
              <a:buSzPct val="75000"/>
              <a:buFont typeface="Symbol" charset="2"/>
              <a:buChar char=""/>
            </a:pPr>
            <a:r>
              <a:rPr lang="en-US" sz="2000" b="0" strike="noStrike" spc="-1">
                <a:solidFill>
                  <a:srgbClr val="000000"/>
                </a:solidFill>
                <a:latin typeface="Calibri"/>
              </a:rPr>
              <a:t>Second Outline Level</a:t>
            </a:r>
          </a:p>
          <a:p>
            <a:pPr marL="1296000" lvl="2" indent="-288000">
              <a:lnSpc>
                <a:spcPct val="90000"/>
              </a:lnSpc>
              <a:spcBef>
                <a:spcPts val="850"/>
              </a:spcBef>
              <a:buClr>
                <a:srgbClr val="000000"/>
              </a:buClr>
              <a:buSzPct val="45000"/>
              <a:buFont typeface="Wingdings" charset="2"/>
              <a:buChar char=""/>
            </a:pPr>
            <a:r>
              <a:rPr lang="en-US" sz="1800" b="0" strike="noStrike" spc="-1">
                <a:solidFill>
                  <a:srgbClr val="000000"/>
                </a:solidFill>
                <a:latin typeface="Calibri"/>
              </a:rPr>
              <a:t>Third Outline Level</a:t>
            </a:r>
          </a:p>
          <a:p>
            <a:pPr marL="1728000" lvl="3" indent="-216000">
              <a:lnSpc>
                <a:spcPct val="90000"/>
              </a:lnSpc>
              <a:spcBef>
                <a:spcPts val="567"/>
              </a:spcBef>
              <a:buClr>
                <a:srgbClr val="000000"/>
              </a:buClr>
              <a:buSzPct val="75000"/>
              <a:buFont typeface="Symbol" charset="2"/>
              <a:buChar char=""/>
            </a:pPr>
            <a:r>
              <a:rPr lang="en-US" sz="1800" b="0" strike="noStrike" spc="-1">
                <a:solidFill>
                  <a:srgbClr val="000000"/>
                </a:solidFill>
                <a:latin typeface="Calibri"/>
              </a:rPr>
              <a:t>Fourth Outline Level</a:t>
            </a:r>
          </a:p>
          <a:p>
            <a:pPr marL="2160000" lvl="4" indent="-216000">
              <a:lnSpc>
                <a:spcPct val="90000"/>
              </a:lnSpc>
              <a:spcBef>
                <a:spcPts val="283"/>
              </a:spcBef>
              <a:buClr>
                <a:srgbClr val="000000"/>
              </a:buClr>
              <a:buSzPct val="45000"/>
              <a:buFont typeface="Wingdings" charset="2"/>
              <a:buChar char=""/>
            </a:pPr>
            <a:r>
              <a:rPr lang="en-US" sz="2000" b="0" strike="noStrike" spc="-1">
                <a:solidFill>
                  <a:srgbClr val="000000"/>
                </a:solidFill>
                <a:latin typeface="Calibri"/>
              </a:rPr>
              <a:t>Fifth Outline Level</a:t>
            </a:r>
          </a:p>
          <a:p>
            <a:pPr marL="2592000" lvl="5" indent="-216000">
              <a:lnSpc>
                <a:spcPct val="90000"/>
              </a:lnSpc>
              <a:spcBef>
                <a:spcPts val="283"/>
              </a:spcBef>
              <a:buClr>
                <a:srgbClr val="000000"/>
              </a:buClr>
              <a:buSzPct val="45000"/>
              <a:buFont typeface="Wingdings" charset="2"/>
              <a:buChar char=""/>
            </a:pPr>
            <a:r>
              <a:rPr lang="en-US" sz="2000" b="0" strike="noStrike" spc="-1">
                <a:solidFill>
                  <a:srgbClr val="000000"/>
                </a:solidFill>
                <a:latin typeface="Calibri"/>
              </a:rPr>
              <a:t>Sixth Outline Level</a:t>
            </a:r>
          </a:p>
          <a:p>
            <a:pPr marL="3024000" lvl="6" indent="-216000">
              <a:lnSpc>
                <a:spcPct val="90000"/>
              </a:lnSpc>
              <a:spcBef>
                <a:spcPts val="283"/>
              </a:spcBef>
              <a:buClr>
                <a:srgbClr val="000000"/>
              </a:buClr>
              <a:buSzPct val="45000"/>
              <a:buFont typeface="Wingdings" charset="2"/>
              <a:buChar char=""/>
            </a:pPr>
            <a:r>
              <a:rPr lang="en-US" sz="2000" b="0" strike="noStrike" spc="-1">
                <a:solidFill>
                  <a:srgbClr val="000000"/>
                </a:solidFill>
                <a:latin typeface="Calibri"/>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74"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2" name="bk object 16"/>
          <p:cNvSpPr/>
          <p:nvPr/>
        </p:nvSpPr>
        <p:spPr>
          <a:xfrm>
            <a:off x="96120" y="96120"/>
            <a:ext cx="12001320" cy="6665760"/>
          </a:xfrm>
          <a:custGeom>
            <a:avLst/>
            <a:gdLst/>
            <a:ahLst/>
            <a:cxnLst/>
            <a:rect l="l" t="t" r="r" b="b"/>
            <a:pathLst>
              <a:path w="12001500" h="6666230">
                <a:moveTo>
                  <a:pt x="0" y="6666039"/>
                </a:moveTo>
                <a:lnTo>
                  <a:pt x="12001233" y="6666039"/>
                </a:lnTo>
                <a:lnTo>
                  <a:pt x="12001233" y="0"/>
                </a:lnTo>
                <a:lnTo>
                  <a:pt x="0" y="0"/>
                </a:lnTo>
                <a:lnTo>
                  <a:pt x="0" y="6666039"/>
                </a:lnTo>
                <a:close/>
              </a:path>
            </a:pathLst>
          </a:custGeom>
          <a:noFill/>
          <a:ln w="191960">
            <a:solidFill>
              <a:srgbClr val="E9ECED"/>
            </a:solidFill>
            <a:round/>
          </a:ln>
        </p:spPr>
        <p:style>
          <a:lnRef idx="0">
            <a:scrgbClr r="0" g="0" b="0"/>
          </a:lnRef>
          <a:fillRef idx="0">
            <a:scrgbClr r="0" g="0" b="0"/>
          </a:fillRef>
          <a:effectRef idx="0">
            <a:scrgbClr r="0" g="0" b="0"/>
          </a:effectRef>
          <a:fontRef idx="minor"/>
        </p:style>
      </p:sp>
      <p:sp>
        <p:nvSpPr>
          <p:cNvPr id="43" name="PlaceHolder 1"/>
          <p:cNvSpPr>
            <a:spLocks noGrp="1"/>
          </p:cNvSpPr>
          <p:nvPr>
            <p:ph type="body"/>
          </p:nvPr>
        </p:nvSpPr>
        <p:spPr>
          <a:xfrm>
            <a:off x="772920" y="2314080"/>
            <a:ext cx="9742320" cy="3862440"/>
          </a:xfrm>
          <a:prstGeom prst="rect">
            <a:avLst/>
          </a:prstGeom>
          <a:noFill/>
          <a:ln w="0">
            <a:noFill/>
          </a:ln>
        </p:spPr>
        <p:txBody>
          <a:bodyPr anchor="t">
            <a:noAutofit/>
          </a:bodyPr>
          <a:lstStyle/>
          <a:p>
            <a:pPr>
              <a:lnSpc>
                <a:spcPct val="90000"/>
              </a:lnSpc>
              <a:spcBef>
                <a:spcPts val="1001"/>
              </a:spcBef>
              <a:spcAft>
                <a:spcPts val="601"/>
              </a:spcAft>
              <a:buNone/>
              <a:tabLst>
                <a:tab pos="0" algn="l"/>
              </a:tabLst>
            </a:pPr>
            <a:r>
              <a:rPr lang="en-US" sz="2600" b="0" strike="noStrike" spc="-1">
                <a:solidFill>
                  <a:srgbClr val="000000"/>
                </a:solidFill>
                <a:latin typeface="Calibri"/>
              </a:rPr>
              <a:t>Template slide: text only (use italics for sub-headings)</a:t>
            </a:r>
          </a:p>
        </p:txBody>
      </p:sp>
      <p:sp>
        <p:nvSpPr>
          <p:cNvPr id="44" name="PlaceHolder 2"/>
          <p:cNvSpPr>
            <a:spLocks noGrp="1"/>
          </p:cNvSpPr>
          <p:nvPr>
            <p:ph type="title"/>
          </p:nvPr>
        </p:nvSpPr>
        <p:spPr>
          <a:xfrm>
            <a:off x="783720" y="475920"/>
            <a:ext cx="8040240" cy="1223640"/>
          </a:xfrm>
          <a:prstGeom prst="rect">
            <a:avLst/>
          </a:prstGeom>
          <a:noFill/>
          <a:ln w="0">
            <a:noFill/>
          </a:ln>
        </p:spPr>
        <p:txBody>
          <a:bodyPr anchor="ctr">
            <a:normAutofit/>
          </a:bodyPr>
          <a:lstStyle/>
          <a:p>
            <a:pPr>
              <a:lnSpc>
                <a:spcPts val="3470"/>
              </a:lnSpc>
              <a:spcBef>
                <a:spcPts val="751"/>
              </a:spcBef>
              <a:buNone/>
            </a:pPr>
            <a:r>
              <a:rPr lang="en-US" sz="3600" b="0" strike="noStrike" spc="-1">
                <a:solidFill>
                  <a:srgbClr val="B5121B"/>
                </a:solidFill>
                <a:latin typeface="Calibri"/>
              </a:rPr>
              <a:t>Click to edit Master title style</a:t>
            </a:r>
            <a:endParaRPr lang="en-US" sz="3600" b="0" strike="noStrike" spc="-1">
              <a:solidFill>
                <a:srgbClr val="000000"/>
              </a:solidFill>
              <a:latin typeface="Calibri"/>
            </a:endParaRPr>
          </a:p>
        </p:txBody>
      </p:sp>
      <p:sp>
        <p:nvSpPr>
          <p:cNvPr id="45" name="object 4"/>
          <p:cNvSpPr/>
          <p:nvPr/>
        </p:nvSpPr>
        <p:spPr>
          <a:xfrm>
            <a:off x="811800" y="1841400"/>
            <a:ext cx="1584000" cy="360"/>
          </a:xfrm>
          <a:custGeom>
            <a:avLst/>
            <a:gdLst/>
            <a:ahLst/>
            <a:cxnLst/>
            <a:rect l="l" t="t" r="r" b="b"/>
            <a:pathLst>
              <a:path w="1584325">
                <a:moveTo>
                  <a:pt x="0" y="0"/>
                </a:moveTo>
                <a:lnTo>
                  <a:pt x="1583728" y="0"/>
                </a:lnTo>
              </a:path>
            </a:pathLst>
          </a:custGeom>
          <a:noFill/>
          <a:ln w="16929">
            <a:solidFill>
              <a:srgbClr val="A6ADB1"/>
            </a:solidFill>
            <a:round/>
          </a:ln>
        </p:spPr>
        <p:style>
          <a:lnRef idx="0">
            <a:scrgbClr r="0" g="0" b="0"/>
          </a:lnRef>
          <a:fillRef idx="0">
            <a:scrgbClr r="0" g="0" b="0"/>
          </a:fillRef>
          <a:effectRef idx="0">
            <a:scrgbClr r="0" g="0" b="0"/>
          </a:effectRef>
          <a:fontRef idx="minor"/>
        </p:style>
      </p:sp>
      <p:sp>
        <p:nvSpPr>
          <p:cNvPr id="46" name="PlaceHolder 3"/>
          <p:cNvSpPr>
            <a:spLocks noGrp="1"/>
          </p:cNvSpPr>
          <p:nvPr>
            <p:ph type="sldNum" idx="2"/>
          </p:nvPr>
        </p:nvSpPr>
        <p:spPr>
          <a:xfrm>
            <a:off x="8955000" y="6102360"/>
            <a:ext cx="2742840" cy="364680"/>
          </a:xfrm>
          <a:prstGeom prst="rect">
            <a:avLst/>
          </a:prstGeom>
          <a:noFill/>
          <a:ln w="0">
            <a:noFill/>
          </a:ln>
        </p:spPr>
        <p:txBody>
          <a:bodyPr anchor="ctr">
            <a:noAutofit/>
          </a:bodyPr>
          <a:lstStyle>
            <a:lvl1pPr algn="r">
              <a:lnSpc>
                <a:spcPct val="100000"/>
              </a:lnSpc>
              <a:buNone/>
              <a:defRPr lang="en-GB" sz="1800" b="0" strike="noStrike" spc="-1">
                <a:solidFill>
                  <a:srgbClr val="414042"/>
                </a:solidFill>
                <a:latin typeface="Calibri"/>
              </a:defRPr>
            </a:lvl1pPr>
          </a:lstStyle>
          <a:p>
            <a:pPr algn="r">
              <a:lnSpc>
                <a:spcPct val="100000"/>
              </a:lnSpc>
              <a:buNone/>
            </a:pPr>
            <a:fld id="{9F1D78BD-C71E-4DFC-A7B5-A7CF0CF6D8F5}" type="slidenum">
              <a:rPr lang="en-GB" sz="1800" b="0" strike="noStrike" spc="-1">
                <a:solidFill>
                  <a:srgbClr val="414042"/>
                </a:solidFill>
                <a:latin typeface="Calibri"/>
              </a:rPr>
              <a:t>‹#›</a:t>
            </a:fld>
            <a:endParaRPr lang="en-GB" sz="1800" b="0" strike="noStrike" spc="-1">
              <a:latin typeface="Times New Roman"/>
            </a:endParaRPr>
          </a:p>
        </p:txBody>
      </p:sp>
      <p:pic>
        <p:nvPicPr>
          <p:cNvPr id="47" name="Picture 16" descr="Lancaster University"/>
          <p:cNvPicPr/>
          <p:nvPr/>
        </p:nvPicPr>
        <p:blipFill>
          <a:blip r:embed="rId14"/>
          <a:stretch/>
        </p:blipFill>
        <p:spPr>
          <a:xfrm>
            <a:off x="9324360" y="762120"/>
            <a:ext cx="2098440" cy="663120"/>
          </a:xfrm>
          <a:prstGeom prst="rect">
            <a:avLst/>
          </a:prstGeom>
          <a:ln w="0">
            <a:noFill/>
          </a:ln>
        </p:spPr>
      </p:pic>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14.xml"/><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14.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0.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 name="PlaceHolder 1"/>
          <p:cNvSpPr>
            <a:spLocks noGrp="1"/>
          </p:cNvSpPr>
          <p:nvPr>
            <p:ph type="title"/>
          </p:nvPr>
        </p:nvSpPr>
        <p:spPr>
          <a:xfrm>
            <a:off x="901080" y="2205000"/>
            <a:ext cx="9143640" cy="1398960"/>
          </a:xfrm>
          <a:prstGeom prst="rect">
            <a:avLst/>
          </a:prstGeom>
          <a:noFill/>
          <a:ln w="0">
            <a:noFill/>
          </a:ln>
        </p:spPr>
        <p:txBody>
          <a:bodyPr anchor="b">
            <a:noAutofit/>
          </a:bodyPr>
          <a:lstStyle/>
          <a:p>
            <a:pPr>
              <a:lnSpc>
                <a:spcPts val="4399"/>
              </a:lnSpc>
              <a:spcBef>
                <a:spcPts val="1111"/>
              </a:spcBef>
              <a:buNone/>
            </a:pPr>
            <a:r>
              <a:rPr lang="en-GB" sz="4550" b="0" strike="noStrike" spc="-1">
                <a:solidFill>
                  <a:srgbClr val="B5121B"/>
                </a:solidFill>
                <a:latin typeface="Calibri"/>
              </a:rPr>
              <a:t>Introducing Categorical Predictors Into a Multiple Regression Model</a:t>
            </a:r>
            <a:endParaRPr lang="en-US" sz="4550" b="0" strike="noStrike" spc="-1">
              <a:solidFill>
                <a:srgbClr val="000000"/>
              </a:solidFill>
              <a:latin typeface="Calibri"/>
            </a:endParaRPr>
          </a:p>
        </p:txBody>
      </p:sp>
      <p:sp>
        <p:nvSpPr>
          <p:cNvPr id="91" name="PlaceHolder 2"/>
          <p:cNvSpPr>
            <a:spLocks noGrp="1"/>
          </p:cNvSpPr>
          <p:nvPr>
            <p:ph type="subTitle"/>
          </p:nvPr>
        </p:nvSpPr>
        <p:spPr>
          <a:xfrm>
            <a:off x="934200" y="4152240"/>
            <a:ext cx="9143640" cy="1655280"/>
          </a:xfrm>
          <a:prstGeom prst="rect">
            <a:avLst/>
          </a:prstGeom>
          <a:noFill/>
          <a:ln w="0">
            <a:noFill/>
          </a:ln>
        </p:spPr>
        <p:txBody>
          <a:bodyPr anchor="t">
            <a:normAutofit/>
          </a:bodyPr>
          <a:lstStyle/>
          <a:p>
            <a:pPr>
              <a:lnSpc>
                <a:spcPts val="2801"/>
              </a:lnSpc>
              <a:spcBef>
                <a:spcPts val="524"/>
              </a:spcBef>
              <a:buNone/>
              <a:tabLst>
                <a:tab pos="0" algn="l"/>
              </a:tabLst>
            </a:pPr>
            <a:r>
              <a:rPr lang="en-GB" sz="2650" b="0" strike="noStrike" spc="-1" dirty="0">
                <a:solidFill>
                  <a:srgbClr val="000000"/>
                </a:solidFill>
                <a:latin typeface="Calibri"/>
              </a:rPr>
              <a:t>PSYC234 Week 12 January 2025</a:t>
            </a:r>
            <a:endParaRPr lang="en-GB" sz="2650" b="0" strike="noStrike" spc="-1" dirty="0">
              <a:latin typeface="Arial"/>
            </a:endParaRPr>
          </a:p>
          <a:p>
            <a:pPr>
              <a:lnSpc>
                <a:spcPts val="2801"/>
              </a:lnSpc>
              <a:spcBef>
                <a:spcPts val="524"/>
              </a:spcBef>
              <a:buNone/>
              <a:tabLst>
                <a:tab pos="0" algn="l"/>
              </a:tabLst>
            </a:pPr>
            <a:r>
              <a:rPr lang="en-GB" sz="2650" b="0" strike="noStrike" spc="-1" dirty="0" err="1">
                <a:solidFill>
                  <a:srgbClr val="000000"/>
                </a:solidFill>
                <a:latin typeface="Calibri"/>
              </a:rPr>
              <a:t>Dr.</a:t>
            </a:r>
            <a:r>
              <a:rPr lang="en-GB" sz="2650" b="0" strike="noStrike" spc="-1" dirty="0">
                <a:solidFill>
                  <a:srgbClr val="000000"/>
                </a:solidFill>
                <a:latin typeface="Calibri"/>
              </a:rPr>
              <a:t> Emma Mills </a:t>
            </a:r>
            <a:r>
              <a:rPr lang="en-GB" sz="2650" b="0" strike="noStrike" spc="-1" dirty="0" err="1">
                <a:solidFill>
                  <a:srgbClr val="000000"/>
                </a:solidFill>
                <a:latin typeface="Calibri"/>
              </a:rPr>
              <a:t>e.mills@lancaster.ac.uk</a:t>
            </a:r>
            <a:endParaRPr lang="en-GB" sz="2650" b="0" strike="noStrike" spc="-1" dirty="0">
              <a:latin typeface="Arial"/>
            </a:endParaRPr>
          </a:p>
        </p:txBody>
      </p:sp>
      <p:sp>
        <p:nvSpPr>
          <p:cNvPr id="4" name="PlaceHolder 3"/>
          <p:cNvSpPr>
            <a:spLocks noGrp="1"/>
          </p:cNvSpPr>
          <p:nvPr>
            <p:ph type="sldNum" idx="1"/>
          </p:nvPr>
        </p:nvSpPr>
        <p:spPr/>
        <p:txBody>
          <a:bodyPr/>
          <a:lstStyle/>
          <a:p>
            <a:fld id="{3D9E6D27-BAD8-40A4-89F8-4C7F72C175FC}" type="slidenum">
              <a:rPr/>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D11D8F-DDFA-9F24-C86E-11CA85A44253}"/>
            </a:ext>
          </a:extLst>
        </p:cNvPr>
        <p:cNvGrpSpPr/>
        <p:nvPr/>
      </p:nvGrpSpPr>
      <p:grpSpPr>
        <a:xfrm>
          <a:off x="0" y="0"/>
          <a:ext cx="0" cy="0"/>
          <a:chOff x="0" y="0"/>
          <a:chExt cx="0" cy="0"/>
        </a:xfrm>
      </p:grpSpPr>
      <p:sp>
        <p:nvSpPr>
          <p:cNvPr id="110" name="PlaceHolder 2">
            <a:extLst>
              <a:ext uri="{FF2B5EF4-FFF2-40B4-BE49-F238E27FC236}">
                <a16:creationId xmlns:a16="http://schemas.microsoft.com/office/drawing/2014/main" id="{DA8A5E3C-3780-F8DF-41B9-6CFA87675B21}"/>
              </a:ext>
            </a:extLst>
          </p:cNvPr>
          <p:cNvSpPr>
            <a:spLocks noGrp="1"/>
          </p:cNvSpPr>
          <p:nvPr>
            <p:ph type="title"/>
          </p:nvPr>
        </p:nvSpPr>
        <p:spPr>
          <a:xfrm>
            <a:off x="783720" y="475920"/>
            <a:ext cx="8040240" cy="1223640"/>
          </a:xfrm>
          <a:prstGeom prst="rect">
            <a:avLst/>
          </a:prstGeom>
          <a:noFill/>
          <a:ln w="0">
            <a:noFill/>
          </a:ln>
        </p:spPr>
        <p:txBody>
          <a:bodyPr anchor="ctr">
            <a:noAutofit/>
          </a:bodyPr>
          <a:lstStyle/>
          <a:p>
            <a:pPr>
              <a:lnSpc>
                <a:spcPts val="3470"/>
              </a:lnSpc>
              <a:spcBef>
                <a:spcPts val="751"/>
              </a:spcBef>
              <a:buNone/>
            </a:pPr>
            <a:r>
              <a:rPr lang="en-GB" sz="3600" b="0" strike="noStrike" spc="-1" dirty="0">
                <a:solidFill>
                  <a:srgbClr val="B5121B"/>
                </a:solidFill>
                <a:latin typeface="Calibri"/>
              </a:rPr>
              <a:t>Sum Coding: preparing for interactions</a:t>
            </a:r>
            <a:endParaRPr lang="en-US" sz="3600" b="0" strike="noStrike" spc="-1" dirty="0">
              <a:solidFill>
                <a:srgbClr val="000000"/>
              </a:solidFill>
              <a:latin typeface="Calibri"/>
            </a:endParaRPr>
          </a:p>
        </p:txBody>
      </p:sp>
      <p:sp>
        <p:nvSpPr>
          <p:cNvPr id="4" name="PlaceHolder 3">
            <a:extLst>
              <a:ext uri="{FF2B5EF4-FFF2-40B4-BE49-F238E27FC236}">
                <a16:creationId xmlns:a16="http://schemas.microsoft.com/office/drawing/2014/main" id="{9E635FFC-1F73-4A56-BAF4-9AA1FFC79A60}"/>
              </a:ext>
            </a:extLst>
          </p:cNvPr>
          <p:cNvSpPr>
            <a:spLocks noGrp="1"/>
          </p:cNvSpPr>
          <p:nvPr>
            <p:ph type="sldNum" idx="2"/>
          </p:nvPr>
        </p:nvSpPr>
        <p:spPr/>
        <p:txBody>
          <a:bodyPr/>
          <a:lstStyle/>
          <a:p>
            <a:fld id="{29479898-96A9-469F-84EC-1FED49F488C4}" type="slidenum">
              <a:rPr/>
              <a:t>10</a:t>
            </a:fld>
            <a:endParaRPr/>
          </a:p>
        </p:txBody>
      </p:sp>
      <p:grpSp>
        <p:nvGrpSpPr>
          <p:cNvPr id="5" name="Group 4">
            <a:extLst>
              <a:ext uri="{FF2B5EF4-FFF2-40B4-BE49-F238E27FC236}">
                <a16:creationId xmlns:a16="http://schemas.microsoft.com/office/drawing/2014/main" id="{DB1587F6-EEBE-CA91-92CD-0419ECA819EC}"/>
              </a:ext>
            </a:extLst>
          </p:cNvPr>
          <p:cNvGrpSpPr/>
          <p:nvPr/>
        </p:nvGrpSpPr>
        <p:grpSpPr>
          <a:xfrm>
            <a:off x="4546928" y="3021967"/>
            <a:ext cx="2474859" cy="1384908"/>
            <a:chOff x="709714" y="4262935"/>
            <a:chExt cx="2474859" cy="1384908"/>
          </a:xfrm>
        </p:grpSpPr>
        <p:pic>
          <p:nvPicPr>
            <p:cNvPr id="111" name="Picture 5" descr="Text&#10;&#10;Description automatically generated with low confidence">
              <a:extLst>
                <a:ext uri="{FF2B5EF4-FFF2-40B4-BE49-F238E27FC236}">
                  <a16:creationId xmlns:a16="http://schemas.microsoft.com/office/drawing/2014/main" id="{C93D573D-E736-9E02-2F9F-FF633CF54A59}"/>
                </a:ext>
              </a:extLst>
            </p:cNvPr>
            <p:cNvPicPr/>
            <p:nvPr/>
          </p:nvPicPr>
          <p:blipFill>
            <a:blip r:embed="rId3"/>
            <a:stretch/>
          </p:blipFill>
          <p:spPr>
            <a:xfrm>
              <a:off x="1673653" y="4810123"/>
              <a:ext cx="1510920" cy="837720"/>
            </a:xfrm>
            <a:prstGeom prst="rect">
              <a:avLst/>
            </a:prstGeom>
            <a:ln w="0">
              <a:noFill/>
            </a:ln>
          </p:spPr>
        </p:pic>
        <p:sp>
          <p:nvSpPr>
            <p:cNvPr id="6" name="TextBox 5">
              <a:extLst>
                <a:ext uri="{FF2B5EF4-FFF2-40B4-BE49-F238E27FC236}">
                  <a16:creationId xmlns:a16="http://schemas.microsoft.com/office/drawing/2014/main" id="{CA77452A-DA3B-9FA3-4708-F2F437DEF09D}"/>
                </a:ext>
              </a:extLst>
            </p:cNvPr>
            <p:cNvSpPr txBox="1"/>
            <p:nvPr/>
          </p:nvSpPr>
          <p:spPr>
            <a:xfrm>
              <a:off x="709714" y="4262935"/>
              <a:ext cx="2036829" cy="369332"/>
            </a:xfrm>
            <a:prstGeom prst="rect">
              <a:avLst/>
            </a:prstGeom>
            <a:noFill/>
          </p:spPr>
          <p:txBody>
            <a:bodyPr wrap="square" rtlCol="0">
              <a:spAutoFit/>
            </a:bodyPr>
            <a:lstStyle/>
            <a:p>
              <a:r>
                <a:rPr lang="en-US" dirty="0"/>
                <a:t>example output:</a:t>
              </a:r>
            </a:p>
          </p:txBody>
        </p:sp>
      </p:grpSp>
    </p:spTree>
    <p:extLst>
      <p:ext uri="{BB962C8B-B14F-4D97-AF65-F5344CB8AC3E}">
        <p14:creationId xmlns:p14="http://schemas.microsoft.com/office/powerpoint/2010/main" val="37906311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BF3565-3462-021C-187D-B5C22B61AF8E}"/>
            </a:ext>
          </a:extLst>
        </p:cNvPr>
        <p:cNvGrpSpPr/>
        <p:nvPr/>
      </p:nvGrpSpPr>
      <p:grpSpPr>
        <a:xfrm>
          <a:off x="0" y="0"/>
          <a:ext cx="0" cy="0"/>
          <a:chOff x="0" y="0"/>
          <a:chExt cx="0" cy="0"/>
        </a:xfrm>
      </p:grpSpPr>
      <p:sp>
        <p:nvSpPr>
          <p:cNvPr id="110" name="PlaceHolder 2">
            <a:extLst>
              <a:ext uri="{FF2B5EF4-FFF2-40B4-BE49-F238E27FC236}">
                <a16:creationId xmlns:a16="http://schemas.microsoft.com/office/drawing/2014/main" id="{65C0C47A-B1DB-264E-CE09-46BBD692B74B}"/>
              </a:ext>
            </a:extLst>
          </p:cNvPr>
          <p:cNvSpPr>
            <a:spLocks noGrp="1"/>
          </p:cNvSpPr>
          <p:nvPr>
            <p:ph type="title"/>
          </p:nvPr>
        </p:nvSpPr>
        <p:spPr>
          <a:xfrm>
            <a:off x="783720" y="475920"/>
            <a:ext cx="8040240" cy="1223640"/>
          </a:xfrm>
          <a:prstGeom prst="rect">
            <a:avLst/>
          </a:prstGeom>
          <a:noFill/>
          <a:ln w="0">
            <a:noFill/>
          </a:ln>
        </p:spPr>
        <p:txBody>
          <a:bodyPr anchor="ctr">
            <a:noAutofit/>
          </a:bodyPr>
          <a:lstStyle/>
          <a:p>
            <a:pPr>
              <a:lnSpc>
                <a:spcPts val="3470"/>
              </a:lnSpc>
              <a:spcBef>
                <a:spcPts val="751"/>
              </a:spcBef>
              <a:buNone/>
            </a:pPr>
            <a:r>
              <a:rPr lang="en-GB" sz="3600" b="0" strike="noStrike" spc="-1" dirty="0">
                <a:solidFill>
                  <a:srgbClr val="B5121B"/>
                </a:solidFill>
                <a:latin typeface="Calibri"/>
              </a:rPr>
              <a:t>Sum Coding: preparing for interactions</a:t>
            </a:r>
            <a:endParaRPr lang="en-US" sz="3600" b="0" strike="noStrike" spc="-1" dirty="0">
              <a:solidFill>
                <a:srgbClr val="000000"/>
              </a:solidFill>
              <a:latin typeface="Calibri"/>
            </a:endParaRPr>
          </a:p>
        </p:txBody>
      </p:sp>
      <p:sp>
        <p:nvSpPr>
          <p:cNvPr id="4" name="PlaceHolder 3">
            <a:extLst>
              <a:ext uri="{FF2B5EF4-FFF2-40B4-BE49-F238E27FC236}">
                <a16:creationId xmlns:a16="http://schemas.microsoft.com/office/drawing/2014/main" id="{E1E27E38-8086-3981-3F98-41D46FD01F7E}"/>
              </a:ext>
            </a:extLst>
          </p:cNvPr>
          <p:cNvSpPr>
            <a:spLocks noGrp="1"/>
          </p:cNvSpPr>
          <p:nvPr>
            <p:ph type="sldNum" idx="2"/>
          </p:nvPr>
        </p:nvSpPr>
        <p:spPr/>
        <p:txBody>
          <a:bodyPr/>
          <a:lstStyle/>
          <a:p>
            <a:fld id="{29479898-96A9-469F-84EC-1FED49F488C4}" type="slidenum">
              <a:rPr/>
              <a:t>11</a:t>
            </a:fld>
            <a:endParaRPr/>
          </a:p>
        </p:txBody>
      </p:sp>
      <p:sp>
        <p:nvSpPr>
          <p:cNvPr id="7" name="TextBox 6">
            <a:extLst>
              <a:ext uri="{FF2B5EF4-FFF2-40B4-BE49-F238E27FC236}">
                <a16:creationId xmlns:a16="http://schemas.microsoft.com/office/drawing/2014/main" id="{0FF7D36A-7526-4770-6C53-3E3B10797045}"/>
              </a:ext>
            </a:extLst>
          </p:cNvPr>
          <p:cNvSpPr txBox="1"/>
          <p:nvPr/>
        </p:nvSpPr>
        <p:spPr>
          <a:xfrm>
            <a:off x="2383973" y="3429000"/>
            <a:ext cx="7086600" cy="646331"/>
          </a:xfrm>
          <a:prstGeom prst="rect">
            <a:avLst/>
          </a:prstGeom>
          <a:noFill/>
        </p:spPr>
        <p:txBody>
          <a:bodyPr wrap="square" rtlCol="0">
            <a:spAutoFit/>
          </a:bodyPr>
          <a:lstStyle/>
          <a:p>
            <a:pPr algn="ctr"/>
            <a:r>
              <a:rPr lang="en-US" sz="3600" dirty="0"/>
              <a:t>-1                0	               +1</a:t>
            </a:r>
          </a:p>
        </p:txBody>
      </p:sp>
      <p:sp>
        <p:nvSpPr>
          <p:cNvPr id="16" name="Up Arrow 4">
            <a:extLst>
              <a:ext uri="{FF2B5EF4-FFF2-40B4-BE49-F238E27FC236}">
                <a16:creationId xmlns:a16="http://schemas.microsoft.com/office/drawing/2014/main" id="{2D917E8F-EDE8-1BF1-BEB2-97B66C1E8C4B}"/>
              </a:ext>
            </a:extLst>
          </p:cNvPr>
          <p:cNvSpPr/>
          <p:nvPr/>
        </p:nvSpPr>
        <p:spPr>
          <a:xfrm rot="2671047">
            <a:off x="2860786" y="3965584"/>
            <a:ext cx="124200" cy="636840"/>
          </a:xfrm>
          <a:prstGeom prst="upArrow">
            <a:avLst>
              <a:gd name="adj1" fmla="val 50000"/>
              <a:gd name="adj2" fmla="val 50000"/>
            </a:avLst>
          </a:prstGeom>
          <a:solidFill>
            <a:srgbClr val="4472C4"/>
          </a:solidFill>
          <a:ln>
            <a:solidFill>
              <a:srgbClr val="325490"/>
            </a:solidFill>
          </a:ln>
        </p:spPr>
        <p:style>
          <a:lnRef idx="2">
            <a:schemeClr val="accent1">
              <a:shade val="50000"/>
            </a:schemeClr>
          </a:lnRef>
          <a:fillRef idx="1">
            <a:schemeClr val="accent1"/>
          </a:fillRef>
          <a:effectRef idx="0">
            <a:schemeClr val="accent1"/>
          </a:effectRef>
          <a:fontRef idx="minor"/>
        </p:style>
        <p:txBody>
          <a:bodyPr/>
          <a:lstStyle/>
          <a:p>
            <a:endParaRPr lang="en-US"/>
          </a:p>
        </p:txBody>
      </p:sp>
      <p:sp>
        <p:nvSpPr>
          <p:cNvPr id="17" name="Up Arrow 4">
            <a:extLst>
              <a:ext uri="{FF2B5EF4-FFF2-40B4-BE49-F238E27FC236}">
                <a16:creationId xmlns:a16="http://schemas.microsoft.com/office/drawing/2014/main" id="{56D64F43-FFFA-80AE-4A24-A97151275964}"/>
              </a:ext>
            </a:extLst>
          </p:cNvPr>
          <p:cNvSpPr/>
          <p:nvPr/>
        </p:nvSpPr>
        <p:spPr>
          <a:xfrm>
            <a:off x="5832583" y="4079886"/>
            <a:ext cx="124200" cy="636840"/>
          </a:xfrm>
          <a:prstGeom prst="upArrow">
            <a:avLst>
              <a:gd name="adj1" fmla="val 50000"/>
              <a:gd name="adj2" fmla="val 50000"/>
            </a:avLst>
          </a:prstGeom>
          <a:solidFill>
            <a:srgbClr val="4472C4"/>
          </a:solidFill>
          <a:ln>
            <a:solidFill>
              <a:srgbClr val="325490"/>
            </a:solidFill>
          </a:ln>
        </p:spPr>
        <p:style>
          <a:lnRef idx="2">
            <a:schemeClr val="accent1">
              <a:shade val="50000"/>
            </a:schemeClr>
          </a:lnRef>
          <a:fillRef idx="1">
            <a:schemeClr val="accent1"/>
          </a:fillRef>
          <a:effectRef idx="0">
            <a:schemeClr val="accent1"/>
          </a:effectRef>
          <a:fontRef idx="minor"/>
        </p:style>
        <p:txBody>
          <a:bodyPr/>
          <a:lstStyle/>
          <a:p>
            <a:endParaRPr lang="en-US"/>
          </a:p>
        </p:txBody>
      </p:sp>
      <p:sp>
        <p:nvSpPr>
          <p:cNvPr id="18" name="Up Arrow 4">
            <a:extLst>
              <a:ext uri="{FF2B5EF4-FFF2-40B4-BE49-F238E27FC236}">
                <a16:creationId xmlns:a16="http://schemas.microsoft.com/office/drawing/2014/main" id="{F0DBB116-0081-578A-821B-2C6953B33801}"/>
              </a:ext>
            </a:extLst>
          </p:cNvPr>
          <p:cNvSpPr/>
          <p:nvPr/>
        </p:nvSpPr>
        <p:spPr>
          <a:xfrm rot="18925817">
            <a:off x="8928363" y="3915445"/>
            <a:ext cx="124200" cy="636840"/>
          </a:xfrm>
          <a:prstGeom prst="upArrow">
            <a:avLst>
              <a:gd name="adj1" fmla="val 50000"/>
              <a:gd name="adj2" fmla="val 50000"/>
            </a:avLst>
          </a:prstGeom>
          <a:solidFill>
            <a:srgbClr val="4472C4"/>
          </a:solidFill>
          <a:ln>
            <a:solidFill>
              <a:srgbClr val="325490"/>
            </a:solidFill>
          </a:ln>
        </p:spPr>
        <p:style>
          <a:lnRef idx="2">
            <a:schemeClr val="accent1">
              <a:shade val="50000"/>
            </a:schemeClr>
          </a:lnRef>
          <a:fillRef idx="1">
            <a:schemeClr val="accent1"/>
          </a:fillRef>
          <a:effectRef idx="0">
            <a:schemeClr val="accent1"/>
          </a:effectRef>
          <a:fontRef idx="minor"/>
        </p:style>
        <p:txBody>
          <a:bodyPr/>
          <a:lstStyle/>
          <a:p>
            <a:endParaRPr lang="en-US"/>
          </a:p>
        </p:txBody>
      </p:sp>
      <p:sp>
        <p:nvSpPr>
          <p:cNvPr id="19" name="TextBox 18">
            <a:extLst>
              <a:ext uri="{FF2B5EF4-FFF2-40B4-BE49-F238E27FC236}">
                <a16:creationId xmlns:a16="http://schemas.microsoft.com/office/drawing/2014/main" id="{1911BB22-A0FE-BCC2-6766-CDE1D2F812E2}"/>
              </a:ext>
            </a:extLst>
          </p:cNvPr>
          <p:cNvSpPr txBox="1"/>
          <p:nvPr/>
        </p:nvSpPr>
        <p:spPr>
          <a:xfrm>
            <a:off x="1812471" y="4865914"/>
            <a:ext cx="1656767" cy="369332"/>
          </a:xfrm>
          <a:prstGeom prst="rect">
            <a:avLst/>
          </a:prstGeom>
          <a:noFill/>
        </p:spPr>
        <p:txBody>
          <a:bodyPr wrap="square" rtlCol="0">
            <a:spAutoFit/>
          </a:bodyPr>
          <a:lstStyle/>
          <a:p>
            <a:r>
              <a:rPr lang="en-US" dirty="0"/>
              <a:t>male</a:t>
            </a:r>
          </a:p>
        </p:txBody>
      </p:sp>
      <p:sp>
        <p:nvSpPr>
          <p:cNvPr id="21" name="TextBox 20">
            <a:extLst>
              <a:ext uri="{FF2B5EF4-FFF2-40B4-BE49-F238E27FC236}">
                <a16:creationId xmlns:a16="http://schemas.microsoft.com/office/drawing/2014/main" id="{FBFAC9A4-6A85-F5B7-39C5-BA071530ED55}"/>
              </a:ext>
            </a:extLst>
          </p:cNvPr>
          <p:cNvSpPr txBox="1"/>
          <p:nvPr/>
        </p:nvSpPr>
        <p:spPr>
          <a:xfrm>
            <a:off x="5067301" y="4871353"/>
            <a:ext cx="1656767" cy="369332"/>
          </a:xfrm>
          <a:prstGeom prst="rect">
            <a:avLst/>
          </a:prstGeom>
          <a:noFill/>
        </p:spPr>
        <p:txBody>
          <a:bodyPr wrap="square" rtlCol="0">
            <a:spAutoFit/>
          </a:bodyPr>
          <a:lstStyle/>
          <a:p>
            <a:pPr algn="ctr"/>
            <a:r>
              <a:rPr lang="en-US" dirty="0"/>
              <a:t>intercept</a:t>
            </a:r>
          </a:p>
        </p:txBody>
      </p:sp>
      <p:sp>
        <p:nvSpPr>
          <p:cNvPr id="22" name="TextBox 21">
            <a:extLst>
              <a:ext uri="{FF2B5EF4-FFF2-40B4-BE49-F238E27FC236}">
                <a16:creationId xmlns:a16="http://schemas.microsoft.com/office/drawing/2014/main" id="{A55554AD-F952-9503-8E9C-726355463112}"/>
              </a:ext>
            </a:extLst>
          </p:cNvPr>
          <p:cNvSpPr txBox="1"/>
          <p:nvPr/>
        </p:nvSpPr>
        <p:spPr>
          <a:xfrm>
            <a:off x="8403775" y="4876794"/>
            <a:ext cx="1656767" cy="369332"/>
          </a:xfrm>
          <a:prstGeom prst="rect">
            <a:avLst/>
          </a:prstGeom>
          <a:noFill/>
        </p:spPr>
        <p:txBody>
          <a:bodyPr wrap="square" rtlCol="0">
            <a:spAutoFit/>
          </a:bodyPr>
          <a:lstStyle/>
          <a:p>
            <a:pPr algn="r"/>
            <a:r>
              <a:rPr lang="en-US" dirty="0"/>
              <a:t>female</a:t>
            </a:r>
          </a:p>
        </p:txBody>
      </p:sp>
    </p:spTree>
    <p:extLst>
      <p:ext uri="{BB962C8B-B14F-4D97-AF65-F5344CB8AC3E}">
        <p14:creationId xmlns:p14="http://schemas.microsoft.com/office/powerpoint/2010/main" val="26987302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F7A910-F2ED-5063-2989-622A0C4630A3}"/>
            </a:ext>
          </a:extLst>
        </p:cNvPr>
        <p:cNvGrpSpPr/>
        <p:nvPr/>
      </p:nvGrpSpPr>
      <p:grpSpPr>
        <a:xfrm>
          <a:off x="0" y="0"/>
          <a:ext cx="0" cy="0"/>
          <a:chOff x="0" y="0"/>
          <a:chExt cx="0" cy="0"/>
        </a:xfrm>
      </p:grpSpPr>
      <p:sp>
        <p:nvSpPr>
          <p:cNvPr id="110" name="PlaceHolder 2">
            <a:extLst>
              <a:ext uri="{FF2B5EF4-FFF2-40B4-BE49-F238E27FC236}">
                <a16:creationId xmlns:a16="http://schemas.microsoft.com/office/drawing/2014/main" id="{1F613A6C-D611-D448-5A62-DDD277AA7A03}"/>
              </a:ext>
            </a:extLst>
          </p:cNvPr>
          <p:cNvSpPr>
            <a:spLocks noGrp="1"/>
          </p:cNvSpPr>
          <p:nvPr>
            <p:ph type="title"/>
          </p:nvPr>
        </p:nvSpPr>
        <p:spPr>
          <a:xfrm>
            <a:off x="783720" y="475920"/>
            <a:ext cx="8040240" cy="1223640"/>
          </a:xfrm>
          <a:prstGeom prst="rect">
            <a:avLst/>
          </a:prstGeom>
          <a:noFill/>
          <a:ln w="0">
            <a:noFill/>
          </a:ln>
        </p:spPr>
        <p:txBody>
          <a:bodyPr anchor="ctr">
            <a:noAutofit/>
          </a:bodyPr>
          <a:lstStyle/>
          <a:p>
            <a:pPr>
              <a:lnSpc>
                <a:spcPts val="3470"/>
              </a:lnSpc>
              <a:spcBef>
                <a:spcPts val="751"/>
              </a:spcBef>
              <a:buNone/>
            </a:pPr>
            <a:r>
              <a:rPr lang="en-GB" sz="3600" b="0" strike="noStrike" spc="-1" dirty="0">
                <a:solidFill>
                  <a:srgbClr val="B5121B"/>
                </a:solidFill>
                <a:latin typeface="Calibri"/>
              </a:rPr>
              <a:t>Sum Coding: preparing for interactions</a:t>
            </a:r>
            <a:endParaRPr lang="en-US" sz="3600" b="0" strike="noStrike" spc="-1" dirty="0">
              <a:solidFill>
                <a:srgbClr val="000000"/>
              </a:solidFill>
              <a:latin typeface="Calibri"/>
            </a:endParaRPr>
          </a:p>
        </p:txBody>
      </p:sp>
      <p:sp>
        <p:nvSpPr>
          <p:cNvPr id="4" name="PlaceHolder 3">
            <a:extLst>
              <a:ext uri="{FF2B5EF4-FFF2-40B4-BE49-F238E27FC236}">
                <a16:creationId xmlns:a16="http://schemas.microsoft.com/office/drawing/2014/main" id="{6F1B388E-4EA5-CEFB-98EB-29747220A760}"/>
              </a:ext>
            </a:extLst>
          </p:cNvPr>
          <p:cNvSpPr>
            <a:spLocks noGrp="1"/>
          </p:cNvSpPr>
          <p:nvPr>
            <p:ph type="sldNum" idx="2"/>
          </p:nvPr>
        </p:nvSpPr>
        <p:spPr/>
        <p:txBody>
          <a:bodyPr/>
          <a:lstStyle/>
          <a:p>
            <a:fld id="{29479898-96A9-469F-84EC-1FED49F488C4}" type="slidenum">
              <a:rPr/>
              <a:t>12</a:t>
            </a:fld>
            <a:endParaRPr/>
          </a:p>
        </p:txBody>
      </p:sp>
      <p:sp>
        <p:nvSpPr>
          <p:cNvPr id="7" name="TextBox 6">
            <a:extLst>
              <a:ext uri="{FF2B5EF4-FFF2-40B4-BE49-F238E27FC236}">
                <a16:creationId xmlns:a16="http://schemas.microsoft.com/office/drawing/2014/main" id="{8DD414D8-CA1F-5341-F107-D7EFDBA9A7CC}"/>
              </a:ext>
            </a:extLst>
          </p:cNvPr>
          <p:cNvSpPr txBox="1"/>
          <p:nvPr/>
        </p:nvSpPr>
        <p:spPr>
          <a:xfrm>
            <a:off x="2383973" y="3429000"/>
            <a:ext cx="7086600" cy="646331"/>
          </a:xfrm>
          <a:prstGeom prst="rect">
            <a:avLst/>
          </a:prstGeom>
          <a:noFill/>
        </p:spPr>
        <p:txBody>
          <a:bodyPr wrap="square" rtlCol="0">
            <a:spAutoFit/>
          </a:bodyPr>
          <a:lstStyle/>
          <a:p>
            <a:pPr algn="ctr"/>
            <a:r>
              <a:rPr lang="en-US" sz="3600" dirty="0"/>
              <a:t>-1                0	               +1</a:t>
            </a:r>
          </a:p>
        </p:txBody>
      </p:sp>
      <p:sp>
        <p:nvSpPr>
          <p:cNvPr id="14" name="Curved Down Arrow 13">
            <a:extLst>
              <a:ext uri="{FF2B5EF4-FFF2-40B4-BE49-F238E27FC236}">
                <a16:creationId xmlns:a16="http://schemas.microsoft.com/office/drawing/2014/main" id="{3EA5DF82-A25C-658B-E990-F28D86964E19}"/>
              </a:ext>
            </a:extLst>
          </p:cNvPr>
          <p:cNvSpPr/>
          <p:nvPr/>
        </p:nvSpPr>
        <p:spPr>
          <a:xfrm>
            <a:off x="3869871" y="2841170"/>
            <a:ext cx="1763486" cy="522514"/>
          </a:xfrm>
          <a:prstGeom prst="curved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Up Arrow 4">
            <a:extLst>
              <a:ext uri="{FF2B5EF4-FFF2-40B4-BE49-F238E27FC236}">
                <a16:creationId xmlns:a16="http://schemas.microsoft.com/office/drawing/2014/main" id="{7168985E-C998-D088-F2FF-A9423AE40AB3}"/>
              </a:ext>
            </a:extLst>
          </p:cNvPr>
          <p:cNvSpPr/>
          <p:nvPr/>
        </p:nvSpPr>
        <p:spPr>
          <a:xfrm rot="2671047">
            <a:off x="2860786" y="3965584"/>
            <a:ext cx="124200" cy="636840"/>
          </a:xfrm>
          <a:prstGeom prst="upArrow">
            <a:avLst>
              <a:gd name="adj1" fmla="val 50000"/>
              <a:gd name="adj2" fmla="val 50000"/>
            </a:avLst>
          </a:prstGeom>
          <a:solidFill>
            <a:srgbClr val="4472C4"/>
          </a:solidFill>
          <a:ln>
            <a:solidFill>
              <a:srgbClr val="325490"/>
            </a:solidFill>
          </a:ln>
        </p:spPr>
        <p:style>
          <a:lnRef idx="2">
            <a:schemeClr val="accent1">
              <a:shade val="50000"/>
            </a:schemeClr>
          </a:lnRef>
          <a:fillRef idx="1">
            <a:schemeClr val="accent1"/>
          </a:fillRef>
          <a:effectRef idx="0">
            <a:schemeClr val="accent1"/>
          </a:effectRef>
          <a:fontRef idx="minor"/>
        </p:style>
        <p:txBody>
          <a:bodyPr/>
          <a:lstStyle/>
          <a:p>
            <a:endParaRPr lang="en-US"/>
          </a:p>
        </p:txBody>
      </p:sp>
      <p:sp>
        <p:nvSpPr>
          <p:cNvPr id="17" name="Up Arrow 4">
            <a:extLst>
              <a:ext uri="{FF2B5EF4-FFF2-40B4-BE49-F238E27FC236}">
                <a16:creationId xmlns:a16="http://schemas.microsoft.com/office/drawing/2014/main" id="{1B3AE2F1-251A-DA68-EBA8-1BB75CE47757}"/>
              </a:ext>
            </a:extLst>
          </p:cNvPr>
          <p:cNvSpPr/>
          <p:nvPr/>
        </p:nvSpPr>
        <p:spPr>
          <a:xfrm>
            <a:off x="5832583" y="4079886"/>
            <a:ext cx="124200" cy="636840"/>
          </a:xfrm>
          <a:prstGeom prst="upArrow">
            <a:avLst>
              <a:gd name="adj1" fmla="val 50000"/>
              <a:gd name="adj2" fmla="val 50000"/>
            </a:avLst>
          </a:prstGeom>
          <a:solidFill>
            <a:srgbClr val="4472C4"/>
          </a:solidFill>
          <a:ln>
            <a:solidFill>
              <a:srgbClr val="325490"/>
            </a:solidFill>
          </a:ln>
        </p:spPr>
        <p:style>
          <a:lnRef idx="2">
            <a:schemeClr val="accent1">
              <a:shade val="50000"/>
            </a:schemeClr>
          </a:lnRef>
          <a:fillRef idx="1">
            <a:schemeClr val="accent1"/>
          </a:fillRef>
          <a:effectRef idx="0">
            <a:schemeClr val="accent1"/>
          </a:effectRef>
          <a:fontRef idx="minor"/>
        </p:style>
        <p:txBody>
          <a:bodyPr/>
          <a:lstStyle/>
          <a:p>
            <a:endParaRPr lang="en-US"/>
          </a:p>
        </p:txBody>
      </p:sp>
      <p:sp>
        <p:nvSpPr>
          <p:cNvPr id="18" name="Up Arrow 4">
            <a:extLst>
              <a:ext uri="{FF2B5EF4-FFF2-40B4-BE49-F238E27FC236}">
                <a16:creationId xmlns:a16="http://schemas.microsoft.com/office/drawing/2014/main" id="{65298243-C778-432A-D4C0-137AC02FDE44}"/>
              </a:ext>
            </a:extLst>
          </p:cNvPr>
          <p:cNvSpPr/>
          <p:nvPr/>
        </p:nvSpPr>
        <p:spPr>
          <a:xfrm rot="18925817">
            <a:off x="8928363" y="3915445"/>
            <a:ext cx="124200" cy="636840"/>
          </a:xfrm>
          <a:prstGeom prst="upArrow">
            <a:avLst>
              <a:gd name="adj1" fmla="val 50000"/>
              <a:gd name="adj2" fmla="val 50000"/>
            </a:avLst>
          </a:prstGeom>
          <a:solidFill>
            <a:srgbClr val="4472C4"/>
          </a:solidFill>
          <a:ln>
            <a:solidFill>
              <a:srgbClr val="325490"/>
            </a:solidFill>
          </a:ln>
        </p:spPr>
        <p:style>
          <a:lnRef idx="2">
            <a:schemeClr val="accent1">
              <a:shade val="50000"/>
            </a:schemeClr>
          </a:lnRef>
          <a:fillRef idx="1">
            <a:schemeClr val="accent1"/>
          </a:fillRef>
          <a:effectRef idx="0">
            <a:schemeClr val="accent1"/>
          </a:effectRef>
          <a:fontRef idx="minor"/>
        </p:style>
        <p:txBody>
          <a:bodyPr/>
          <a:lstStyle/>
          <a:p>
            <a:endParaRPr lang="en-US"/>
          </a:p>
        </p:txBody>
      </p:sp>
      <p:sp>
        <p:nvSpPr>
          <p:cNvPr id="19" name="TextBox 18">
            <a:extLst>
              <a:ext uri="{FF2B5EF4-FFF2-40B4-BE49-F238E27FC236}">
                <a16:creationId xmlns:a16="http://schemas.microsoft.com/office/drawing/2014/main" id="{64B2B14C-A016-2E5C-28DF-3D91BC63316E}"/>
              </a:ext>
            </a:extLst>
          </p:cNvPr>
          <p:cNvSpPr txBox="1"/>
          <p:nvPr/>
        </p:nvSpPr>
        <p:spPr>
          <a:xfrm>
            <a:off x="1812471" y="4865914"/>
            <a:ext cx="1656767" cy="369332"/>
          </a:xfrm>
          <a:prstGeom prst="rect">
            <a:avLst/>
          </a:prstGeom>
          <a:noFill/>
        </p:spPr>
        <p:txBody>
          <a:bodyPr wrap="square" rtlCol="0">
            <a:spAutoFit/>
          </a:bodyPr>
          <a:lstStyle/>
          <a:p>
            <a:r>
              <a:rPr lang="en-US" dirty="0"/>
              <a:t>male</a:t>
            </a:r>
          </a:p>
        </p:txBody>
      </p:sp>
      <p:sp>
        <p:nvSpPr>
          <p:cNvPr id="21" name="TextBox 20">
            <a:extLst>
              <a:ext uri="{FF2B5EF4-FFF2-40B4-BE49-F238E27FC236}">
                <a16:creationId xmlns:a16="http://schemas.microsoft.com/office/drawing/2014/main" id="{445B7503-999F-08F1-9903-487CC31E6922}"/>
              </a:ext>
            </a:extLst>
          </p:cNvPr>
          <p:cNvSpPr txBox="1"/>
          <p:nvPr/>
        </p:nvSpPr>
        <p:spPr>
          <a:xfrm>
            <a:off x="5067301" y="4871353"/>
            <a:ext cx="1656767" cy="369332"/>
          </a:xfrm>
          <a:prstGeom prst="rect">
            <a:avLst/>
          </a:prstGeom>
          <a:noFill/>
        </p:spPr>
        <p:txBody>
          <a:bodyPr wrap="square" rtlCol="0">
            <a:spAutoFit/>
          </a:bodyPr>
          <a:lstStyle/>
          <a:p>
            <a:pPr algn="ctr"/>
            <a:r>
              <a:rPr lang="en-US" dirty="0"/>
              <a:t>intercept</a:t>
            </a:r>
          </a:p>
        </p:txBody>
      </p:sp>
      <p:sp>
        <p:nvSpPr>
          <p:cNvPr id="22" name="TextBox 21">
            <a:extLst>
              <a:ext uri="{FF2B5EF4-FFF2-40B4-BE49-F238E27FC236}">
                <a16:creationId xmlns:a16="http://schemas.microsoft.com/office/drawing/2014/main" id="{36EDC3D1-CCC6-5FD2-2443-E8B328D6E918}"/>
              </a:ext>
            </a:extLst>
          </p:cNvPr>
          <p:cNvSpPr txBox="1"/>
          <p:nvPr/>
        </p:nvSpPr>
        <p:spPr>
          <a:xfrm>
            <a:off x="8403775" y="4876794"/>
            <a:ext cx="1656767" cy="369332"/>
          </a:xfrm>
          <a:prstGeom prst="rect">
            <a:avLst/>
          </a:prstGeom>
          <a:noFill/>
        </p:spPr>
        <p:txBody>
          <a:bodyPr wrap="square" rtlCol="0">
            <a:spAutoFit/>
          </a:bodyPr>
          <a:lstStyle/>
          <a:p>
            <a:pPr algn="r"/>
            <a:r>
              <a:rPr lang="en-US" dirty="0"/>
              <a:t>female</a:t>
            </a:r>
          </a:p>
        </p:txBody>
      </p:sp>
    </p:spTree>
    <p:extLst>
      <p:ext uri="{BB962C8B-B14F-4D97-AF65-F5344CB8AC3E}">
        <p14:creationId xmlns:p14="http://schemas.microsoft.com/office/powerpoint/2010/main" val="35407508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C67AD6-9854-D964-D4F9-BBB55BDD3D08}"/>
            </a:ext>
          </a:extLst>
        </p:cNvPr>
        <p:cNvGrpSpPr/>
        <p:nvPr/>
      </p:nvGrpSpPr>
      <p:grpSpPr>
        <a:xfrm>
          <a:off x="0" y="0"/>
          <a:ext cx="0" cy="0"/>
          <a:chOff x="0" y="0"/>
          <a:chExt cx="0" cy="0"/>
        </a:xfrm>
      </p:grpSpPr>
      <p:sp>
        <p:nvSpPr>
          <p:cNvPr id="110" name="PlaceHolder 2">
            <a:extLst>
              <a:ext uri="{FF2B5EF4-FFF2-40B4-BE49-F238E27FC236}">
                <a16:creationId xmlns:a16="http://schemas.microsoft.com/office/drawing/2014/main" id="{E7EB0352-7589-5A68-2FA8-FB4DC2F737AC}"/>
              </a:ext>
            </a:extLst>
          </p:cNvPr>
          <p:cNvSpPr>
            <a:spLocks noGrp="1"/>
          </p:cNvSpPr>
          <p:nvPr>
            <p:ph type="title"/>
          </p:nvPr>
        </p:nvSpPr>
        <p:spPr>
          <a:xfrm>
            <a:off x="783720" y="475920"/>
            <a:ext cx="8040240" cy="1223640"/>
          </a:xfrm>
          <a:prstGeom prst="rect">
            <a:avLst/>
          </a:prstGeom>
          <a:noFill/>
          <a:ln w="0">
            <a:noFill/>
          </a:ln>
        </p:spPr>
        <p:txBody>
          <a:bodyPr anchor="ctr">
            <a:noAutofit/>
          </a:bodyPr>
          <a:lstStyle/>
          <a:p>
            <a:pPr>
              <a:lnSpc>
                <a:spcPts val="3470"/>
              </a:lnSpc>
              <a:spcBef>
                <a:spcPts val="751"/>
              </a:spcBef>
              <a:buNone/>
            </a:pPr>
            <a:r>
              <a:rPr lang="en-GB" sz="3600" b="0" strike="noStrike" spc="-1" dirty="0">
                <a:solidFill>
                  <a:srgbClr val="B5121B"/>
                </a:solidFill>
                <a:latin typeface="Calibri"/>
              </a:rPr>
              <a:t>Sum Coding: preparing for interactions</a:t>
            </a:r>
            <a:endParaRPr lang="en-US" sz="3600" b="0" strike="noStrike" spc="-1" dirty="0">
              <a:solidFill>
                <a:srgbClr val="000000"/>
              </a:solidFill>
              <a:latin typeface="Calibri"/>
            </a:endParaRPr>
          </a:p>
        </p:txBody>
      </p:sp>
      <p:sp>
        <p:nvSpPr>
          <p:cNvPr id="4" name="PlaceHolder 3">
            <a:extLst>
              <a:ext uri="{FF2B5EF4-FFF2-40B4-BE49-F238E27FC236}">
                <a16:creationId xmlns:a16="http://schemas.microsoft.com/office/drawing/2014/main" id="{E708E205-43B2-8671-370F-BB7E11F3BD6A}"/>
              </a:ext>
            </a:extLst>
          </p:cNvPr>
          <p:cNvSpPr>
            <a:spLocks noGrp="1"/>
          </p:cNvSpPr>
          <p:nvPr>
            <p:ph type="sldNum" idx="2"/>
          </p:nvPr>
        </p:nvSpPr>
        <p:spPr/>
        <p:txBody>
          <a:bodyPr/>
          <a:lstStyle/>
          <a:p>
            <a:fld id="{29479898-96A9-469F-84EC-1FED49F488C4}" type="slidenum">
              <a:rPr/>
              <a:t>13</a:t>
            </a:fld>
            <a:endParaRPr/>
          </a:p>
        </p:txBody>
      </p:sp>
      <p:sp>
        <p:nvSpPr>
          <p:cNvPr id="7" name="TextBox 6">
            <a:extLst>
              <a:ext uri="{FF2B5EF4-FFF2-40B4-BE49-F238E27FC236}">
                <a16:creationId xmlns:a16="http://schemas.microsoft.com/office/drawing/2014/main" id="{F92AC986-AA6B-7FA5-7FD1-CFDBDCDABEB9}"/>
              </a:ext>
            </a:extLst>
          </p:cNvPr>
          <p:cNvSpPr txBox="1"/>
          <p:nvPr/>
        </p:nvSpPr>
        <p:spPr>
          <a:xfrm>
            <a:off x="2383973" y="3429000"/>
            <a:ext cx="7086600" cy="646331"/>
          </a:xfrm>
          <a:prstGeom prst="rect">
            <a:avLst/>
          </a:prstGeom>
          <a:noFill/>
        </p:spPr>
        <p:txBody>
          <a:bodyPr wrap="square" rtlCol="0">
            <a:spAutoFit/>
          </a:bodyPr>
          <a:lstStyle/>
          <a:p>
            <a:pPr algn="ctr"/>
            <a:r>
              <a:rPr lang="en-US" sz="3600" dirty="0"/>
              <a:t>-1                0	               +1</a:t>
            </a:r>
          </a:p>
        </p:txBody>
      </p:sp>
      <p:sp>
        <p:nvSpPr>
          <p:cNvPr id="14" name="Curved Down Arrow 13">
            <a:extLst>
              <a:ext uri="{FF2B5EF4-FFF2-40B4-BE49-F238E27FC236}">
                <a16:creationId xmlns:a16="http://schemas.microsoft.com/office/drawing/2014/main" id="{830164A2-3609-6F29-E8B0-7ED2501D8A2E}"/>
              </a:ext>
            </a:extLst>
          </p:cNvPr>
          <p:cNvSpPr/>
          <p:nvPr/>
        </p:nvSpPr>
        <p:spPr>
          <a:xfrm>
            <a:off x="3869871" y="2841170"/>
            <a:ext cx="1763486" cy="522514"/>
          </a:xfrm>
          <a:prstGeom prst="curved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 name="Curved Down Arrow 14">
            <a:extLst>
              <a:ext uri="{FF2B5EF4-FFF2-40B4-BE49-F238E27FC236}">
                <a16:creationId xmlns:a16="http://schemas.microsoft.com/office/drawing/2014/main" id="{81A7DDB3-2DC2-D884-BFB1-27891ABD8459}"/>
              </a:ext>
            </a:extLst>
          </p:cNvPr>
          <p:cNvSpPr/>
          <p:nvPr/>
        </p:nvSpPr>
        <p:spPr>
          <a:xfrm>
            <a:off x="6210297" y="2846611"/>
            <a:ext cx="1763486" cy="522514"/>
          </a:xfrm>
          <a:prstGeom prst="curved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Up Arrow 4">
            <a:extLst>
              <a:ext uri="{FF2B5EF4-FFF2-40B4-BE49-F238E27FC236}">
                <a16:creationId xmlns:a16="http://schemas.microsoft.com/office/drawing/2014/main" id="{70F83F96-23EA-3BF7-2901-C8527D3EC91B}"/>
              </a:ext>
            </a:extLst>
          </p:cNvPr>
          <p:cNvSpPr/>
          <p:nvPr/>
        </p:nvSpPr>
        <p:spPr>
          <a:xfrm rot="2671047">
            <a:off x="2860786" y="3965584"/>
            <a:ext cx="124200" cy="636840"/>
          </a:xfrm>
          <a:prstGeom prst="upArrow">
            <a:avLst>
              <a:gd name="adj1" fmla="val 50000"/>
              <a:gd name="adj2" fmla="val 50000"/>
            </a:avLst>
          </a:prstGeom>
          <a:solidFill>
            <a:srgbClr val="4472C4"/>
          </a:solidFill>
          <a:ln>
            <a:solidFill>
              <a:srgbClr val="325490"/>
            </a:solidFill>
          </a:ln>
        </p:spPr>
        <p:style>
          <a:lnRef idx="2">
            <a:schemeClr val="accent1">
              <a:shade val="50000"/>
            </a:schemeClr>
          </a:lnRef>
          <a:fillRef idx="1">
            <a:schemeClr val="accent1"/>
          </a:fillRef>
          <a:effectRef idx="0">
            <a:schemeClr val="accent1"/>
          </a:effectRef>
          <a:fontRef idx="minor"/>
        </p:style>
        <p:txBody>
          <a:bodyPr/>
          <a:lstStyle/>
          <a:p>
            <a:endParaRPr lang="en-US"/>
          </a:p>
        </p:txBody>
      </p:sp>
      <p:sp>
        <p:nvSpPr>
          <p:cNvPr id="17" name="Up Arrow 4">
            <a:extLst>
              <a:ext uri="{FF2B5EF4-FFF2-40B4-BE49-F238E27FC236}">
                <a16:creationId xmlns:a16="http://schemas.microsoft.com/office/drawing/2014/main" id="{A08EAB94-5600-FAAE-CE26-DD210E3DA015}"/>
              </a:ext>
            </a:extLst>
          </p:cNvPr>
          <p:cNvSpPr/>
          <p:nvPr/>
        </p:nvSpPr>
        <p:spPr>
          <a:xfrm>
            <a:off x="5832583" y="4079886"/>
            <a:ext cx="124200" cy="636840"/>
          </a:xfrm>
          <a:prstGeom prst="upArrow">
            <a:avLst>
              <a:gd name="adj1" fmla="val 50000"/>
              <a:gd name="adj2" fmla="val 50000"/>
            </a:avLst>
          </a:prstGeom>
          <a:solidFill>
            <a:srgbClr val="4472C4"/>
          </a:solidFill>
          <a:ln>
            <a:solidFill>
              <a:srgbClr val="325490"/>
            </a:solidFill>
          </a:ln>
        </p:spPr>
        <p:style>
          <a:lnRef idx="2">
            <a:schemeClr val="accent1">
              <a:shade val="50000"/>
            </a:schemeClr>
          </a:lnRef>
          <a:fillRef idx="1">
            <a:schemeClr val="accent1"/>
          </a:fillRef>
          <a:effectRef idx="0">
            <a:schemeClr val="accent1"/>
          </a:effectRef>
          <a:fontRef idx="minor"/>
        </p:style>
        <p:txBody>
          <a:bodyPr/>
          <a:lstStyle/>
          <a:p>
            <a:endParaRPr lang="en-US"/>
          </a:p>
        </p:txBody>
      </p:sp>
      <p:sp>
        <p:nvSpPr>
          <p:cNvPr id="18" name="Up Arrow 4">
            <a:extLst>
              <a:ext uri="{FF2B5EF4-FFF2-40B4-BE49-F238E27FC236}">
                <a16:creationId xmlns:a16="http://schemas.microsoft.com/office/drawing/2014/main" id="{CDB8107C-3138-2E28-4942-3D9807A71592}"/>
              </a:ext>
            </a:extLst>
          </p:cNvPr>
          <p:cNvSpPr/>
          <p:nvPr/>
        </p:nvSpPr>
        <p:spPr>
          <a:xfrm rot="18925817">
            <a:off x="8928363" y="3915445"/>
            <a:ext cx="124200" cy="636840"/>
          </a:xfrm>
          <a:prstGeom prst="upArrow">
            <a:avLst>
              <a:gd name="adj1" fmla="val 50000"/>
              <a:gd name="adj2" fmla="val 50000"/>
            </a:avLst>
          </a:prstGeom>
          <a:solidFill>
            <a:srgbClr val="4472C4"/>
          </a:solidFill>
          <a:ln>
            <a:solidFill>
              <a:srgbClr val="325490"/>
            </a:solidFill>
          </a:ln>
        </p:spPr>
        <p:style>
          <a:lnRef idx="2">
            <a:schemeClr val="accent1">
              <a:shade val="50000"/>
            </a:schemeClr>
          </a:lnRef>
          <a:fillRef idx="1">
            <a:schemeClr val="accent1"/>
          </a:fillRef>
          <a:effectRef idx="0">
            <a:schemeClr val="accent1"/>
          </a:effectRef>
          <a:fontRef idx="minor"/>
        </p:style>
        <p:txBody>
          <a:bodyPr/>
          <a:lstStyle/>
          <a:p>
            <a:endParaRPr lang="en-US"/>
          </a:p>
        </p:txBody>
      </p:sp>
      <p:sp>
        <p:nvSpPr>
          <p:cNvPr id="19" name="TextBox 18">
            <a:extLst>
              <a:ext uri="{FF2B5EF4-FFF2-40B4-BE49-F238E27FC236}">
                <a16:creationId xmlns:a16="http://schemas.microsoft.com/office/drawing/2014/main" id="{93213762-EA72-AFDB-5D7B-7A7726D0ABFB}"/>
              </a:ext>
            </a:extLst>
          </p:cNvPr>
          <p:cNvSpPr txBox="1"/>
          <p:nvPr/>
        </p:nvSpPr>
        <p:spPr>
          <a:xfrm>
            <a:off x="1812471" y="4865914"/>
            <a:ext cx="1656767" cy="369332"/>
          </a:xfrm>
          <a:prstGeom prst="rect">
            <a:avLst/>
          </a:prstGeom>
          <a:noFill/>
        </p:spPr>
        <p:txBody>
          <a:bodyPr wrap="square" rtlCol="0">
            <a:spAutoFit/>
          </a:bodyPr>
          <a:lstStyle/>
          <a:p>
            <a:r>
              <a:rPr lang="en-US" dirty="0"/>
              <a:t>male</a:t>
            </a:r>
          </a:p>
        </p:txBody>
      </p:sp>
      <p:sp>
        <p:nvSpPr>
          <p:cNvPr id="21" name="TextBox 20">
            <a:extLst>
              <a:ext uri="{FF2B5EF4-FFF2-40B4-BE49-F238E27FC236}">
                <a16:creationId xmlns:a16="http://schemas.microsoft.com/office/drawing/2014/main" id="{5F433FC0-BA2D-3F1B-C850-A475603754C3}"/>
              </a:ext>
            </a:extLst>
          </p:cNvPr>
          <p:cNvSpPr txBox="1"/>
          <p:nvPr/>
        </p:nvSpPr>
        <p:spPr>
          <a:xfrm>
            <a:off x="5067301" y="4871353"/>
            <a:ext cx="1656767" cy="369332"/>
          </a:xfrm>
          <a:prstGeom prst="rect">
            <a:avLst/>
          </a:prstGeom>
          <a:noFill/>
        </p:spPr>
        <p:txBody>
          <a:bodyPr wrap="square" rtlCol="0">
            <a:spAutoFit/>
          </a:bodyPr>
          <a:lstStyle/>
          <a:p>
            <a:pPr algn="ctr"/>
            <a:r>
              <a:rPr lang="en-US" dirty="0"/>
              <a:t>intercept</a:t>
            </a:r>
          </a:p>
        </p:txBody>
      </p:sp>
      <p:sp>
        <p:nvSpPr>
          <p:cNvPr id="22" name="TextBox 21">
            <a:extLst>
              <a:ext uri="{FF2B5EF4-FFF2-40B4-BE49-F238E27FC236}">
                <a16:creationId xmlns:a16="http://schemas.microsoft.com/office/drawing/2014/main" id="{E35B6BAF-599E-587A-3BCB-060E0E45BA85}"/>
              </a:ext>
            </a:extLst>
          </p:cNvPr>
          <p:cNvSpPr txBox="1"/>
          <p:nvPr/>
        </p:nvSpPr>
        <p:spPr>
          <a:xfrm>
            <a:off x="8403775" y="4876794"/>
            <a:ext cx="1656767" cy="369332"/>
          </a:xfrm>
          <a:prstGeom prst="rect">
            <a:avLst/>
          </a:prstGeom>
          <a:noFill/>
        </p:spPr>
        <p:txBody>
          <a:bodyPr wrap="square" rtlCol="0">
            <a:spAutoFit/>
          </a:bodyPr>
          <a:lstStyle/>
          <a:p>
            <a:pPr algn="r"/>
            <a:r>
              <a:rPr lang="en-US" dirty="0"/>
              <a:t>female</a:t>
            </a:r>
          </a:p>
        </p:txBody>
      </p:sp>
    </p:spTree>
    <p:extLst>
      <p:ext uri="{BB962C8B-B14F-4D97-AF65-F5344CB8AC3E}">
        <p14:creationId xmlns:p14="http://schemas.microsoft.com/office/powerpoint/2010/main" val="6479157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1B6973-F5D9-699F-BB08-248EDAD06E17}"/>
            </a:ext>
          </a:extLst>
        </p:cNvPr>
        <p:cNvGrpSpPr/>
        <p:nvPr/>
      </p:nvGrpSpPr>
      <p:grpSpPr>
        <a:xfrm>
          <a:off x="0" y="0"/>
          <a:ext cx="0" cy="0"/>
          <a:chOff x="0" y="0"/>
          <a:chExt cx="0" cy="0"/>
        </a:xfrm>
      </p:grpSpPr>
      <p:sp>
        <p:nvSpPr>
          <p:cNvPr id="109" name="PlaceHolder 1">
            <a:extLst>
              <a:ext uri="{FF2B5EF4-FFF2-40B4-BE49-F238E27FC236}">
                <a16:creationId xmlns:a16="http://schemas.microsoft.com/office/drawing/2014/main" id="{0FA3C3DE-EC55-3F78-63BE-E401C704FA34}"/>
              </a:ext>
            </a:extLst>
          </p:cNvPr>
          <p:cNvSpPr>
            <a:spLocks noGrp="1"/>
          </p:cNvSpPr>
          <p:nvPr>
            <p:ph/>
          </p:nvPr>
        </p:nvSpPr>
        <p:spPr>
          <a:xfrm>
            <a:off x="783719" y="1821960"/>
            <a:ext cx="10385023" cy="4559760"/>
          </a:xfrm>
          <a:prstGeom prst="rect">
            <a:avLst/>
          </a:prstGeom>
          <a:noFill/>
          <a:ln w="0">
            <a:noFill/>
          </a:ln>
        </p:spPr>
        <p:txBody>
          <a:bodyPr anchor="t">
            <a:normAutofit lnSpcReduction="10000"/>
          </a:bodyPr>
          <a:lstStyle/>
          <a:p>
            <a:pPr marL="457200" indent="-457200">
              <a:lnSpc>
                <a:spcPct val="150000"/>
              </a:lnSpc>
              <a:spcBef>
                <a:spcPts val="1001"/>
              </a:spcBef>
              <a:spcAft>
                <a:spcPts val="601"/>
              </a:spcAft>
              <a:buClr>
                <a:srgbClr val="AEB4B9"/>
              </a:buClr>
              <a:buFont typeface="Arial"/>
              <a:buChar char="•"/>
            </a:pPr>
            <a:r>
              <a:rPr lang="en-US" sz="2600" b="0" strike="noStrike" spc="-1" dirty="0">
                <a:solidFill>
                  <a:srgbClr val="000000"/>
                </a:solidFill>
                <a:latin typeface="Calibri"/>
              </a:rPr>
              <a:t>Much better choice if you are including interactions in your regression model</a:t>
            </a:r>
          </a:p>
          <a:p>
            <a:pPr marL="1143000" lvl="1" indent="-457200">
              <a:lnSpc>
                <a:spcPct val="150000"/>
              </a:lnSpc>
              <a:spcBef>
                <a:spcPts val="499"/>
              </a:spcBef>
              <a:buClr>
                <a:srgbClr val="AEB4B9"/>
              </a:buClr>
              <a:buFont typeface="Arial"/>
              <a:buChar char="•"/>
            </a:pPr>
            <a:r>
              <a:rPr lang="en-US" sz="2400" b="0" strike="noStrike" spc="-1" dirty="0">
                <a:solidFill>
                  <a:srgbClr val="000000"/>
                </a:solidFill>
                <a:latin typeface="Calibri"/>
              </a:rPr>
              <a:t>Instead of 0 and 1, -1 and +1 are used</a:t>
            </a:r>
          </a:p>
          <a:p>
            <a:pPr marL="1143000" lvl="1" indent="-457200">
              <a:lnSpc>
                <a:spcPct val="150000"/>
              </a:lnSpc>
              <a:spcBef>
                <a:spcPts val="499"/>
              </a:spcBef>
              <a:buClr>
                <a:srgbClr val="AEB4B9"/>
              </a:buClr>
              <a:buFont typeface="Arial"/>
              <a:buChar char="•"/>
            </a:pPr>
            <a:r>
              <a:rPr lang="en-US" sz="2400" b="0" strike="noStrike" spc="-1" dirty="0">
                <a:solidFill>
                  <a:srgbClr val="000000"/>
                </a:solidFill>
                <a:latin typeface="Calibri"/>
              </a:rPr>
              <a:t>Intercept is </a:t>
            </a:r>
            <a:r>
              <a:rPr lang="en-US" spc="-1" dirty="0">
                <a:solidFill>
                  <a:srgbClr val="000000"/>
                </a:solidFill>
                <a:latin typeface="Calibri"/>
              </a:rPr>
              <a:t>now at 0</a:t>
            </a:r>
          </a:p>
          <a:p>
            <a:pPr marL="1600200" lvl="2" indent="-457200">
              <a:lnSpc>
                <a:spcPct val="150000"/>
              </a:lnSpc>
              <a:spcBef>
                <a:spcPts val="499"/>
              </a:spcBef>
              <a:buClr>
                <a:srgbClr val="AEB4B9"/>
              </a:buClr>
              <a:buFont typeface="Arial"/>
              <a:buChar char="•"/>
            </a:pPr>
            <a:r>
              <a:rPr lang="en-US" b="0" strike="noStrike" spc="-1" dirty="0">
                <a:solidFill>
                  <a:srgbClr val="000000"/>
                </a:solidFill>
                <a:latin typeface="Calibri"/>
              </a:rPr>
              <a:t>Categorical predictor is now “</a:t>
            </a:r>
            <a:r>
              <a:rPr lang="en-US" b="0" strike="noStrike" spc="-1" dirty="0" err="1">
                <a:solidFill>
                  <a:srgbClr val="000000"/>
                </a:solidFill>
                <a:latin typeface="Calibri"/>
              </a:rPr>
              <a:t>centred</a:t>
            </a:r>
            <a:r>
              <a:rPr lang="en-US" b="0" strike="noStrike" spc="-1" dirty="0">
                <a:solidFill>
                  <a:srgbClr val="000000"/>
                </a:solidFill>
                <a:latin typeface="Calibri"/>
              </a:rPr>
              <a:t>” (explained later)</a:t>
            </a:r>
            <a:endParaRPr lang="en-US" sz="2400" b="0" strike="noStrike" spc="-1" dirty="0">
              <a:solidFill>
                <a:srgbClr val="000000"/>
              </a:solidFill>
              <a:latin typeface="Calibri"/>
            </a:endParaRPr>
          </a:p>
          <a:p>
            <a:pPr marL="1600200" lvl="2" indent="-457200">
              <a:lnSpc>
                <a:spcPct val="150000"/>
              </a:lnSpc>
              <a:spcBef>
                <a:spcPts val="499"/>
              </a:spcBef>
              <a:buClr>
                <a:srgbClr val="AEB4B9"/>
              </a:buClr>
              <a:buFont typeface="Arial"/>
              <a:buChar char="•"/>
            </a:pPr>
            <a:r>
              <a:rPr lang="en-US" sz="2000" b="0" strike="noStrike" spc="-1" dirty="0">
                <a:solidFill>
                  <a:srgbClr val="000000"/>
                </a:solidFill>
                <a:latin typeface="Calibri"/>
              </a:rPr>
              <a:t>Like continuous predictors</a:t>
            </a:r>
          </a:p>
          <a:p>
            <a:pPr marL="685800" indent="-457200">
              <a:lnSpc>
                <a:spcPct val="150000"/>
              </a:lnSpc>
              <a:spcBef>
                <a:spcPts val="499"/>
              </a:spcBef>
              <a:buClr>
                <a:srgbClr val="AEB4B9"/>
              </a:buClr>
              <a:buFont typeface="Arial"/>
              <a:buChar char="•"/>
            </a:pPr>
            <a:r>
              <a:rPr lang="en-US" sz="2600" b="0" strike="noStrike" spc="-1" dirty="0">
                <a:solidFill>
                  <a:srgbClr val="000000"/>
                </a:solidFill>
                <a:latin typeface="Calibri"/>
              </a:rPr>
              <a:t>This type of contrast can help for interpreting interactions that occur between categorical and continuous predictors</a:t>
            </a:r>
          </a:p>
        </p:txBody>
      </p:sp>
      <p:sp>
        <p:nvSpPr>
          <p:cNvPr id="110" name="PlaceHolder 2">
            <a:extLst>
              <a:ext uri="{FF2B5EF4-FFF2-40B4-BE49-F238E27FC236}">
                <a16:creationId xmlns:a16="http://schemas.microsoft.com/office/drawing/2014/main" id="{B98F5198-1CED-E5A8-9359-9A53C42435FD}"/>
              </a:ext>
            </a:extLst>
          </p:cNvPr>
          <p:cNvSpPr>
            <a:spLocks noGrp="1"/>
          </p:cNvSpPr>
          <p:nvPr>
            <p:ph type="title"/>
          </p:nvPr>
        </p:nvSpPr>
        <p:spPr>
          <a:xfrm>
            <a:off x="783720" y="475920"/>
            <a:ext cx="8040240" cy="1223640"/>
          </a:xfrm>
          <a:prstGeom prst="rect">
            <a:avLst/>
          </a:prstGeom>
          <a:noFill/>
          <a:ln w="0">
            <a:noFill/>
          </a:ln>
        </p:spPr>
        <p:txBody>
          <a:bodyPr anchor="ctr">
            <a:noAutofit/>
          </a:bodyPr>
          <a:lstStyle/>
          <a:p>
            <a:pPr>
              <a:lnSpc>
                <a:spcPts val="3470"/>
              </a:lnSpc>
              <a:spcBef>
                <a:spcPts val="751"/>
              </a:spcBef>
              <a:buNone/>
            </a:pPr>
            <a:r>
              <a:rPr lang="en-GB" sz="3600" b="0" strike="noStrike" spc="-1" dirty="0">
                <a:solidFill>
                  <a:srgbClr val="B5121B"/>
                </a:solidFill>
                <a:latin typeface="Calibri"/>
              </a:rPr>
              <a:t>Sum Coding: preparing for interactions</a:t>
            </a:r>
            <a:endParaRPr lang="en-US" sz="3600" b="0" strike="noStrike" spc="-1" dirty="0">
              <a:solidFill>
                <a:srgbClr val="000000"/>
              </a:solidFill>
              <a:latin typeface="Calibri"/>
            </a:endParaRPr>
          </a:p>
        </p:txBody>
      </p:sp>
      <p:sp>
        <p:nvSpPr>
          <p:cNvPr id="4" name="PlaceHolder 3">
            <a:extLst>
              <a:ext uri="{FF2B5EF4-FFF2-40B4-BE49-F238E27FC236}">
                <a16:creationId xmlns:a16="http://schemas.microsoft.com/office/drawing/2014/main" id="{23165798-5F0C-C85D-48FB-CD13DA4DE09C}"/>
              </a:ext>
            </a:extLst>
          </p:cNvPr>
          <p:cNvSpPr>
            <a:spLocks noGrp="1"/>
          </p:cNvSpPr>
          <p:nvPr>
            <p:ph type="sldNum" idx="2"/>
          </p:nvPr>
        </p:nvSpPr>
        <p:spPr/>
        <p:txBody>
          <a:bodyPr/>
          <a:lstStyle/>
          <a:p>
            <a:fld id="{29479898-96A9-469F-84EC-1FED49F488C4}" type="slidenum">
              <a:rPr/>
              <a:t>14</a:t>
            </a:fld>
            <a:endParaRPr/>
          </a:p>
        </p:txBody>
      </p:sp>
    </p:spTree>
    <p:extLst>
      <p:ext uri="{BB962C8B-B14F-4D97-AF65-F5344CB8AC3E}">
        <p14:creationId xmlns:p14="http://schemas.microsoft.com/office/powerpoint/2010/main" val="20099854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3C4867-3E3A-BB04-48A4-3901BF6DE1F9}"/>
            </a:ext>
          </a:extLst>
        </p:cNvPr>
        <p:cNvGrpSpPr/>
        <p:nvPr/>
      </p:nvGrpSpPr>
      <p:grpSpPr>
        <a:xfrm>
          <a:off x="0" y="0"/>
          <a:ext cx="0" cy="0"/>
          <a:chOff x="0" y="0"/>
          <a:chExt cx="0" cy="0"/>
        </a:xfrm>
      </p:grpSpPr>
      <p:sp>
        <p:nvSpPr>
          <p:cNvPr id="109" name="PlaceHolder 1">
            <a:extLst>
              <a:ext uri="{FF2B5EF4-FFF2-40B4-BE49-F238E27FC236}">
                <a16:creationId xmlns:a16="http://schemas.microsoft.com/office/drawing/2014/main" id="{1739D9F7-2D3F-F7EF-9D5C-F753F2170AD7}"/>
              </a:ext>
            </a:extLst>
          </p:cNvPr>
          <p:cNvSpPr>
            <a:spLocks noGrp="1"/>
          </p:cNvSpPr>
          <p:nvPr>
            <p:ph/>
          </p:nvPr>
        </p:nvSpPr>
        <p:spPr>
          <a:xfrm>
            <a:off x="783719" y="1821960"/>
            <a:ext cx="10385023" cy="4559760"/>
          </a:xfrm>
          <a:prstGeom prst="rect">
            <a:avLst/>
          </a:prstGeom>
          <a:noFill/>
          <a:ln w="0">
            <a:noFill/>
          </a:ln>
        </p:spPr>
        <p:txBody>
          <a:bodyPr anchor="t">
            <a:normAutofit/>
          </a:bodyPr>
          <a:lstStyle/>
          <a:p>
            <a:pPr marL="457200" indent="-457200">
              <a:lnSpc>
                <a:spcPct val="150000"/>
              </a:lnSpc>
              <a:spcBef>
                <a:spcPts val="1001"/>
              </a:spcBef>
              <a:spcAft>
                <a:spcPts val="601"/>
              </a:spcAft>
              <a:buClr>
                <a:srgbClr val="AEB4B9"/>
              </a:buClr>
              <a:buFont typeface="Arial"/>
              <a:buChar char="•"/>
            </a:pPr>
            <a:r>
              <a:rPr lang="en-US" sz="2600" b="0" strike="noStrike" spc="-1" dirty="0">
                <a:solidFill>
                  <a:srgbClr val="000000"/>
                </a:solidFill>
                <a:latin typeface="Calibri"/>
              </a:rPr>
              <a:t>More than two levels in a variable – is it still two jumps?</a:t>
            </a:r>
          </a:p>
          <a:p>
            <a:pPr marL="457200" indent="-457200">
              <a:lnSpc>
                <a:spcPct val="150000"/>
              </a:lnSpc>
              <a:spcBef>
                <a:spcPts val="1001"/>
              </a:spcBef>
              <a:spcAft>
                <a:spcPts val="601"/>
              </a:spcAft>
              <a:buClr>
                <a:srgbClr val="AEB4B9"/>
              </a:buClr>
              <a:buFont typeface="Arial"/>
              <a:buChar char="•"/>
            </a:pPr>
            <a:r>
              <a:rPr lang="en-US" sz="2600" spc="-1" dirty="0">
                <a:solidFill>
                  <a:srgbClr val="000000"/>
                </a:solidFill>
                <a:latin typeface="Calibri"/>
              </a:rPr>
              <a:t>No</a:t>
            </a:r>
          </a:p>
        </p:txBody>
      </p:sp>
      <p:sp>
        <p:nvSpPr>
          <p:cNvPr id="110" name="PlaceHolder 2">
            <a:extLst>
              <a:ext uri="{FF2B5EF4-FFF2-40B4-BE49-F238E27FC236}">
                <a16:creationId xmlns:a16="http://schemas.microsoft.com/office/drawing/2014/main" id="{C0B46DBF-CF0E-9F6A-57E9-998B1BA45EC7}"/>
              </a:ext>
            </a:extLst>
          </p:cNvPr>
          <p:cNvSpPr>
            <a:spLocks noGrp="1"/>
          </p:cNvSpPr>
          <p:nvPr>
            <p:ph type="title"/>
          </p:nvPr>
        </p:nvSpPr>
        <p:spPr>
          <a:xfrm>
            <a:off x="783720" y="475920"/>
            <a:ext cx="8040240" cy="1223640"/>
          </a:xfrm>
          <a:prstGeom prst="rect">
            <a:avLst/>
          </a:prstGeom>
          <a:noFill/>
          <a:ln w="0">
            <a:noFill/>
          </a:ln>
        </p:spPr>
        <p:txBody>
          <a:bodyPr anchor="ctr">
            <a:noAutofit/>
          </a:bodyPr>
          <a:lstStyle/>
          <a:p>
            <a:pPr>
              <a:lnSpc>
                <a:spcPts val="3470"/>
              </a:lnSpc>
              <a:spcBef>
                <a:spcPts val="751"/>
              </a:spcBef>
              <a:buNone/>
            </a:pPr>
            <a:r>
              <a:rPr lang="en-GB" sz="3600" b="0" strike="noStrike" spc="-1" dirty="0">
                <a:solidFill>
                  <a:srgbClr val="B5121B"/>
                </a:solidFill>
                <a:latin typeface="Calibri"/>
              </a:rPr>
              <a:t>Sum Coding: preparing for interactions</a:t>
            </a:r>
            <a:endParaRPr lang="en-US" sz="3600" b="0" strike="noStrike" spc="-1" dirty="0">
              <a:solidFill>
                <a:srgbClr val="000000"/>
              </a:solidFill>
              <a:latin typeface="Calibri"/>
            </a:endParaRPr>
          </a:p>
        </p:txBody>
      </p:sp>
      <p:sp>
        <p:nvSpPr>
          <p:cNvPr id="4" name="PlaceHolder 3">
            <a:extLst>
              <a:ext uri="{FF2B5EF4-FFF2-40B4-BE49-F238E27FC236}">
                <a16:creationId xmlns:a16="http://schemas.microsoft.com/office/drawing/2014/main" id="{1971E5A2-78B1-9556-036F-76937B112C51}"/>
              </a:ext>
            </a:extLst>
          </p:cNvPr>
          <p:cNvSpPr>
            <a:spLocks noGrp="1"/>
          </p:cNvSpPr>
          <p:nvPr>
            <p:ph type="sldNum" idx="2"/>
          </p:nvPr>
        </p:nvSpPr>
        <p:spPr/>
        <p:txBody>
          <a:bodyPr/>
          <a:lstStyle/>
          <a:p>
            <a:fld id="{29479898-96A9-469F-84EC-1FED49F488C4}" type="slidenum">
              <a:rPr/>
              <a:t>15</a:t>
            </a:fld>
            <a:endParaRPr/>
          </a:p>
        </p:txBody>
      </p:sp>
      <p:pic>
        <p:nvPicPr>
          <p:cNvPr id="6" name="Picture 5" descr="A screenshot of a computer code&#10;&#10;Description automatically generated">
            <a:extLst>
              <a:ext uri="{FF2B5EF4-FFF2-40B4-BE49-F238E27FC236}">
                <a16:creationId xmlns:a16="http://schemas.microsoft.com/office/drawing/2014/main" id="{47CDB63D-5A45-D7FB-98CF-B79BFEC8456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71890" y="2672446"/>
            <a:ext cx="3263900" cy="3276600"/>
          </a:xfrm>
          <a:prstGeom prst="rect">
            <a:avLst/>
          </a:prstGeom>
        </p:spPr>
      </p:pic>
    </p:spTree>
    <p:extLst>
      <p:ext uri="{BB962C8B-B14F-4D97-AF65-F5344CB8AC3E}">
        <p14:creationId xmlns:p14="http://schemas.microsoft.com/office/powerpoint/2010/main" val="37652875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PlaceHolder 1"/>
          <p:cNvSpPr>
            <a:spLocks noGrp="1"/>
          </p:cNvSpPr>
          <p:nvPr>
            <p:ph type="title"/>
          </p:nvPr>
        </p:nvSpPr>
        <p:spPr>
          <a:xfrm>
            <a:off x="901080" y="2205000"/>
            <a:ext cx="6492600" cy="1398960"/>
          </a:xfrm>
          <a:prstGeom prst="rect">
            <a:avLst/>
          </a:prstGeom>
          <a:noFill/>
          <a:ln w="0">
            <a:noFill/>
          </a:ln>
        </p:spPr>
        <p:txBody>
          <a:bodyPr anchor="b">
            <a:noAutofit/>
          </a:bodyPr>
          <a:lstStyle/>
          <a:p>
            <a:pPr>
              <a:lnSpc>
                <a:spcPts val="4399"/>
              </a:lnSpc>
              <a:spcBef>
                <a:spcPts val="1111"/>
              </a:spcBef>
              <a:buNone/>
            </a:pPr>
            <a:r>
              <a:rPr lang="en-GB" sz="4550" b="0" strike="noStrike" spc="-1">
                <a:solidFill>
                  <a:srgbClr val="B5121B"/>
                </a:solidFill>
                <a:latin typeface="Calibri"/>
              </a:rPr>
              <a:t>RStudio Demonstration</a:t>
            </a:r>
            <a:endParaRPr lang="en-US" sz="4550" b="0" strike="noStrike" spc="-1">
              <a:solidFill>
                <a:srgbClr val="000000"/>
              </a:solidFill>
              <a:latin typeface="Calibri"/>
            </a:endParaRPr>
          </a:p>
        </p:txBody>
      </p:sp>
      <p:sp>
        <p:nvSpPr>
          <p:cNvPr id="120" name="TextBox 4"/>
          <p:cNvSpPr/>
          <p:nvPr/>
        </p:nvSpPr>
        <p:spPr>
          <a:xfrm>
            <a:off x="2427840" y="3862440"/>
            <a:ext cx="184320" cy="369000"/>
          </a:xfrm>
          <a:prstGeom prst="rect">
            <a:avLst/>
          </a:prstGeom>
          <a:noFill/>
          <a:ln w="0">
            <a:noFill/>
          </a:ln>
        </p:spPr>
        <p:style>
          <a:lnRef idx="0">
            <a:scrgbClr r="0" g="0" b="0"/>
          </a:lnRef>
          <a:fillRef idx="0">
            <a:scrgbClr r="0" g="0" b="0"/>
          </a:fillRef>
          <a:effectRef idx="0">
            <a:scrgbClr r="0" g="0" b="0"/>
          </a:effectRef>
          <a:fontRef idx="minor"/>
        </p:style>
        <p:txBody>
          <a:bodyPr/>
          <a:lstStyle/>
          <a:p>
            <a:endParaRPr lang="en-US"/>
          </a:p>
        </p:txBody>
      </p:sp>
      <p:sp>
        <p:nvSpPr>
          <p:cNvPr id="3" name="PlaceHolder 2"/>
          <p:cNvSpPr>
            <a:spLocks noGrp="1"/>
          </p:cNvSpPr>
          <p:nvPr>
            <p:ph type="sldNum" idx="1"/>
          </p:nvPr>
        </p:nvSpPr>
        <p:spPr/>
        <p:txBody>
          <a:bodyPr/>
          <a:lstStyle/>
          <a:p>
            <a:fld id="{A5F22E01-C6FA-4CAB-8D2E-E0505029502A}" type="slidenum">
              <a:rPr/>
              <a:t>16</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PlaceHolder 2"/>
          <p:cNvSpPr>
            <a:spLocks noGrp="1"/>
          </p:cNvSpPr>
          <p:nvPr>
            <p:ph type="title"/>
          </p:nvPr>
        </p:nvSpPr>
        <p:spPr>
          <a:xfrm>
            <a:off x="783720" y="475920"/>
            <a:ext cx="8040240" cy="1223640"/>
          </a:xfrm>
          <a:prstGeom prst="rect">
            <a:avLst/>
          </a:prstGeom>
          <a:noFill/>
          <a:ln w="0">
            <a:noFill/>
          </a:ln>
        </p:spPr>
        <p:txBody>
          <a:bodyPr anchor="ctr">
            <a:noAutofit/>
          </a:bodyPr>
          <a:lstStyle/>
          <a:p>
            <a:pPr>
              <a:lnSpc>
                <a:spcPts val="3470"/>
              </a:lnSpc>
              <a:spcBef>
                <a:spcPts val="751"/>
              </a:spcBef>
              <a:buNone/>
            </a:pPr>
            <a:r>
              <a:rPr lang="en-GB" sz="3200" b="0" strike="noStrike" spc="-1" dirty="0">
                <a:solidFill>
                  <a:srgbClr val="B5121B"/>
                </a:solidFill>
                <a:latin typeface="Calibri"/>
              </a:rPr>
              <a:t>Unbalanced </a:t>
            </a:r>
            <a:r>
              <a:rPr lang="en-GB" sz="3200" spc="-1" dirty="0">
                <a:solidFill>
                  <a:srgbClr val="B5121B"/>
                </a:solidFill>
                <a:latin typeface="Calibri"/>
              </a:rPr>
              <a:t>B</a:t>
            </a:r>
            <a:r>
              <a:rPr lang="en-GB" sz="3200" b="0" strike="noStrike" spc="-1" dirty="0">
                <a:solidFill>
                  <a:srgbClr val="B5121B"/>
                </a:solidFill>
                <a:latin typeface="Calibri"/>
              </a:rPr>
              <a:t>inary Categorical Variables 1</a:t>
            </a:r>
            <a:endParaRPr lang="en-US" sz="3200" b="0" strike="noStrike" spc="-1" dirty="0">
              <a:solidFill>
                <a:srgbClr val="000000"/>
              </a:solidFill>
              <a:latin typeface="Calibri"/>
            </a:endParaRPr>
          </a:p>
        </p:txBody>
      </p:sp>
      <p:sp>
        <p:nvSpPr>
          <p:cNvPr id="4" name="PlaceHolder 3"/>
          <p:cNvSpPr>
            <a:spLocks noGrp="1"/>
          </p:cNvSpPr>
          <p:nvPr>
            <p:ph type="sldNum" idx="2"/>
          </p:nvPr>
        </p:nvSpPr>
        <p:spPr/>
        <p:txBody>
          <a:bodyPr/>
          <a:lstStyle/>
          <a:p>
            <a:fld id="{18A8EC24-0284-45A5-B0D9-3B2B8517C98E}" type="slidenum">
              <a:rPr/>
              <a:t>17</a:t>
            </a:fld>
            <a:endParaRPr/>
          </a:p>
        </p:txBody>
      </p:sp>
      <p:pic>
        <p:nvPicPr>
          <p:cNvPr id="3" name="Picture 2" descr="A graph with a red and blue rectangle&#10;&#10;Description automatically generated">
            <a:extLst>
              <a:ext uri="{FF2B5EF4-FFF2-40B4-BE49-F238E27FC236}">
                <a16:creationId xmlns:a16="http://schemas.microsoft.com/office/drawing/2014/main" id="{E1DC0551-F034-B06E-C2F5-5FD675EA54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2920" y="1965960"/>
            <a:ext cx="5544714" cy="2397273"/>
          </a:xfrm>
          <a:prstGeom prst="rect">
            <a:avLst/>
          </a:prstGeom>
        </p:spPr>
      </p:pic>
      <p:pic>
        <p:nvPicPr>
          <p:cNvPr id="6" name="Picture 5" descr="A close-up of a logo&#10;&#10;Description automatically generated">
            <a:extLst>
              <a:ext uri="{FF2B5EF4-FFF2-40B4-BE49-F238E27FC236}">
                <a16:creationId xmlns:a16="http://schemas.microsoft.com/office/drawing/2014/main" id="{A6C640DF-DD54-E0CA-5CAE-D5CCE0A7E2B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0700" y="4775700"/>
            <a:ext cx="6769100" cy="110490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23FCC6-1F75-B19B-D8BE-0AC3C668C8F7}"/>
            </a:ext>
          </a:extLst>
        </p:cNvPr>
        <p:cNvGrpSpPr/>
        <p:nvPr/>
      </p:nvGrpSpPr>
      <p:grpSpPr>
        <a:xfrm>
          <a:off x="0" y="0"/>
          <a:ext cx="0" cy="0"/>
          <a:chOff x="0" y="0"/>
          <a:chExt cx="0" cy="0"/>
        </a:xfrm>
      </p:grpSpPr>
      <p:sp>
        <p:nvSpPr>
          <p:cNvPr id="122" name="PlaceHolder 2">
            <a:extLst>
              <a:ext uri="{FF2B5EF4-FFF2-40B4-BE49-F238E27FC236}">
                <a16:creationId xmlns:a16="http://schemas.microsoft.com/office/drawing/2014/main" id="{D11284CE-487E-ED0C-ECA8-58DC0804D6DB}"/>
              </a:ext>
            </a:extLst>
          </p:cNvPr>
          <p:cNvSpPr>
            <a:spLocks noGrp="1"/>
          </p:cNvSpPr>
          <p:nvPr>
            <p:ph type="title"/>
          </p:nvPr>
        </p:nvSpPr>
        <p:spPr>
          <a:xfrm>
            <a:off x="783720" y="475920"/>
            <a:ext cx="8040240" cy="1223640"/>
          </a:xfrm>
          <a:prstGeom prst="rect">
            <a:avLst/>
          </a:prstGeom>
          <a:noFill/>
          <a:ln w="0">
            <a:noFill/>
          </a:ln>
        </p:spPr>
        <p:txBody>
          <a:bodyPr anchor="ctr">
            <a:noAutofit/>
          </a:bodyPr>
          <a:lstStyle/>
          <a:p>
            <a:pPr>
              <a:lnSpc>
                <a:spcPts val="3470"/>
              </a:lnSpc>
              <a:spcBef>
                <a:spcPts val="751"/>
              </a:spcBef>
              <a:buNone/>
            </a:pPr>
            <a:r>
              <a:rPr lang="en-GB" sz="3200" b="0" strike="noStrike" spc="-1" dirty="0">
                <a:solidFill>
                  <a:srgbClr val="B5121B"/>
                </a:solidFill>
                <a:latin typeface="Calibri"/>
              </a:rPr>
              <a:t>Unbalanced </a:t>
            </a:r>
            <a:r>
              <a:rPr lang="en-GB" sz="3200" spc="-1" dirty="0">
                <a:solidFill>
                  <a:srgbClr val="B5121B"/>
                </a:solidFill>
                <a:latin typeface="Calibri"/>
              </a:rPr>
              <a:t>B</a:t>
            </a:r>
            <a:r>
              <a:rPr lang="en-GB" sz="3200" b="0" strike="noStrike" spc="-1" dirty="0">
                <a:solidFill>
                  <a:srgbClr val="B5121B"/>
                </a:solidFill>
                <a:latin typeface="Calibri"/>
              </a:rPr>
              <a:t>inary Categorical Variables 2</a:t>
            </a:r>
            <a:endParaRPr lang="en-US" sz="3200" b="0" strike="noStrike" spc="-1" dirty="0">
              <a:solidFill>
                <a:srgbClr val="000000"/>
              </a:solidFill>
              <a:latin typeface="Calibri"/>
            </a:endParaRPr>
          </a:p>
        </p:txBody>
      </p:sp>
      <p:sp>
        <p:nvSpPr>
          <p:cNvPr id="4" name="PlaceHolder 3">
            <a:extLst>
              <a:ext uri="{FF2B5EF4-FFF2-40B4-BE49-F238E27FC236}">
                <a16:creationId xmlns:a16="http://schemas.microsoft.com/office/drawing/2014/main" id="{8A6F7133-9F42-7547-3336-7C54E85DB18C}"/>
              </a:ext>
            </a:extLst>
          </p:cNvPr>
          <p:cNvSpPr>
            <a:spLocks noGrp="1"/>
          </p:cNvSpPr>
          <p:nvPr>
            <p:ph type="sldNum" idx="2"/>
          </p:nvPr>
        </p:nvSpPr>
        <p:spPr/>
        <p:txBody>
          <a:bodyPr/>
          <a:lstStyle/>
          <a:p>
            <a:fld id="{18A8EC24-0284-45A5-B0D9-3B2B8517C98E}" type="slidenum">
              <a:rPr/>
              <a:t>18</a:t>
            </a:fld>
            <a:endParaRPr/>
          </a:p>
        </p:txBody>
      </p:sp>
      <p:grpSp>
        <p:nvGrpSpPr>
          <p:cNvPr id="13" name="Group 12">
            <a:extLst>
              <a:ext uri="{FF2B5EF4-FFF2-40B4-BE49-F238E27FC236}">
                <a16:creationId xmlns:a16="http://schemas.microsoft.com/office/drawing/2014/main" id="{84212EE6-30D0-29F6-1F28-AFDF145CCD7F}"/>
              </a:ext>
            </a:extLst>
          </p:cNvPr>
          <p:cNvGrpSpPr/>
          <p:nvPr/>
        </p:nvGrpSpPr>
        <p:grpSpPr>
          <a:xfrm>
            <a:off x="772920" y="1737357"/>
            <a:ext cx="11195932" cy="2397273"/>
            <a:chOff x="772920" y="1965960"/>
            <a:chExt cx="11195932" cy="2397273"/>
          </a:xfrm>
        </p:grpSpPr>
        <p:pic>
          <p:nvPicPr>
            <p:cNvPr id="3" name="Picture 2" descr="A graph with a red and blue rectangle&#10;&#10;Description automatically generated">
              <a:extLst>
                <a:ext uri="{FF2B5EF4-FFF2-40B4-BE49-F238E27FC236}">
                  <a16:creationId xmlns:a16="http://schemas.microsoft.com/office/drawing/2014/main" id="{B5F137D4-668F-74C7-A072-D503F119027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72920" y="1965960"/>
              <a:ext cx="5544714" cy="2397273"/>
            </a:xfrm>
            <a:prstGeom prst="rect">
              <a:avLst/>
            </a:prstGeom>
          </p:spPr>
        </p:pic>
        <p:pic>
          <p:nvPicPr>
            <p:cNvPr id="8" name="Picture 7" descr="A graph with a bar and a number of numbers&#10;&#10;Description automatically generated with medium confidence">
              <a:extLst>
                <a:ext uri="{FF2B5EF4-FFF2-40B4-BE49-F238E27FC236}">
                  <a16:creationId xmlns:a16="http://schemas.microsoft.com/office/drawing/2014/main" id="{AAED6818-848C-660F-2AD6-EAD4139CC0F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30052" y="2057394"/>
              <a:ext cx="5638800" cy="2286000"/>
            </a:xfrm>
            <a:prstGeom prst="rect">
              <a:avLst/>
            </a:prstGeom>
          </p:spPr>
        </p:pic>
      </p:grpSp>
      <p:grpSp>
        <p:nvGrpSpPr>
          <p:cNvPr id="14" name="Group 13">
            <a:extLst>
              <a:ext uri="{FF2B5EF4-FFF2-40B4-BE49-F238E27FC236}">
                <a16:creationId xmlns:a16="http://schemas.microsoft.com/office/drawing/2014/main" id="{250045E2-0986-A69F-1C44-D8F24AF30250}"/>
              </a:ext>
            </a:extLst>
          </p:cNvPr>
          <p:cNvGrpSpPr/>
          <p:nvPr/>
        </p:nvGrpSpPr>
        <p:grpSpPr>
          <a:xfrm>
            <a:off x="968828" y="4270396"/>
            <a:ext cx="7772400" cy="2362245"/>
            <a:chOff x="968828" y="4433683"/>
            <a:chExt cx="7772400" cy="2362245"/>
          </a:xfrm>
        </p:grpSpPr>
        <p:pic>
          <p:nvPicPr>
            <p:cNvPr id="10" name="Picture 9">
              <a:extLst>
                <a:ext uri="{FF2B5EF4-FFF2-40B4-BE49-F238E27FC236}">
                  <a16:creationId xmlns:a16="http://schemas.microsoft.com/office/drawing/2014/main" id="{1DC4CD39-7A51-7F83-38B1-D6940ED1016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68828" y="4433683"/>
              <a:ext cx="5486400" cy="673100"/>
            </a:xfrm>
            <a:prstGeom prst="rect">
              <a:avLst/>
            </a:prstGeom>
          </p:spPr>
        </p:pic>
        <p:pic>
          <p:nvPicPr>
            <p:cNvPr id="12" name="Picture 11" descr="A screenshot of a cell phone&#10;&#10;Description automatically generated">
              <a:extLst>
                <a:ext uri="{FF2B5EF4-FFF2-40B4-BE49-F238E27FC236}">
                  <a16:creationId xmlns:a16="http://schemas.microsoft.com/office/drawing/2014/main" id="{8F78A50A-5A90-FD05-7B73-6D81285196E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68828" y="5152982"/>
              <a:ext cx="7772400" cy="1642946"/>
            </a:xfrm>
            <a:prstGeom prst="rect">
              <a:avLst/>
            </a:prstGeom>
          </p:spPr>
        </p:pic>
      </p:grpSp>
    </p:spTree>
    <p:extLst>
      <p:ext uri="{BB962C8B-B14F-4D97-AF65-F5344CB8AC3E}">
        <p14:creationId xmlns:p14="http://schemas.microsoft.com/office/powerpoint/2010/main" val="332560000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 name="PlaceHolder 1"/>
          <p:cNvSpPr>
            <a:spLocks noGrp="1"/>
          </p:cNvSpPr>
          <p:nvPr>
            <p:ph/>
          </p:nvPr>
        </p:nvSpPr>
        <p:spPr>
          <a:xfrm>
            <a:off x="787320" y="1839600"/>
            <a:ext cx="10768680" cy="4336920"/>
          </a:xfrm>
          <a:prstGeom prst="rect">
            <a:avLst/>
          </a:prstGeom>
          <a:noFill/>
          <a:ln w="0">
            <a:noFill/>
          </a:ln>
        </p:spPr>
        <p:txBody>
          <a:bodyPr anchor="t">
            <a:normAutofit fontScale="92500" lnSpcReduction="20000"/>
          </a:bodyPr>
          <a:lstStyle/>
          <a:p>
            <a:pPr marL="343080" indent="-343080">
              <a:lnSpc>
                <a:spcPct val="90000"/>
              </a:lnSpc>
              <a:spcBef>
                <a:spcPts val="1001"/>
              </a:spcBef>
              <a:spcAft>
                <a:spcPts val="601"/>
              </a:spcAft>
              <a:buClr>
                <a:srgbClr val="AEB4B9"/>
              </a:buClr>
              <a:buFont typeface="Arial"/>
              <a:buChar char="•"/>
            </a:pPr>
            <a:r>
              <a:rPr lang="en-US" sz="2800" b="0" strike="noStrike" spc="-1">
                <a:solidFill>
                  <a:srgbClr val="000000"/>
                </a:solidFill>
                <a:latin typeface="Calibri"/>
              </a:rPr>
              <a:t>Remember that the raw intercept term represents the average value when all predictors are at zero</a:t>
            </a:r>
          </a:p>
          <a:p>
            <a:pPr marL="1028880" lvl="1" indent="-343080">
              <a:lnSpc>
                <a:spcPct val="90000"/>
              </a:lnSpc>
              <a:spcBef>
                <a:spcPts val="499"/>
              </a:spcBef>
              <a:buClr>
                <a:srgbClr val="AEB4B9"/>
              </a:buClr>
              <a:buFont typeface="Arial"/>
              <a:buChar char="•"/>
            </a:pPr>
            <a:r>
              <a:rPr lang="en-US" sz="2600" b="0" strike="noStrike" spc="-1">
                <a:solidFill>
                  <a:srgbClr val="000000"/>
                </a:solidFill>
                <a:latin typeface="Calibri"/>
              </a:rPr>
              <a:t>So the coefficients are interpreted as the change in Y for some value (larger than 0) the X predictor</a:t>
            </a:r>
          </a:p>
          <a:p>
            <a:pPr>
              <a:lnSpc>
                <a:spcPct val="90000"/>
              </a:lnSpc>
              <a:spcBef>
                <a:spcPts val="1417"/>
              </a:spcBef>
              <a:buNone/>
            </a:pPr>
            <a:endParaRPr lang="en-US" sz="2600" b="0" strike="noStrike" spc="-1">
              <a:solidFill>
                <a:srgbClr val="000000"/>
              </a:solidFill>
              <a:latin typeface="Calibri"/>
            </a:endParaRPr>
          </a:p>
          <a:p>
            <a:pPr marL="457200" indent="-457200">
              <a:lnSpc>
                <a:spcPct val="90000"/>
              </a:lnSpc>
              <a:spcBef>
                <a:spcPts val="1001"/>
              </a:spcBef>
              <a:spcAft>
                <a:spcPts val="601"/>
              </a:spcAft>
              <a:buClr>
                <a:srgbClr val="AEB4B9"/>
              </a:buClr>
              <a:buFont typeface="Arial"/>
              <a:buChar char="•"/>
            </a:pPr>
            <a:r>
              <a:rPr lang="en-US" sz="2800" b="0" strike="noStrike" spc="-1">
                <a:solidFill>
                  <a:srgbClr val="000000"/>
                </a:solidFill>
                <a:latin typeface="Calibri"/>
              </a:rPr>
              <a:t>An Intercept like this often doesn't make sense for the verbal model,  i.e. the research questions or our hypotheses</a:t>
            </a:r>
          </a:p>
          <a:p>
            <a:pPr marL="1143000" lvl="1" indent="-457200">
              <a:lnSpc>
                <a:spcPct val="90000"/>
              </a:lnSpc>
              <a:spcBef>
                <a:spcPts val="499"/>
              </a:spcBef>
              <a:buClr>
                <a:srgbClr val="AEB4B9"/>
              </a:buClr>
              <a:buFont typeface="Arial"/>
              <a:buChar char="•"/>
            </a:pPr>
            <a:r>
              <a:rPr lang="en-US" sz="2600" b="0" strike="noStrike" spc="-1">
                <a:solidFill>
                  <a:srgbClr val="000000"/>
                </a:solidFill>
                <a:latin typeface="Calibri"/>
              </a:rPr>
              <a:t>What does an intercept term of 0 years or 0 kgs mean?</a:t>
            </a:r>
          </a:p>
          <a:p>
            <a:pPr>
              <a:lnSpc>
                <a:spcPct val="90000"/>
              </a:lnSpc>
              <a:spcBef>
                <a:spcPts val="1417"/>
              </a:spcBef>
              <a:buNone/>
            </a:pPr>
            <a:endParaRPr lang="en-US" sz="2600" b="0" strike="noStrike" spc="-1">
              <a:solidFill>
                <a:srgbClr val="000000"/>
              </a:solidFill>
              <a:latin typeface="Calibri"/>
            </a:endParaRPr>
          </a:p>
          <a:p>
            <a:pPr marL="457200" indent="-457200">
              <a:lnSpc>
                <a:spcPct val="90000"/>
              </a:lnSpc>
              <a:spcBef>
                <a:spcPts val="1001"/>
              </a:spcBef>
              <a:spcAft>
                <a:spcPts val="601"/>
              </a:spcAft>
              <a:buClr>
                <a:srgbClr val="AEB4B9"/>
              </a:buClr>
              <a:buFont typeface="Arial"/>
              <a:buChar char="•"/>
            </a:pPr>
            <a:r>
              <a:rPr lang="en-US" sz="2800" b="0" strike="noStrike" spc="-1">
                <a:solidFill>
                  <a:srgbClr val="000000"/>
                </a:solidFill>
                <a:latin typeface="Calibri"/>
              </a:rPr>
              <a:t>If we mean-centre the continuous predictors, the Intercept now represents the average value when all continuous predictors are at their average value</a:t>
            </a:r>
          </a:p>
          <a:p>
            <a:pPr>
              <a:lnSpc>
                <a:spcPct val="90000"/>
              </a:lnSpc>
              <a:spcBef>
                <a:spcPts val="1001"/>
              </a:spcBef>
              <a:spcAft>
                <a:spcPts val="601"/>
              </a:spcAft>
              <a:buNone/>
            </a:pPr>
            <a:endParaRPr lang="en-US" sz="2800" b="0" strike="noStrike" spc="-1">
              <a:solidFill>
                <a:srgbClr val="000000"/>
              </a:solidFill>
              <a:latin typeface="Calibri"/>
            </a:endParaRPr>
          </a:p>
        </p:txBody>
      </p:sp>
      <p:sp>
        <p:nvSpPr>
          <p:cNvPr id="126" name="PlaceHolder 2"/>
          <p:cNvSpPr>
            <a:spLocks noGrp="1"/>
          </p:cNvSpPr>
          <p:nvPr>
            <p:ph type="title"/>
          </p:nvPr>
        </p:nvSpPr>
        <p:spPr>
          <a:xfrm>
            <a:off x="783720" y="475920"/>
            <a:ext cx="8040240" cy="1223640"/>
          </a:xfrm>
          <a:prstGeom prst="rect">
            <a:avLst/>
          </a:prstGeom>
          <a:noFill/>
          <a:ln w="0">
            <a:noFill/>
          </a:ln>
        </p:spPr>
        <p:txBody>
          <a:bodyPr anchor="ctr">
            <a:noAutofit/>
          </a:bodyPr>
          <a:lstStyle/>
          <a:p>
            <a:pPr>
              <a:lnSpc>
                <a:spcPts val="3470"/>
              </a:lnSpc>
              <a:spcBef>
                <a:spcPts val="751"/>
              </a:spcBef>
              <a:buNone/>
            </a:pPr>
            <a:r>
              <a:rPr lang="en-GB" sz="3600" b="0" strike="noStrike" spc="-1">
                <a:solidFill>
                  <a:srgbClr val="B5121B"/>
                </a:solidFill>
                <a:latin typeface="Calibri"/>
              </a:rPr>
              <a:t>Mean centering your continuous predictors</a:t>
            </a:r>
            <a:endParaRPr lang="en-US" sz="3600" b="0" strike="noStrike" spc="-1">
              <a:solidFill>
                <a:srgbClr val="000000"/>
              </a:solidFill>
              <a:latin typeface="Calibri"/>
            </a:endParaRPr>
          </a:p>
        </p:txBody>
      </p:sp>
      <p:sp>
        <p:nvSpPr>
          <p:cNvPr id="4" name="PlaceHolder 3"/>
          <p:cNvSpPr>
            <a:spLocks noGrp="1"/>
          </p:cNvSpPr>
          <p:nvPr>
            <p:ph type="sldNum" idx="2"/>
          </p:nvPr>
        </p:nvSpPr>
        <p:spPr/>
        <p:txBody>
          <a:bodyPr/>
          <a:lstStyle/>
          <a:p>
            <a:fld id="{50C13370-9CB9-4397-BC14-4B1B5C183D31}" type="slidenum">
              <a:rPr/>
              <a:t>19</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56845A0-3A14-4163-8598-46A0ED2B6DE2}"/>
              </a:ext>
            </a:extLst>
          </p:cNvPr>
          <p:cNvSpPr>
            <a:spLocks noGrp="1"/>
          </p:cNvSpPr>
          <p:nvPr>
            <p:ph type="sldNum" sz="quarter" idx="4"/>
          </p:nvPr>
        </p:nvSpPr>
        <p:spPr/>
        <p:txBody>
          <a:bodyPr/>
          <a:lstStyle/>
          <a:p>
            <a:fld id="{6998E55D-8E2A-4AFE-A61C-B5DBBB7761E7}" type="slidenum">
              <a:rPr lang="en-GB" smtClean="0"/>
              <a:pPr/>
              <a:t>2</a:t>
            </a:fld>
            <a:endParaRPr lang="en-GB"/>
          </a:p>
        </p:txBody>
      </p:sp>
      <p:pic>
        <p:nvPicPr>
          <p:cNvPr id="12" name="Content Placeholder 11">
            <a:extLst>
              <a:ext uri="{FF2B5EF4-FFF2-40B4-BE49-F238E27FC236}">
                <a16:creationId xmlns:a16="http://schemas.microsoft.com/office/drawing/2014/main" id="{1FB11FC3-D884-1242-8450-40BB6EF23693}"/>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b="7899"/>
          <a:stretch/>
        </p:blipFill>
        <p:spPr>
          <a:xfrm>
            <a:off x="617517" y="1971384"/>
            <a:ext cx="10994259" cy="3710225"/>
          </a:xfrm>
        </p:spPr>
      </p:pic>
      <p:sp>
        <p:nvSpPr>
          <p:cNvPr id="5" name="Title 1">
            <a:extLst>
              <a:ext uri="{FF2B5EF4-FFF2-40B4-BE49-F238E27FC236}">
                <a16:creationId xmlns:a16="http://schemas.microsoft.com/office/drawing/2014/main" id="{C0E51D9F-9391-2849-8B74-E18624429C5D}"/>
              </a:ext>
            </a:extLst>
          </p:cNvPr>
          <p:cNvSpPr txBox="1">
            <a:spLocks/>
          </p:cNvSpPr>
          <p:nvPr/>
        </p:nvSpPr>
        <p:spPr>
          <a:xfrm>
            <a:off x="930456" y="564438"/>
            <a:ext cx="10567279" cy="1224153"/>
          </a:xfrm>
          <a:prstGeom prst="rect">
            <a:avLst/>
          </a:prstGeom>
        </p:spPr>
        <p:txBody>
          <a:bodyPr vert="horz" lIns="91440" tIns="45720" rIns="91440" bIns="45720" rtlCol="0" anchor="ctr">
            <a:normAutofit/>
          </a:bodyPr>
          <a:lstStyle>
            <a:lvl1pPr algn="l" defTabSz="914400" rtl="0" eaLnBrk="1" latinLnBrk="0" hangingPunct="1">
              <a:lnSpc>
                <a:spcPts val="3470"/>
              </a:lnSpc>
              <a:spcBef>
                <a:spcPts val="750"/>
              </a:spcBef>
              <a:buNone/>
              <a:defRPr sz="3600" kern="1200">
                <a:solidFill>
                  <a:srgbClr val="B5121B"/>
                </a:solidFill>
                <a:latin typeface="Calibri" panose="020F0502020204030204" pitchFamily="34" charset="0"/>
                <a:ea typeface="+mj-ea"/>
                <a:cs typeface="Calibri" panose="020F0502020204030204" pitchFamily="34" charset="0"/>
              </a:defRPr>
            </a:lvl1pPr>
          </a:lstStyle>
          <a:p>
            <a:r>
              <a:rPr lang="en-US" sz="3200" dirty="0">
                <a:latin typeface="Calibri"/>
                <a:ea typeface="Calibri"/>
                <a:cs typeface="Calibri"/>
              </a:rPr>
              <a:t>Week 12: </a:t>
            </a:r>
            <a:r>
              <a:rPr lang="en-US" sz="3200" dirty="0" err="1">
                <a:latin typeface="Calibri"/>
                <a:ea typeface="Calibri"/>
                <a:cs typeface="Calibri"/>
              </a:rPr>
              <a:t>Analysing</a:t>
            </a:r>
            <a:r>
              <a:rPr lang="en-US" sz="3200" dirty="0">
                <a:latin typeface="Calibri"/>
                <a:ea typeface="Calibri"/>
                <a:cs typeface="Calibri"/>
              </a:rPr>
              <a:t> using the workflow</a:t>
            </a:r>
          </a:p>
        </p:txBody>
      </p:sp>
    </p:spTree>
    <p:extLst>
      <p:ext uri="{BB962C8B-B14F-4D97-AF65-F5344CB8AC3E}">
        <p14:creationId xmlns:p14="http://schemas.microsoft.com/office/powerpoint/2010/main" val="14876100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PlaceHolder 1"/>
          <p:cNvSpPr>
            <a:spLocks noGrp="1"/>
          </p:cNvSpPr>
          <p:nvPr>
            <p:ph/>
          </p:nvPr>
        </p:nvSpPr>
        <p:spPr>
          <a:xfrm>
            <a:off x="772920" y="2018160"/>
            <a:ext cx="9742320" cy="4158720"/>
          </a:xfrm>
          <a:prstGeom prst="rect">
            <a:avLst/>
          </a:prstGeom>
          <a:noFill/>
          <a:ln w="0">
            <a:noFill/>
          </a:ln>
        </p:spPr>
        <p:txBody>
          <a:bodyPr anchor="t">
            <a:normAutofit fontScale="94000" lnSpcReduction="10000"/>
          </a:bodyPr>
          <a:lstStyle/>
          <a:p>
            <a:pPr marL="457200" indent="-457200">
              <a:lnSpc>
                <a:spcPct val="90000"/>
              </a:lnSpc>
              <a:spcBef>
                <a:spcPts val="1001"/>
              </a:spcBef>
              <a:spcAft>
                <a:spcPts val="601"/>
              </a:spcAft>
              <a:buClr>
                <a:srgbClr val="AEB4B9"/>
              </a:buClr>
              <a:buFont typeface="Arial"/>
              <a:buChar char="•"/>
            </a:pPr>
            <a:r>
              <a:rPr lang="en-US" sz="2600" b="0" strike="noStrike" spc="-1">
                <a:solidFill>
                  <a:srgbClr val="000000"/>
                </a:solidFill>
                <a:latin typeface="Calibri"/>
              </a:rPr>
              <a:t>Subtract the mean value of  a variable from every observation in that variable</a:t>
            </a:r>
          </a:p>
          <a:p>
            <a:pPr marL="1143000" lvl="1" indent="-457200">
              <a:lnSpc>
                <a:spcPct val="90000"/>
              </a:lnSpc>
              <a:spcBef>
                <a:spcPts val="499"/>
              </a:spcBef>
              <a:buClr>
                <a:srgbClr val="AEB4B9"/>
              </a:buClr>
              <a:buFont typeface="Arial"/>
              <a:buChar char="•"/>
            </a:pPr>
            <a:r>
              <a:rPr lang="en-US" sz="2400" b="0" strike="noStrike" spc="-1">
                <a:solidFill>
                  <a:srgbClr val="000000"/>
                </a:solidFill>
                <a:latin typeface="Calibri"/>
              </a:rPr>
              <a:t>The mean of the variable is then = 0</a:t>
            </a:r>
          </a:p>
          <a:p>
            <a:pPr marL="1143000" lvl="1" indent="-457200">
              <a:lnSpc>
                <a:spcPct val="90000"/>
              </a:lnSpc>
              <a:spcBef>
                <a:spcPts val="499"/>
              </a:spcBef>
              <a:buClr>
                <a:srgbClr val="AEB4B9"/>
              </a:buClr>
              <a:buFont typeface="Arial"/>
              <a:buChar char="•"/>
            </a:pPr>
            <a:r>
              <a:rPr lang="en-US" sz="2400" b="0" strike="noStrike" spc="-1">
                <a:solidFill>
                  <a:srgbClr val="000000"/>
                </a:solidFill>
                <a:latin typeface="Calibri"/>
              </a:rPr>
              <a:t>All values are “centred” around zero</a:t>
            </a:r>
          </a:p>
          <a:p>
            <a:pPr marL="1143000" lvl="1" indent="-457200">
              <a:lnSpc>
                <a:spcPct val="90000"/>
              </a:lnSpc>
              <a:spcBef>
                <a:spcPts val="499"/>
              </a:spcBef>
              <a:buClr>
                <a:srgbClr val="AEB4B9"/>
              </a:buClr>
              <a:buFont typeface="Arial"/>
              <a:buChar char="•"/>
            </a:pPr>
            <a:r>
              <a:rPr lang="en-US" sz="2400" b="0" strike="noStrike" spc="-1">
                <a:solidFill>
                  <a:srgbClr val="000000"/>
                </a:solidFill>
                <a:latin typeface="Calibri"/>
              </a:rPr>
              <a:t>Some will be below zero, some will be above</a:t>
            </a:r>
          </a:p>
          <a:p>
            <a:pPr marL="1143000" lvl="1" indent="-457200">
              <a:lnSpc>
                <a:spcPct val="90000"/>
              </a:lnSpc>
              <a:spcBef>
                <a:spcPts val="499"/>
              </a:spcBef>
              <a:buClr>
                <a:srgbClr val="AEB4B9"/>
              </a:buClr>
              <a:buFont typeface="Arial"/>
              <a:buChar char="•"/>
            </a:pPr>
            <a:r>
              <a:rPr lang="en-US" sz="2400" b="0" strike="noStrike" spc="-1">
                <a:solidFill>
                  <a:srgbClr val="000000"/>
                </a:solidFill>
                <a:latin typeface="Calibri"/>
              </a:rPr>
              <a:t>The intercept term in your model now represents the intercept at the average for the predictor</a:t>
            </a:r>
          </a:p>
          <a:p>
            <a:pPr marL="1143000" lvl="1" indent="-457200">
              <a:lnSpc>
                <a:spcPct val="90000"/>
              </a:lnSpc>
              <a:spcBef>
                <a:spcPts val="499"/>
              </a:spcBef>
              <a:buClr>
                <a:srgbClr val="AEB4B9"/>
              </a:buClr>
              <a:buFont typeface="Arial"/>
              <a:buChar char="•"/>
            </a:pPr>
            <a:r>
              <a:rPr lang="en-US" sz="2400" b="0" strike="noStrike" spc="-1">
                <a:solidFill>
                  <a:srgbClr val="000000"/>
                </a:solidFill>
                <a:latin typeface="Calibri"/>
              </a:rPr>
              <a:t>The predictors are still in their raw units (e.g. years / kgs)</a:t>
            </a:r>
          </a:p>
          <a:p>
            <a:pPr marL="457200" indent="-457200">
              <a:lnSpc>
                <a:spcPct val="90000"/>
              </a:lnSpc>
              <a:spcBef>
                <a:spcPts val="1001"/>
              </a:spcBef>
              <a:spcAft>
                <a:spcPts val="601"/>
              </a:spcAft>
              <a:buNone/>
              <a:tabLst>
                <a:tab pos="0" algn="l"/>
              </a:tabLst>
            </a:pPr>
            <a:endParaRPr lang="en-US" sz="2600" b="0" strike="noStrike" spc="-1">
              <a:solidFill>
                <a:srgbClr val="000000"/>
              </a:solidFill>
              <a:latin typeface="Calibri"/>
            </a:endParaRPr>
          </a:p>
          <a:p>
            <a:pPr marL="457200" indent="-457200" algn="ctr">
              <a:lnSpc>
                <a:spcPct val="90000"/>
              </a:lnSpc>
              <a:spcBef>
                <a:spcPts val="1001"/>
              </a:spcBef>
              <a:spcAft>
                <a:spcPts val="601"/>
              </a:spcAft>
              <a:buNone/>
              <a:tabLst>
                <a:tab pos="0" algn="l"/>
              </a:tabLst>
            </a:pPr>
            <a:r>
              <a:rPr lang="en-US" sz="2000" b="0" strike="noStrike" spc="-1">
                <a:solidFill>
                  <a:srgbClr val="000000"/>
                </a:solidFill>
                <a:latin typeface="Calibri"/>
              </a:rPr>
              <a:t>(</a:t>
            </a:r>
            <a:r>
              <a:rPr lang="en-US" sz="2000" b="0" i="1" strike="noStrike" spc="-1">
                <a:solidFill>
                  <a:srgbClr val="000000"/>
                </a:solidFill>
                <a:latin typeface="Calibri"/>
              </a:rPr>
              <a:t>learn to do these techniques by hard coding – easy to do and the common function that is used (scale()) doesn’t play very nicely with some other packages!)</a:t>
            </a:r>
            <a:endParaRPr lang="en-US" sz="2000" b="0" strike="noStrike" spc="-1">
              <a:solidFill>
                <a:srgbClr val="000000"/>
              </a:solidFill>
              <a:latin typeface="Calibri"/>
            </a:endParaRPr>
          </a:p>
        </p:txBody>
      </p:sp>
      <p:sp>
        <p:nvSpPr>
          <p:cNvPr id="128" name="PlaceHolder 2"/>
          <p:cNvSpPr>
            <a:spLocks noGrp="1"/>
          </p:cNvSpPr>
          <p:nvPr>
            <p:ph type="title"/>
          </p:nvPr>
        </p:nvSpPr>
        <p:spPr>
          <a:xfrm>
            <a:off x="783720" y="475920"/>
            <a:ext cx="8359920" cy="1223640"/>
          </a:xfrm>
          <a:prstGeom prst="rect">
            <a:avLst/>
          </a:prstGeom>
          <a:noFill/>
          <a:ln w="0">
            <a:noFill/>
          </a:ln>
        </p:spPr>
        <p:txBody>
          <a:bodyPr anchor="ctr">
            <a:noAutofit/>
          </a:bodyPr>
          <a:lstStyle/>
          <a:p>
            <a:pPr>
              <a:lnSpc>
                <a:spcPts val="3470"/>
              </a:lnSpc>
              <a:spcBef>
                <a:spcPts val="751"/>
              </a:spcBef>
              <a:buNone/>
            </a:pPr>
            <a:r>
              <a:rPr lang="en-GB" sz="3600" b="0" strike="noStrike" spc="-1">
                <a:solidFill>
                  <a:srgbClr val="B5121B"/>
                </a:solidFill>
                <a:latin typeface="Calibri"/>
              </a:rPr>
              <a:t>Mean centering your continuous predictors</a:t>
            </a:r>
            <a:endParaRPr lang="en-US" sz="3600" b="0" strike="noStrike" spc="-1">
              <a:solidFill>
                <a:srgbClr val="000000"/>
              </a:solidFill>
              <a:latin typeface="Calibri"/>
            </a:endParaRPr>
          </a:p>
        </p:txBody>
      </p:sp>
      <p:sp>
        <p:nvSpPr>
          <p:cNvPr id="4" name="PlaceHolder 3"/>
          <p:cNvSpPr>
            <a:spLocks noGrp="1"/>
          </p:cNvSpPr>
          <p:nvPr>
            <p:ph type="sldNum" idx="2"/>
          </p:nvPr>
        </p:nvSpPr>
        <p:spPr/>
        <p:txBody>
          <a:bodyPr/>
          <a:lstStyle/>
          <a:p>
            <a:fld id="{03B8A6E9-0647-4379-8972-3DF800F916F9}" type="slidenum">
              <a:rPr/>
              <a:t>20</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 name="PlaceHolder 1"/>
          <p:cNvSpPr>
            <a:spLocks noGrp="1"/>
          </p:cNvSpPr>
          <p:nvPr>
            <p:ph type="title"/>
          </p:nvPr>
        </p:nvSpPr>
        <p:spPr>
          <a:xfrm>
            <a:off x="901080" y="2205000"/>
            <a:ext cx="6492600" cy="1398960"/>
          </a:xfrm>
          <a:prstGeom prst="rect">
            <a:avLst/>
          </a:prstGeom>
          <a:noFill/>
          <a:ln w="0">
            <a:noFill/>
          </a:ln>
        </p:spPr>
        <p:txBody>
          <a:bodyPr anchor="b">
            <a:noAutofit/>
          </a:bodyPr>
          <a:lstStyle/>
          <a:p>
            <a:pPr>
              <a:lnSpc>
                <a:spcPts val="4399"/>
              </a:lnSpc>
              <a:spcBef>
                <a:spcPts val="1111"/>
              </a:spcBef>
              <a:buNone/>
            </a:pPr>
            <a:r>
              <a:rPr lang="en-GB" sz="4550" b="0" strike="noStrike" spc="-1">
                <a:solidFill>
                  <a:srgbClr val="B5121B"/>
                </a:solidFill>
                <a:latin typeface="Calibri"/>
              </a:rPr>
              <a:t>RStudio Demonstration</a:t>
            </a:r>
            <a:endParaRPr lang="en-US" sz="4550" b="0" strike="noStrike" spc="-1">
              <a:solidFill>
                <a:srgbClr val="000000"/>
              </a:solidFill>
              <a:latin typeface="Calibri"/>
            </a:endParaRPr>
          </a:p>
        </p:txBody>
      </p:sp>
      <p:sp>
        <p:nvSpPr>
          <p:cNvPr id="130" name="TextBox 4"/>
          <p:cNvSpPr/>
          <p:nvPr/>
        </p:nvSpPr>
        <p:spPr>
          <a:xfrm>
            <a:off x="2427840" y="3862440"/>
            <a:ext cx="184320" cy="369000"/>
          </a:xfrm>
          <a:prstGeom prst="rect">
            <a:avLst/>
          </a:prstGeom>
          <a:noFill/>
          <a:ln w="0">
            <a:noFill/>
          </a:ln>
        </p:spPr>
        <p:style>
          <a:lnRef idx="0">
            <a:scrgbClr r="0" g="0" b="0"/>
          </a:lnRef>
          <a:fillRef idx="0">
            <a:scrgbClr r="0" g="0" b="0"/>
          </a:fillRef>
          <a:effectRef idx="0">
            <a:scrgbClr r="0" g="0" b="0"/>
          </a:effectRef>
          <a:fontRef idx="minor"/>
        </p:style>
        <p:txBody>
          <a:bodyPr/>
          <a:lstStyle/>
          <a:p>
            <a:endParaRPr lang="en-US"/>
          </a:p>
        </p:txBody>
      </p:sp>
      <p:sp>
        <p:nvSpPr>
          <p:cNvPr id="3" name="PlaceHolder 2"/>
          <p:cNvSpPr>
            <a:spLocks noGrp="1"/>
          </p:cNvSpPr>
          <p:nvPr>
            <p:ph type="sldNum" idx="1"/>
          </p:nvPr>
        </p:nvSpPr>
        <p:spPr/>
        <p:txBody>
          <a:bodyPr/>
          <a:lstStyle/>
          <a:p>
            <a:fld id="{9FE7B4C4-5137-4621-8FDF-248393882EB7}" type="slidenum">
              <a:rPr/>
              <a:t>21</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 name="PlaceHolder 1"/>
          <p:cNvSpPr>
            <a:spLocks noGrp="1"/>
          </p:cNvSpPr>
          <p:nvPr>
            <p:ph/>
          </p:nvPr>
        </p:nvSpPr>
        <p:spPr>
          <a:xfrm>
            <a:off x="772920" y="2314080"/>
            <a:ext cx="9742320" cy="3862440"/>
          </a:xfrm>
          <a:prstGeom prst="rect">
            <a:avLst/>
          </a:prstGeom>
          <a:noFill/>
          <a:ln w="0">
            <a:noFill/>
          </a:ln>
        </p:spPr>
        <p:txBody>
          <a:bodyPr anchor="t">
            <a:normAutofit fontScale="95000" lnSpcReduction="10000"/>
          </a:bodyPr>
          <a:lstStyle/>
          <a:p>
            <a:pPr marL="457200" indent="-457200">
              <a:lnSpc>
                <a:spcPct val="90000"/>
              </a:lnSpc>
              <a:spcBef>
                <a:spcPts val="1001"/>
              </a:spcBef>
              <a:spcAft>
                <a:spcPts val="601"/>
              </a:spcAft>
              <a:buClr>
                <a:srgbClr val="AEB4B9"/>
              </a:buClr>
              <a:buFont typeface="Arial"/>
              <a:buChar char="•"/>
            </a:pPr>
            <a:r>
              <a:rPr lang="en-US" sz="2600" b="0" strike="noStrike" spc="-1">
                <a:solidFill>
                  <a:srgbClr val="000000"/>
                </a:solidFill>
                <a:latin typeface="Calibri"/>
              </a:rPr>
              <a:t>Take your centred variable and divide each observation by one standard deviation of the variable</a:t>
            </a:r>
          </a:p>
          <a:p>
            <a:pPr marL="1143000" lvl="1" indent="-457200">
              <a:lnSpc>
                <a:spcPct val="90000"/>
              </a:lnSpc>
              <a:spcBef>
                <a:spcPts val="499"/>
              </a:spcBef>
              <a:buClr>
                <a:srgbClr val="AEB4B9"/>
              </a:buClr>
              <a:buFont typeface="Arial"/>
              <a:buChar char="•"/>
            </a:pPr>
            <a:r>
              <a:rPr lang="en-US" sz="2400" b="0" strike="noStrike" spc="-1">
                <a:solidFill>
                  <a:srgbClr val="000000"/>
                </a:solidFill>
                <a:latin typeface="Calibri"/>
              </a:rPr>
              <a:t>Interpretation is now a one standard deviation decrease / increase in the predictor is a (part of) standard deviation in the outcome variable.</a:t>
            </a:r>
          </a:p>
          <a:p>
            <a:pPr marL="1143000" lvl="1" indent="-457200">
              <a:lnSpc>
                <a:spcPct val="90000"/>
              </a:lnSpc>
              <a:spcBef>
                <a:spcPts val="499"/>
              </a:spcBef>
              <a:buClr>
                <a:srgbClr val="AEB4B9"/>
              </a:buClr>
              <a:buFont typeface="Arial"/>
              <a:buChar char="•"/>
            </a:pPr>
            <a:r>
              <a:rPr lang="en-US" sz="2400" b="0" strike="noStrike" spc="-1">
                <a:solidFill>
                  <a:srgbClr val="000000"/>
                </a:solidFill>
                <a:latin typeface="Calibri"/>
              </a:rPr>
              <a:t>Because all predictors are now measured in standard deviation units, instead of their raw units, you can compare the size of their coefficients.  You couldn’t do this before because they were in different units.</a:t>
            </a:r>
          </a:p>
          <a:p>
            <a:pPr>
              <a:lnSpc>
                <a:spcPct val="90000"/>
              </a:lnSpc>
              <a:spcBef>
                <a:spcPts val="1417"/>
              </a:spcBef>
              <a:buNone/>
            </a:pPr>
            <a:endParaRPr lang="en-US" sz="2400" b="0" strike="noStrike" spc="-1">
              <a:solidFill>
                <a:srgbClr val="000000"/>
              </a:solidFill>
              <a:latin typeface="Calibri"/>
            </a:endParaRPr>
          </a:p>
          <a:p>
            <a:pPr marL="457200" indent="-457200">
              <a:lnSpc>
                <a:spcPct val="90000"/>
              </a:lnSpc>
              <a:spcBef>
                <a:spcPts val="1001"/>
              </a:spcBef>
              <a:spcAft>
                <a:spcPts val="601"/>
              </a:spcAft>
              <a:buClr>
                <a:srgbClr val="AEB4B9"/>
              </a:buClr>
              <a:buFont typeface="Arial"/>
              <a:buChar char="•"/>
            </a:pPr>
            <a:r>
              <a:rPr lang="en-US" sz="2600" b="0" strike="noStrike" spc="-1">
                <a:solidFill>
                  <a:srgbClr val="000000"/>
                </a:solidFill>
                <a:latin typeface="Calibri"/>
              </a:rPr>
              <a:t>Dividing by 2 standard deviations allows you to directly compare the coefficients for continuous and binary predictors.</a:t>
            </a:r>
          </a:p>
        </p:txBody>
      </p:sp>
      <p:sp>
        <p:nvSpPr>
          <p:cNvPr id="132" name="PlaceHolder 2"/>
          <p:cNvSpPr>
            <a:spLocks noGrp="1"/>
          </p:cNvSpPr>
          <p:nvPr>
            <p:ph type="title"/>
          </p:nvPr>
        </p:nvSpPr>
        <p:spPr>
          <a:xfrm>
            <a:off x="783720" y="475920"/>
            <a:ext cx="8040240" cy="1223640"/>
          </a:xfrm>
          <a:prstGeom prst="rect">
            <a:avLst/>
          </a:prstGeom>
          <a:noFill/>
          <a:ln w="0">
            <a:noFill/>
          </a:ln>
        </p:spPr>
        <p:txBody>
          <a:bodyPr anchor="ctr">
            <a:noAutofit/>
          </a:bodyPr>
          <a:lstStyle/>
          <a:p>
            <a:pPr>
              <a:lnSpc>
                <a:spcPts val="3470"/>
              </a:lnSpc>
              <a:spcBef>
                <a:spcPts val="751"/>
              </a:spcBef>
              <a:buNone/>
            </a:pPr>
            <a:r>
              <a:rPr lang="en-GB" sz="3600" b="0" strike="noStrike" spc="-1">
                <a:solidFill>
                  <a:srgbClr val="B5121B"/>
                </a:solidFill>
                <a:latin typeface="Calibri"/>
              </a:rPr>
              <a:t>One step further: standardising</a:t>
            </a:r>
            <a:endParaRPr lang="en-US" sz="3600" b="0" strike="noStrike" spc="-1">
              <a:solidFill>
                <a:srgbClr val="000000"/>
              </a:solidFill>
              <a:latin typeface="Calibri"/>
            </a:endParaRPr>
          </a:p>
        </p:txBody>
      </p:sp>
      <p:sp>
        <p:nvSpPr>
          <p:cNvPr id="4" name="PlaceHolder 3"/>
          <p:cNvSpPr>
            <a:spLocks noGrp="1"/>
          </p:cNvSpPr>
          <p:nvPr>
            <p:ph type="sldNum" idx="2"/>
          </p:nvPr>
        </p:nvSpPr>
        <p:spPr/>
        <p:txBody>
          <a:bodyPr/>
          <a:lstStyle/>
          <a:p>
            <a:fld id="{EDDF253D-E646-48D3-8D8A-9D62841BBAA6}" type="slidenum">
              <a:rPr/>
              <a:t>22</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PlaceHolder 1"/>
          <p:cNvSpPr>
            <a:spLocks noGrp="1"/>
          </p:cNvSpPr>
          <p:nvPr>
            <p:ph type="title"/>
          </p:nvPr>
        </p:nvSpPr>
        <p:spPr>
          <a:xfrm>
            <a:off x="901080" y="2205000"/>
            <a:ext cx="6492600" cy="1398960"/>
          </a:xfrm>
          <a:prstGeom prst="rect">
            <a:avLst/>
          </a:prstGeom>
          <a:noFill/>
          <a:ln w="0">
            <a:noFill/>
          </a:ln>
        </p:spPr>
        <p:txBody>
          <a:bodyPr anchor="b">
            <a:noAutofit/>
          </a:bodyPr>
          <a:lstStyle/>
          <a:p>
            <a:pPr>
              <a:lnSpc>
                <a:spcPts val="4399"/>
              </a:lnSpc>
              <a:spcBef>
                <a:spcPts val="1111"/>
              </a:spcBef>
              <a:buNone/>
            </a:pPr>
            <a:r>
              <a:rPr lang="en-GB" sz="4550" b="0" strike="noStrike" spc="-1">
                <a:solidFill>
                  <a:srgbClr val="B5121B"/>
                </a:solidFill>
                <a:latin typeface="Calibri"/>
              </a:rPr>
              <a:t>RStudio Demonstration</a:t>
            </a:r>
            <a:endParaRPr lang="en-US" sz="4550" b="0" strike="noStrike" spc="-1">
              <a:solidFill>
                <a:srgbClr val="000000"/>
              </a:solidFill>
              <a:latin typeface="Calibri"/>
            </a:endParaRPr>
          </a:p>
        </p:txBody>
      </p:sp>
      <p:sp>
        <p:nvSpPr>
          <p:cNvPr id="134" name="TextBox 4"/>
          <p:cNvSpPr/>
          <p:nvPr/>
        </p:nvSpPr>
        <p:spPr>
          <a:xfrm>
            <a:off x="2427840" y="3862440"/>
            <a:ext cx="184320" cy="369000"/>
          </a:xfrm>
          <a:prstGeom prst="rect">
            <a:avLst/>
          </a:prstGeom>
          <a:noFill/>
          <a:ln w="0">
            <a:noFill/>
          </a:ln>
        </p:spPr>
        <p:style>
          <a:lnRef idx="0">
            <a:scrgbClr r="0" g="0" b="0"/>
          </a:lnRef>
          <a:fillRef idx="0">
            <a:scrgbClr r="0" g="0" b="0"/>
          </a:fillRef>
          <a:effectRef idx="0">
            <a:scrgbClr r="0" g="0" b="0"/>
          </a:effectRef>
          <a:fontRef idx="minor"/>
        </p:style>
        <p:txBody>
          <a:bodyPr/>
          <a:lstStyle/>
          <a:p>
            <a:endParaRPr lang="en-US"/>
          </a:p>
        </p:txBody>
      </p:sp>
      <p:sp>
        <p:nvSpPr>
          <p:cNvPr id="3" name="PlaceHolder 2"/>
          <p:cNvSpPr>
            <a:spLocks noGrp="1"/>
          </p:cNvSpPr>
          <p:nvPr>
            <p:ph type="sldNum" idx="1"/>
          </p:nvPr>
        </p:nvSpPr>
        <p:spPr/>
        <p:txBody>
          <a:bodyPr/>
          <a:lstStyle/>
          <a:p>
            <a:fld id="{86DF1214-F042-49BD-A13C-E942BE197C71}" type="slidenum">
              <a:rPr/>
              <a:t>23</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PlaceHolder 1"/>
          <p:cNvSpPr>
            <a:spLocks noGrp="1"/>
          </p:cNvSpPr>
          <p:nvPr>
            <p:ph/>
          </p:nvPr>
        </p:nvSpPr>
        <p:spPr>
          <a:xfrm>
            <a:off x="787320" y="1933560"/>
            <a:ext cx="10579320" cy="4613040"/>
          </a:xfrm>
          <a:prstGeom prst="rect">
            <a:avLst/>
          </a:prstGeom>
          <a:noFill/>
          <a:ln w="0">
            <a:noFill/>
          </a:ln>
        </p:spPr>
        <p:txBody>
          <a:bodyPr anchor="t">
            <a:normAutofit fontScale="96500"/>
          </a:bodyPr>
          <a:lstStyle/>
          <a:p>
            <a:pPr marL="457200" indent="-457200">
              <a:lnSpc>
                <a:spcPct val="150000"/>
              </a:lnSpc>
              <a:spcBef>
                <a:spcPts val="1001"/>
              </a:spcBef>
              <a:spcAft>
                <a:spcPts val="601"/>
              </a:spcAft>
              <a:buClr>
                <a:srgbClr val="AEB4B9"/>
              </a:buClr>
              <a:buFont typeface="Arial"/>
              <a:buChar char="•"/>
            </a:pPr>
            <a:r>
              <a:rPr lang="en-US" sz="2600" b="0" strike="noStrike" spc="-1" dirty="0">
                <a:solidFill>
                  <a:srgbClr val="000000"/>
                </a:solidFill>
                <a:latin typeface="Calibri"/>
              </a:rPr>
              <a:t>What about categorical variables with more than two levels?</a:t>
            </a:r>
          </a:p>
          <a:p>
            <a:pPr marL="1143000" lvl="1" indent="-457200">
              <a:lnSpc>
                <a:spcPct val="150000"/>
              </a:lnSpc>
              <a:spcBef>
                <a:spcPts val="499"/>
              </a:spcBef>
              <a:buClr>
                <a:srgbClr val="AEB4B9"/>
              </a:buClr>
              <a:buFont typeface="Arial"/>
              <a:buChar char="•"/>
            </a:pPr>
            <a:r>
              <a:rPr lang="en-US" sz="2400" b="0" strike="noStrike" spc="-1" dirty="0">
                <a:solidFill>
                  <a:srgbClr val="000000"/>
                </a:solidFill>
                <a:latin typeface="Calibri"/>
              </a:rPr>
              <a:t>Dummy / treatment coding  - each level’s coefficient is the difference between the reference level and </a:t>
            </a:r>
            <a:r>
              <a:rPr lang="en-US" spc="-1" dirty="0">
                <a:solidFill>
                  <a:srgbClr val="000000"/>
                </a:solidFill>
                <a:latin typeface="Calibri"/>
              </a:rPr>
              <a:t>one other level</a:t>
            </a:r>
            <a:endParaRPr lang="en-US" sz="2400" b="0" strike="noStrike" spc="-1" dirty="0">
              <a:solidFill>
                <a:srgbClr val="000000"/>
              </a:solidFill>
              <a:latin typeface="Calibri"/>
            </a:endParaRPr>
          </a:p>
          <a:p>
            <a:pPr marL="1143000" lvl="1" indent="-457200">
              <a:lnSpc>
                <a:spcPct val="150000"/>
              </a:lnSpc>
              <a:spcBef>
                <a:spcPts val="499"/>
              </a:spcBef>
              <a:buClr>
                <a:srgbClr val="AEB4B9"/>
              </a:buClr>
              <a:buFont typeface="Arial"/>
              <a:buChar char="•"/>
            </a:pPr>
            <a:r>
              <a:rPr lang="en-US" sz="2400" b="0" strike="noStrike" spc="-1" dirty="0">
                <a:solidFill>
                  <a:srgbClr val="000000"/>
                </a:solidFill>
                <a:latin typeface="Calibri"/>
              </a:rPr>
              <a:t>Sum coding – each level’s coefficient is the difference of the level from the intercept</a:t>
            </a:r>
          </a:p>
          <a:p>
            <a:pPr marL="1600200" lvl="2" indent="-457200">
              <a:lnSpc>
                <a:spcPct val="150000"/>
              </a:lnSpc>
              <a:spcBef>
                <a:spcPts val="499"/>
              </a:spcBef>
              <a:buClr>
                <a:srgbClr val="AEB4B9"/>
              </a:buClr>
              <a:buFont typeface="Arial"/>
              <a:buChar char="•"/>
            </a:pPr>
            <a:r>
              <a:rPr lang="en-US" sz="2000" b="0" strike="noStrike" spc="-1" dirty="0">
                <a:solidFill>
                  <a:srgbClr val="000000"/>
                </a:solidFill>
                <a:latin typeface="Calibri"/>
              </a:rPr>
              <a:t>In variables with more than one level, To find the value of  -1 , you have to calculate the sum of the intercept and all the other levels of the variable. – demonstrated earlier</a:t>
            </a:r>
          </a:p>
        </p:txBody>
      </p:sp>
      <p:sp>
        <p:nvSpPr>
          <p:cNvPr id="136" name="PlaceHolder 2"/>
          <p:cNvSpPr>
            <a:spLocks noGrp="1"/>
          </p:cNvSpPr>
          <p:nvPr>
            <p:ph type="title"/>
          </p:nvPr>
        </p:nvSpPr>
        <p:spPr>
          <a:xfrm>
            <a:off x="783720" y="475920"/>
            <a:ext cx="8040240" cy="1223640"/>
          </a:xfrm>
          <a:prstGeom prst="rect">
            <a:avLst/>
          </a:prstGeom>
          <a:noFill/>
          <a:ln w="0">
            <a:noFill/>
          </a:ln>
        </p:spPr>
        <p:txBody>
          <a:bodyPr anchor="ctr">
            <a:noAutofit/>
          </a:bodyPr>
          <a:lstStyle/>
          <a:p>
            <a:pPr>
              <a:lnSpc>
                <a:spcPts val="3470"/>
              </a:lnSpc>
              <a:spcBef>
                <a:spcPts val="751"/>
              </a:spcBef>
              <a:buNone/>
            </a:pPr>
            <a:r>
              <a:rPr lang="en-GB" sz="3600" b="0" strike="noStrike" spc="-1" dirty="0">
                <a:solidFill>
                  <a:srgbClr val="B5121B"/>
                </a:solidFill>
                <a:latin typeface="Calibri"/>
              </a:rPr>
              <a:t>More than two levels…</a:t>
            </a:r>
            <a:endParaRPr lang="en-US" sz="3600" b="0" strike="noStrike" spc="-1" dirty="0">
              <a:solidFill>
                <a:srgbClr val="000000"/>
              </a:solidFill>
              <a:latin typeface="Calibri"/>
            </a:endParaRPr>
          </a:p>
        </p:txBody>
      </p:sp>
      <p:sp>
        <p:nvSpPr>
          <p:cNvPr id="4" name="PlaceHolder 3"/>
          <p:cNvSpPr>
            <a:spLocks noGrp="1"/>
          </p:cNvSpPr>
          <p:nvPr>
            <p:ph type="sldNum" idx="2"/>
          </p:nvPr>
        </p:nvSpPr>
        <p:spPr/>
        <p:txBody>
          <a:bodyPr/>
          <a:lstStyle/>
          <a:p>
            <a:fld id="{C94C4E87-7F04-43ED-93C4-2C366C46F7B6}" type="slidenum">
              <a:rPr/>
              <a:t>24</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86A76D-BE26-9353-07E3-E28E0EDE8157}"/>
            </a:ext>
          </a:extLst>
        </p:cNvPr>
        <p:cNvGrpSpPr/>
        <p:nvPr/>
      </p:nvGrpSpPr>
      <p:grpSpPr>
        <a:xfrm>
          <a:off x="0" y="0"/>
          <a:ext cx="0" cy="0"/>
          <a:chOff x="0" y="0"/>
          <a:chExt cx="0" cy="0"/>
        </a:xfrm>
      </p:grpSpPr>
      <p:sp>
        <p:nvSpPr>
          <p:cNvPr id="135" name="PlaceHolder 1">
            <a:extLst>
              <a:ext uri="{FF2B5EF4-FFF2-40B4-BE49-F238E27FC236}">
                <a16:creationId xmlns:a16="http://schemas.microsoft.com/office/drawing/2014/main" id="{7C22B2D4-569B-683A-7EB6-F4ADA4B9AA0D}"/>
              </a:ext>
            </a:extLst>
          </p:cNvPr>
          <p:cNvSpPr>
            <a:spLocks noGrp="1"/>
          </p:cNvSpPr>
          <p:nvPr>
            <p:ph/>
          </p:nvPr>
        </p:nvSpPr>
        <p:spPr>
          <a:xfrm>
            <a:off x="787320" y="1933560"/>
            <a:ext cx="10579320" cy="4613040"/>
          </a:xfrm>
          <a:prstGeom prst="rect">
            <a:avLst/>
          </a:prstGeom>
          <a:noFill/>
          <a:ln w="0">
            <a:noFill/>
          </a:ln>
        </p:spPr>
        <p:txBody>
          <a:bodyPr anchor="t">
            <a:normAutofit fontScale="96500"/>
          </a:bodyPr>
          <a:lstStyle/>
          <a:p>
            <a:pPr marL="685800" indent="-457200">
              <a:spcBef>
                <a:spcPts val="499"/>
              </a:spcBef>
              <a:buClr>
                <a:srgbClr val="AEB4B9"/>
              </a:buClr>
              <a:buFont typeface="Arial"/>
              <a:buChar char="•"/>
              <a:tabLst>
                <a:tab pos="0" algn="l"/>
              </a:tabLst>
            </a:pPr>
            <a:r>
              <a:rPr lang="en-US" b="0" strike="noStrike" spc="-1" dirty="0">
                <a:solidFill>
                  <a:srgbClr val="000000"/>
                </a:solidFill>
                <a:latin typeface="Calibri"/>
              </a:rPr>
              <a:t>Ordered </a:t>
            </a:r>
            <a:r>
              <a:rPr lang="en-US" b="0" i="1" strike="noStrike" spc="-1" dirty="0">
                <a:solidFill>
                  <a:srgbClr val="000000"/>
                </a:solidFill>
                <a:latin typeface="Calibri"/>
              </a:rPr>
              <a:t>outcome</a:t>
            </a:r>
            <a:r>
              <a:rPr lang="en-US" b="0" strike="noStrike" spc="-1" dirty="0">
                <a:solidFill>
                  <a:srgbClr val="000000"/>
                </a:solidFill>
                <a:latin typeface="Calibri"/>
              </a:rPr>
              <a:t> variables use ordinal regression model (week 19)</a:t>
            </a:r>
          </a:p>
          <a:p>
            <a:pPr marL="685800" indent="-457200">
              <a:lnSpc>
                <a:spcPct val="150000"/>
              </a:lnSpc>
              <a:spcBef>
                <a:spcPts val="499"/>
              </a:spcBef>
              <a:buClr>
                <a:srgbClr val="AEB4B9"/>
              </a:buClr>
              <a:buFont typeface="Arial"/>
              <a:buChar char="•"/>
              <a:tabLst>
                <a:tab pos="0" algn="l"/>
              </a:tabLst>
            </a:pPr>
            <a:r>
              <a:rPr lang="en-US" b="0" strike="noStrike" spc="-1" dirty="0">
                <a:solidFill>
                  <a:srgbClr val="000000"/>
                </a:solidFill>
                <a:latin typeface="Calibri"/>
              </a:rPr>
              <a:t>Ordered predictor variables use “</a:t>
            </a:r>
            <a:r>
              <a:rPr lang="en-US" b="0" strike="noStrike" spc="-1" dirty="0" err="1">
                <a:solidFill>
                  <a:srgbClr val="000000"/>
                </a:solidFill>
                <a:latin typeface="Calibri"/>
              </a:rPr>
              <a:t>helmert</a:t>
            </a:r>
            <a:r>
              <a:rPr lang="en-US" b="0" strike="noStrike" spc="-1" dirty="0">
                <a:solidFill>
                  <a:srgbClr val="000000"/>
                </a:solidFill>
                <a:latin typeface="Calibri"/>
              </a:rPr>
              <a:t>” contrast coding</a:t>
            </a:r>
          </a:p>
          <a:p>
            <a:pPr marL="1143000" lvl="1" indent="-457200">
              <a:spcBef>
                <a:spcPts val="499"/>
              </a:spcBef>
              <a:buClr>
                <a:srgbClr val="AEB4B9"/>
              </a:buClr>
              <a:buFont typeface="Arial"/>
              <a:buChar char="•"/>
              <a:tabLst>
                <a:tab pos="0" algn="l"/>
              </a:tabLst>
            </a:pPr>
            <a:r>
              <a:rPr lang="en-US" b="0" strike="noStrike" spc="-1" dirty="0">
                <a:solidFill>
                  <a:srgbClr val="000000"/>
                </a:solidFill>
                <a:latin typeface="Calibri"/>
              </a:rPr>
              <a:t>Each level of the coefficient is the difference between those level or levels below them</a:t>
            </a:r>
          </a:p>
          <a:p>
            <a:pPr marL="1143000" lvl="1" indent="-457200">
              <a:spcBef>
                <a:spcPts val="499"/>
              </a:spcBef>
              <a:buClr>
                <a:srgbClr val="AEB4B9"/>
              </a:buClr>
              <a:buFont typeface="Arial"/>
              <a:buChar char="•"/>
              <a:tabLst>
                <a:tab pos="0" algn="l"/>
              </a:tabLst>
            </a:pPr>
            <a:r>
              <a:rPr lang="en-US" b="0" strike="noStrike" spc="-1" dirty="0">
                <a:solidFill>
                  <a:srgbClr val="000000"/>
                </a:solidFill>
                <a:latin typeface="Calibri"/>
              </a:rPr>
              <a:t>To get the value of the n</a:t>
            </a:r>
            <a:r>
              <a:rPr lang="en-US" b="0" strike="noStrike" spc="-1" baseline="30000" dirty="0">
                <a:solidFill>
                  <a:srgbClr val="000000"/>
                </a:solidFill>
                <a:latin typeface="Calibri"/>
              </a:rPr>
              <a:t>th</a:t>
            </a:r>
            <a:r>
              <a:rPr lang="en-US" b="0" strike="noStrike" spc="-1" dirty="0">
                <a:solidFill>
                  <a:srgbClr val="000000"/>
                </a:solidFill>
                <a:latin typeface="Calibri"/>
              </a:rPr>
              <a:t> level in an ordered variable, you add all the other coefficients that come before that level to the intercept.</a:t>
            </a:r>
          </a:p>
        </p:txBody>
      </p:sp>
      <p:sp>
        <p:nvSpPr>
          <p:cNvPr id="136" name="PlaceHolder 2">
            <a:extLst>
              <a:ext uri="{FF2B5EF4-FFF2-40B4-BE49-F238E27FC236}">
                <a16:creationId xmlns:a16="http://schemas.microsoft.com/office/drawing/2014/main" id="{BEFBD1EC-989D-0102-0EE8-C6AA72F2758B}"/>
              </a:ext>
            </a:extLst>
          </p:cNvPr>
          <p:cNvSpPr>
            <a:spLocks noGrp="1"/>
          </p:cNvSpPr>
          <p:nvPr>
            <p:ph type="title"/>
          </p:nvPr>
        </p:nvSpPr>
        <p:spPr>
          <a:xfrm>
            <a:off x="783720" y="475920"/>
            <a:ext cx="8040240" cy="1223640"/>
          </a:xfrm>
          <a:prstGeom prst="rect">
            <a:avLst/>
          </a:prstGeom>
          <a:noFill/>
          <a:ln w="0">
            <a:noFill/>
          </a:ln>
        </p:spPr>
        <p:txBody>
          <a:bodyPr anchor="ctr">
            <a:noAutofit/>
          </a:bodyPr>
          <a:lstStyle/>
          <a:p>
            <a:pPr>
              <a:lnSpc>
                <a:spcPts val="3470"/>
              </a:lnSpc>
              <a:spcBef>
                <a:spcPts val="751"/>
              </a:spcBef>
              <a:buNone/>
            </a:pPr>
            <a:r>
              <a:rPr lang="en-GB" sz="3600" spc="-1" dirty="0">
                <a:solidFill>
                  <a:srgbClr val="B5121B"/>
                </a:solidFill>
                <a:latin typeface="Calibri"/>
              </a:rPr>
              <a:t>…</a:t>
            </a:r>
            <a:r>
              <a:rPr lang="en-GB" sz="3600" b="0" strike="noStrike" spc="-1" dirty="0">
                <a:solidFill>
                  <a:srgbClr val="B5121B"/>
                </a:solidFill>
                <a:latin typeface="Calibri"/>
              </a:rPr>
              <a:t>and ordered variables…</a:t>
            </a:r>
            <a:endParaRPr lang="en-US" sz="3600" b="0" strike="noStrike" spc="-1" dirty="0">
              <a:solidFill>
                <a:srgbClr val="000000"/>
              </a:solidFill>
              <a:latin typeface="Calibri"/>
            </a:endParaRPr>
          </a:p>
        </p:txBody>
      </p:sp>
      <p:sp>
        <p:nvSpPr>
          <p:cNvPr id="4" name="PlaceHolder 3">
            <a:extLst>
              <a:ext uri="{FF2B5EF4-FFF2-40B4-BE49-F238E27FC236}">
                <a16:creationId xmlns:a16="http://schemas.microsoft.com/office/drawing/2014/main" id="{0E4F3DE1-A496-38C6-ED2E-A7753FAE22F9}"/>
              </a:ext>
            </a:extLst>
          </p:cNvPr>
          <p:cNvSpPr>
            <a:spLocks noGrp="1"/>
          </p:cNvSpPr>
          <p:nvPr>
            <p:ph type="sldNum" idx="2"/>
          </p:nvPr>
        </p:nvSpPr>
        <p:spPr/>
        <p:txBody>
          <a:bodyPr/>
          <a:lstStyle/>
          <a:p>
            <a:fld id="{C94C4E87-7F04-43ED-93C4-2C366C46F7B6}" type="slidenum">
              <a:rPr/>
              <a:t>25</a:t>
            </a:fld>
            <a:endParaRPr/>
          </a:p>
        </p:txBody>
      </p:sp>
    </p:spTree>
    <p:extLst>
      <p:ext uri="{BB962C8B-B14F-4D97-AF65-F5344CB8AC3E}">
        <p14:creationId xmlns:p14="http://schemas.microsoft.com/office/powerpoint/2010/main" val="22901691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PlaceHolder 1"/>
          <p:cNvSpPr>
            <a:spLocks noGrp="1"/>
          </p:cNvSpPr>
          <p:nvPr>
            <p:ph/>
          </p:nvPr>
        </p:nvSpPr>
        <p:spPr>
          <a:xfrm>
            <a:off x="783720" y="1904760"/>
            <a:ext cx="9742320" cy="4476960"/>
          </a:xfrm>
          <a:prstGeom prst="rect">
            <a:avLst/>
          </a:prstGeom>
          <a:noFill/>
          <a:ln w="0">
            <a:noFill/>
          </a:ln>
        </p:spPr>
        <p:txBody>
          <a:bodyPr anchor="t">
            <a:normAutofit fontScale="85500"/>
          </a:bodyPr>
          <a:lstStyle/>
          <a:p>
            <a:pPr marL="457200" indent="-457200">
              <a:lnSpc>
                <a:spcPct val="150000"/>
              </a:lnSpc>
              <a:spcBef>
                <a:spcPts val="1001"/>
              </a:spcBef>
              <a:spcAft>
                <a:spcPts val="601"/>
              </a:spcAft>
              <a:buClr>
                <a:srgbClr val="AEB4B9"/>
              </a:buClr>
              <a:buFont typeface="Arial"/>
              <a:buChar char="•"/>
            </a:pPr>
            <a:r>
              <a:rPr lang="en-US" sz="2600" b="0" strike="noStrike" spc="-1" dirty="0">
                <a:solidFill>
                  <a:srgbClr val="000000"/>
                </a:solidFill>
                <a:latin typeface="Calibri"/>
              </a:rPr>
              <a:t>Reference level in </a:t>
            </a:r>
            <a:r>
              <a:rPr lang="en-US" sz="2600" b="0" strike="noStrike" spc="-1" dirty="0">
                <a:solidFill>
                  <a:srgbClr val="FF0000"/>
                </a:solidFill>
                <a:latin typeface="Calibri"/>
                <a:ea typeface="Calibri"/>
              </a:rPr>
              <a:t>dummy coding </a:t>
            </a:r>
            <a:r>
              <a:rPr lang="en-US" sz="2600" b="0" strike="noStrike" spc="-1" dirty="0">
                <a:solidFill>
                  <a:srgbClr val="000000"/>
                </a:solidFill>
                <a:latin typeface="Calibri"/>
                <a:ea typeface="Calibri"/>
              </a:rPr>
              <a:t>becomes hidden in the intercept for the categorical predictor</a:t>
            </a:r>
            <a:endParaRPr lang="en-US" sz="2600" b="0" strike="noStrike" spc="-1" dirty="0">
              <a:solidFill>
                <a:srgbClr val="000000"/>
              </a:solidFill>
              <a:latin typeface="Calibri"/>
            </a:endParaRPr>
          </a:p>
          <a:p>
            <a:pPr marL="1143000" lvl="1" indent="-457200">
              <a:lnSpc>
                <a:spcPct val="150000"/>
              </a:lnSpc>
              <a:spcBef>
                <a:spcPts val="499"/>
              </a:spcBef>
              <a:buClr>
                <a:srgbClr val="AEB4B9"/>
              </a:buClr>
              <a:buFont typeface="Arial"/>
              <a:buChar char="•"/>
            </a:pPr>
            <a:r>
              <a:rPr lang="en-US" sz="2400" b="0" strike="noStrike" spc="-1" dirty="0">
                <a:solidFill>
                  <a:srgbClr val="000000"/>
                </a:solidFill>
                <a:latin typeface="Calibri"/>
                <a:ea typeface="Calibri"/>
              </a:rPr>
              <a:t>It’s a good idea to write out what your intercept represents before you start to interpret your model</a:t>
            </a:r>
            <a:endParaRPr lang="en-US" sz="2400" b="0" strike="noStrike" spc="-1" dirty="0">
              <a:solidFill>
                <a:srgbClr val="000000"/>
              </a:solidFill>
              <a:latin typeface="Calibri"/>
            </a:endParaRPr>
          </a:p>
          <a:p>
            <a:pPr marL="457200" indent="-457200">
              <a:lnSpc>
                <a:spcPct val="150000"/>
              </a:lnSpc>
              <a:spcBef>
                <a:spcPts val="1001"/>
              </a:spcBef>
              <a:spcAft>
                <a:spcPts val="601"/>
              </a:spcAft>
              <a:buClr>
                <a:srgbClr val="AEB4B9"/>
              </a:buClr>
              <a:buFont typeface="Arial"/>
              <a:buChar char="•"/>
            </a:pPr>
            <a:r>
              <a:rPr lang="en-US" sz="2600" b="0" strike="noStrike" spc="-1" dirty="0">
                <a:solidFill>
                  <a:srgbClr val="000000"/>
                </a:solidFill>
                <a:latin typeface="Calibri"/>
                <a:ea typeface="Calibri"/>
              </a:rPr>
              <a:t>If </a:t>
            </a:r>
            <a:r>
              <a:rPr lang="en-US" sz="2600" b="0" strike="noStrike" spc="-1" dirty="0">
                <a:solidFill>
                  <a:srgbClr val="FF0000"/>
                </a:solidFill>
                <a:latin typeface="Calibri"/>
                <a:ea typeface="Calibri"/>
              </a:rPr>
              <a:t>dummy coding</a:t>
            </a:r>
            <a:r>
              <a:rPr lang="en-US" sz="2600" b="0" strike="noStrike" spc="-1" dirty="0">
                <a:solidFill>
                  <a:srgbClr val="000000"/>
                </a:solidFill>
                <a:latin typeface="Calibri"/>
                <a:ea typeface="Calibri"/>
              </a:rPr>
              <a:t> is used, switching from one level of the categorical predictor to the second level is the same as moving along one unit of a continuous predictor</a:t>
            </a:r>
            <a:endParaRPr lang="en-US" sz="2600" b="0" strike="noStrike" spc="-1" dirty="0">
              <a:solidFill>
                <a:srgbClr val="000000"/>
              </a:solidFill>
              <a:latin typeface="Calibri"/>
            </a:endParaRPr>
          </a:p>
          <a:p>
            <a:pPr marL="1143000" lvl="1" indent="-457200">
              <a:lnSpc>
                <a:spcPct val="150000"/>
              </a:lnSpc>
              <a:spcBef>
                <a:spcPts val="499"/>
              </a:spcBef>
              <a:buClr>
                <a:srgbClr val="AEB4B9"/>
              </a:buClr>
              <a:buFont typeface="Arial"/>
              <a:buChar char="•"/>
            </a:pPr>
            <a:r>
              <a:rPr lang="en-US" sz="2400" b="0" strike="noStrike" spc="-1" dirty="0">
                <a:solidFill>
                  <a:srgbClr val="000000"/>
                </a:solidFill>
                <a:latin typeface="Calibri"/>
                <a:ea typeface="Calibri"/>
              </a:rPr>
              <a:t>It follows that for a binary categorical predictor, the slope term is giving you the mean difference between the two groups.</a:t>
            </a:r>
            <a:endParaRPr lang="en-US" sz="2400" b="0" strike="noStrike" spc="-1" dirty="0">
              <a:solidFill>
                <a:srgbClr val="000000"/>
              </a:solidFill>
              <a:latin typeface="Calibri"/>
            </a:endParaRPr>
          </a:p>
        </p:txBody>
      </p:sp>
      <p:sp>
        <p:nvSpPr>
          <p:cNvPr id="108" name="PlaceHolder 2"/>
          <p:cNvSpPr>
            <a:spLocks noGrp="1"/>
          </p:cNvSpPr>
          <p:nvPr>
            <p:ph type="title"/>
          </p:nvPr>
        </p:nvSpPr>
        <p:spPr>
          <a:xfrm>
            <a:off x="783720" y="475920"/>
            <a:ext cx="8040240" cy="1223640"/>
          </a:xfrm>
          <a:prstGeom prst="rect">
            <a:avLst/>
          </a:prstGeom>
          <a:noFill/>
          <a:ln w="0">
            <a:noFill/>
          </a:ln>
        </p:spPr>
        <p:txBody>
          <a:bodyPr anchor="ctr">
            <a:noAutofit/>
          </a:bodyPr>
          <a:lstStyle/>
          <a:p>
            <a:pPr>
              <a:lnSpc>
                <a:spcPts val="3470"/>
              </a:lnSpc>
              <a:spcBef>
                <a:spcPts val="751"/>
              </a:spcBef>
              <a:buNone/>
            </a:pPr>
            <a:r>
              <a:rPr lang="en-GB" sz="3600" b="0" strike="noStrike" spc="-1" dirty="0">
                <a:solidFill>
                  <a:srgbClr val="B5121B"/>
                </a:solidFill>
                <a:latin typeface="Calibri"/>
              </a:rPr>
              <a:t>Summary: Dummy coding</a:t>
            </a:r>
            <a:endParaRPr lang="en-US" sz="3600" b="0" strike="noStrike" spc="-1" dirty="0">
              <a:solidFill>
                <a:srgbClr val="000000"/>
              </a:solidFill>
              <a:latin typeface="Calibri"/>
            </a:endParaRPr>
          </a:p>
        </p:txBody>
      </p:sp>
      <p:sp>
        <p:nvSpPr>
          <p:cNvPr id="4" name="PlaceHolder 3"/>
          <p:cNvSpPr>
            <a:spLocks noGrp="1"/>
          </p:cNvSpPr>
          <p:nvPr>
            <p:ph type="sldNum" idx="2"/>
          </p:nvPr>
        </p:nvSpPr>
        <p:spPr/>
        <p:txBody>
          <a:bodyPr/>
          <a:lstStyle/>
          <a:p>
            <a:fld id="{37CA134D-24B1-469E-BB8C-9EA36D1E4550}" type="slidenum">
              <a:rPr/>
              <a:t>26</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4CD814-4D98-5B06-76E8-975FF2A6E793}"/>
            </a:ext>
          </a:extLst>
        </p:cNvPr>
        <p:cNvGrpSpPr/>
        <p:nvPr/>
      </p:nvGrpSpPr>
      <p:grpSpPr>
        <a:xfrm>
          <a:off x="0" y="0"/>
          <a:ext cx="0" cy="0"/>
          <a:chOff x="0" y="0"/>
          <a:chExt cx="0" cy="0"/>
        </a:xfrm>
      </p:grpSpPr>
      <p:sp>
        <p:nvSpPr>
          <p:cNvPr id="107" name="PlaceHolder 1">
            <a:extLst>
              <a:ext uri="{FF2B5EF4-FFF2-40B4-BE49-F238E27FC236}">
                <a16:creationId xmlns:a16="http://schemas.microsoft.com/office/drawing/2014/main" id="{F1F462AD-06B3-6D67-8A0C-67F561D17287}"/>
              </a:ext>
            </a:extLst>
          </p:cNvPr>
          <p:cNvSpPr>
            <a:spLocks noGrp="1"/>
          </p:cNvSpPr>
          <p:nvPr>
            <p:ph/>
          </p:nvPr>
        </p:nvSpPr>
        <p:spPr>
          <a:xfrm>
            <a:off x="783720" y="1904760"/>
            <a:ext cx="9742320" cy="4476960"/>
          </a:xfrm>
          <a:prstGeom prst="rect">
            <a:avLst/>
          </a:prstGeom>
          <a:noFill/>
          <a:ln w="0">
            <a:noFill/>
          </a:ln>
        </p:spPr>
        <p:txBody>
          <a:bodyPr anchor="t">
            <a:normAutofit fontScale="93000" lnSpcReduction="10000"/>
          </a:bodyPr>
          <a:lstStyle/>
          <a:p>
            <a:pPr marL="457200" indent="-457200">
              <a:lnSpc>
                <a:spcPct val="150000"/>
              </a:lnSpc>
              <a:spcBef>
                <a:spcPts val="1001"/>
              </a:spcBef>
              <a:spcAft>
                <a:spcPts val="601"/>
              </a:spcAft>
              <a:buClr>
                <a:srgbClr val="AEB4B9"/>
              </a:buClr>
              <a:buFont typeface="Arial"/>
              <a:buChar char="•"/>
            </a:pPr>
            <a:r>
              <a:rPr lang="en-US" sz="2600" spc="-1" dirty="0">
                <a:solidFill>
                  <a:srgbClr val="000000"/>
                </a:solidFill>
                <a:latin typeface="Calibri"/>
                <a:ea typeface="Calibri"/>
              </a:rPr>
              <a:t>Intercept now reflects 0 rather than the reference level</a:t>
            </a:r>
            <a:endParaRPr lang="en-US" sz="2600" b="0" strike="noStrike" spc="-1" dirty="0">
              <a:solidFill>
                <a:srgbClr val="000000"/>
              </a:solidFill>
              <a:latin typeface="Calibri"/>
              <a:ea typeface="Calibri"/>
            </a:endParaRPr>
          </a:p>
          <a:p>
            <a:pPr marL="457200" indent="-457200">
              <a:lnSpc>
                <a:spcPct val="150000"/>
              </a:lnSpc>
              <a:spcBef>
                <a:spcPts val="1001"/>
              </a:spcBef>
              <a:spcAft>
                <a:spcPts val="601"/>
              </a:spcAft>
              <a:buClr>
                <a:srgbClr val="AEB4B9"/>
              </a:buClr>
              <a:buFont typeface="Arial"/>
              <a:buChar char="•"/>
            </a:pPr>
            <a:r>
              <a:rPr lang="en-US" sz="2600" b="0" strike="noStrike" spc="-1" dirty="0">
                <a:solidFill>
                  <a:srgbClr val="000000"/>
                </a:solidFill>
                <a:latin typeface="Calibri"/>
                <a:ea typeface="Calibri"/>
              </a:rPr>
              <a:t>If </a:t>
            </a:r>
            <a:r>
              <a:rPr lang="en-US" sz="2600" b="0" strike="noStrike" spc="-1" dirty="0">
                <a:solidFill>
                  <a:srgbClr val="FF0000"/>
                </a:solidFill>
                <a:latin typeface="Calibri"/>
                <a:ea typeface="Calibri"/>
              </a:rPr>
              <a:t>sum coding</a:t>
            </a:r>
            <a:r>
              <a:rPr lang="en-US" sz="2600" b="0" strike="noStrike" spc="-1" dirty="0">
                <a:solidFill>
                  <a:srgbClr val="000000"/>
                </a:solidFill>
                <a:latin typeface="Calibri"/>
                <a:ea typeface="Calibri"/>
              </a:rPr>
              <a:t> is used, switching from one level of the categorical predictor to the second level is the same as moving along two units of a continuous predictor</a:t>
            </a:r>
          </a:p>
          <a:p>
            <a:pPr marL="914400" lvl="1" indent="-457200">
              <a:lnSpc>
                <a:spcPct val="150000"/>
              </a:lnSpc>
              <a:spcBef>
                <a:spcPts val="1001"/>
              </a:spcBef>
              <a:spcAft>
                <a:spcPts val="601"/>
              </a:spcAft>
              <a:buClr>
                <a:srgbClr val="AEB4B9"/>
              </a:buClr>
              <a:buFont typeface="Arial"/>
              <a:buChar char="•"/>
            </a:pPr>
            <a:r>
              <a:rPr lang="en-US" sz="2200" spc="-1" dirty="0">
                <a:solidFill>
                  <a:srgbClr val="000000"/>
                </a:solidFill>
                <a:latin typeface="Calibri"/>
              </a:rPr>
              <a:t>compared to the raw model, binary variable coefficients will be half the size</a:t>
            </a:r>
          </a:p>
          <a:p>
            <a:pPr marL="457200" indent="-457200">
              <a:lnSpc>
                <a:spcPct val="150000"/>
              </a:lnSpc>
              <a:spcBef>
                <a:spcPts val="1001"/>
              </a:spcBef>
              <a:spcAft>
                <a:spcPts val="601"/>
              </a:spcAft>
              <a:buClr>
                <a:srgbClr val="AEB4B9"/>
              </a:buClr>
              <a:buFont typeface="Arial"/>
              <a:buChar char="•"/>
            </a:pPr>
            <a:r>
              <a:rPr lang="en-US" sz="2600" spc="-1" dirty="0">
                <a:solidFill>
                  <a:srgbClr val="000000"/>
                </a:solidFill>
                <a:latin typeface="Calibri"/>
              </a:rPr>
              <a:t>For variables of more than two levels, you need to add all the coefficients in the model summary together to find the coefficient for the -1 variable</a:t>
            </a:r>
            <a:endParaRPr lang="en-US" sz="2600" b="0" strike="noStrike" spc="-1" dirty="0">
              <a:solidFill>
                <a:srgbClr val="000000"/>
              </a:solidFill>
              <a:latin typeface="Calibri"/>
            </a:endParaRPr>
          </a:p>
          <a:p>
            <a:pPr>
              <a:lnSpc>
                <a:spcPct val="90000"/>
              </a:lnSpc>
              <a:spcBef>
                <a:spcPts val="1001"/>
              </a:spcBef>
              <a:spcAft>
                <a:spcPts val="601"/>
              </a:spcAft>
              <a:buNone/>
            </a:pPr>
            <a:endParaRPr lang="en-US" sz="2600" b="0" strike="noStrike" spc="-1" dirty="0">
              <a:solidFill>
                <a:srgbClr val="000000"/>
              </a:solidFill>
              <a:latin typeface="Calibri"/>
            </a:endParaRPr>
          </a:p>
        </p:txBody>
      </p:sp>
      <p:sp>
        <p:nvSpPr>
          <p:cNvPr id="108" name="PlaceHolder 2">
            <a:extLst>
              <a:ext uri="{FF2B5EF4-FFF2-40B4-BE49-F238E27FC236}">
                <a16:creationId xmlns:a16="http://schemas.microsoft.com/office/drawing/2014/main" id="{EDB36410-6B83-1293-076E-181FCB6B32CB}"/>
              </a:ext>
            </a:extLst>
          </p:cNvPr>
          <p:cNvSpPr>
            <a:spLocks noGrp="1"/>
          </p:cNvSpPr>
          <p:nvPr>
            <p:ph type="title"/>
          </p:nvPr>
        </p:nvSpPr>
        <p:spPr>
          <a:xfrm>
            <a:off x="783720" y="475920"/>
            <a:ext cx="8040240" cy="1223640"/>
          </a:xfrm>
          <a:prstGeom prst="rect">
            <a:avLst/>
          </a:prstGeom>
          <a:noFill/>
          <a:ln w="0">
            <a:noFill/>
          </a:ln>
        </p:spPr>
        <p:txBody>
          <a:bodyPr anchor="ctr">
            <a:noAutofit/>
          </a:bodyPr>
          <a:lstStyle/>
          <a:p>
            <a:pPr>
              <a:lnSpc>
                <a:spcPts val="3470"/>
              </a:lnSpc>
              <a:spcBef>
                <a:spcPts val="751"/>
              </a:spcBef>
              <a:buNone/>
            </a:pPr>
            <a:r>
              <a:rPr lang="en-GB" sz="3600" b="0" strike="noStrike" spc="-1" dirty="0">
                <a:solidFill>
                  <a:srgbClr val="B5121B"/>
                </a:solidFill>
                <a:latin typeface="Calibri"/>
              </a:rPr>
              <a:t>Summary: </a:t>
            </a:r>
            <a:r>
              <a:rPr lang="en-GB" sz="3600" spc="-1" dirty="0">
                <a:solidFill>
                  <a:srgbClr val="B5121B"/>
                </a:solidFill>
                <a:latin typeface="Calibri"/>
              </a:rPr>
              <a:t>Sum</a:t>
            </a:r>
            <a:r>
              <a:rPr lang="en-GB" sz="3600" b="0" strike="noStrike" spc="-1" dirty="0">
                <a:solidFill>
                  <a:srgbClr val="B5121B"/>
                </a:solidFill>
                <a:latin typeface="Calibri"/>
              </a:rPr>
              <a:t> coding</a:t>
            </a:r>
            <a:endParaRPr lang="en-US" sz="3600" b="0" strike="noStrike" spc="-1" dirty="0">
              <a:solidFill>
                <a:srgbClr val="000000"/>
              </a:solidFill>
              <a:latin typeface="Calibri"/>
            </a:endParaRPr>
          </a:p>
        </p:txBody>
      </p:sp>
      <p:sp>
        <p:nvSpPr>
          <p:cNvPr id="4" name="PlaceHolder 3">
            <a:extLst>
              <a:ext uri="{FF2B5EF4-FFF2-40B4-BE49-F238E27FC236}">
                <a16:creationId xmlns:a16="http://schemas.microsoft.com/office/drawing/2014/main" id="{20407DEE-7672-B65D-56F5-4759AB8691CF}"/>
              </a:ext>
            </a:extLst>
          </p:cNvPr>
          <p:cNvSpPr>
            <a:spLocks noGrp="1"/>
          </p:cNvSpPr>
          <p:nvPr>
            <p:ph type="sldNum" idx="2"/>
          </p:nvPr>
        </p:nvSpPr>
        <p:spPr/>
        <p:txBody>
          <a:bodyPr/>
          <a:lstStyle/>
          <a:p>
            <a:fld id="{37CA134D-24B1-469E-BB8C-9EA36D1E4550}" type="slidenum">
              <a:rPr/>
              <a:t>27</a:t>
            </a:fld>
            <a:endParaRPr/>
          </a:p>
        </p:txBody>
      </p:sp>
    </p:spTree>
    <p:extLst>
      <p:ext uri="{BB962C8B-B14F-4D97-AF65-F5344CB8AC3E}">
        <p14:creationId xmlns:p14="http://schemas.microsoft.com/office/powerpoint/2010/main" val="4590803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049B1A-F1E4-C46C-4ECE-87A107B69237}"/>
            </a:ext>
          </a:extLst>
        </p:cNvPr>
        <p:cNvGrpSpPr/>
        <p:nvPr/>
      </p:nvGrpSpPr>
      <p:grpSpPr>
        <a:xfrm>
          <a:off x="0" y="0"/>
          <a:ext cx="0" cy="0"/>
          <a:chOff x="0" y="0"/>
          <a:chExt cx="0" cy="0"/>
        </a:xfrm>
      </p:grpSpPr>
      <p:sp>
        <p:nvSpPr>
          <p:cNvPr id="107" name="PlaceHolder 1">
            <a:extLst>
              <a:ext uri="{FF2B5EF4-FFF2-40B4-BE49-F238E27FC236}">
                <a16:creationId xmlns:a16="http://schemas.microsoft.com/office/drawing/2014/main" id="{C6A40549-A137-AFAA-7743-D60D83277309}"/>
              </a:ext>
            </a:extLst>
          </p:cNvPr>
          <p:cNvSpPr>
            <a:spLocks noGrp="1"/>
          </p:cNvSpPr>
          <p:nvPr>
            <p:ph/>
          </p:nvPr>
        </p:nvSpPr>
        <p:spPr>
          <a:xfrm>
            <a:off x="783720" y="1904760"/>
            <a:ext cx="9742320" cy="4476960"/>
          </a:xfrm>
          <a:prstGeom prst="rect">
            <a:avLst/>
          </a:prstGeom>
          <a:noFill/>
          <a:ln w="0">
            <a:noFill/>
          </a:ln>
        </p:spPr>
        <p:txBody>
          <a:bodyPr anchor="t">
            <a:normAutofit fontScale="93000" lnSpcReduction="10000"/>
          </a:bodyPr>
          <a:lstStyle/>
          <a:p>
            <a:pPr>
              <a:lnSpc>
                <a:spcPct val="150000"/>
              </a:lnSpc>
              <a:spcBef>
                <a:spcPts val="1001"/>
              </a:spcBef>
              <a:spcAft>
                <a:spcPts val="601"/>
              </a:spcAft>
            </a:pPr>
            <a:r>
              <a:rPr lang="en-US" sz="2600" b="0" strike="noStrike" spc="-1" dirty="0">
                <a:solidFill>
                  <a:srgbClr val="000000"/>
                </a:solidFill>
                <a:latin typeface="Calibri"/>
              </a:rPr>
              <a:t>Centre a predictor and then divide the observation by the standard deviation of the variable</a:t>
            </a:r>
          </a:p>
          <a:p>
            <a:pPr>
              <a:lnSpc>
                <a:spcPct val="150000"/>
              </a:lnSpc>
              <a:spcBef>
                <a:spcPts val="1001"/>
              </a:spcBef>
              <a:spcAft>
                <a:spcPts val="601"/>
              </a:spcAft>
            </a:pPr>
            <a:r>
              <a:rPr lang="en-US" sz="2600" spc="-1" dirty="0">
                <a:solidFill>
                  <a:srgbClr val="000000"/>
                </a:solidFill>
                <a:latin typeface="Calibri"/>
              </a:rPr>
              <a:t>Great for preparation for a model with interactions</a:t>
            </a:r>
          </a:p>
          <a:p>
            <a:pPr>
              <a:lnSpc>
                <a:spcPct val="150000"/>
              </a:lnSpc>
              <a:spcBef>
                <a:spcPts val="1001"/>
              </a:spcBef>
              <a:spcAft>
                <a:spcPts val="601"/>
              </a:spcAft>
            </a:pPr>
            <a:r>
              <a:rPr lang="en-US" sz="2600" b="0" strike="noStrike" spc="-1" dirty="0">
                <a:solidFill>
                  <a:srgbClr val="000000"/>
                </a:solidFill>
                <a:latin typeface="Calibri"/>
              </a:rPr>
              <a:t>Each standard</a:t>
            </a:r>
            <a:r>
              <a:rPr lang="en-US" sz="2600" spc="-1" dirty="0">
                <a:solidFill>
                  <a:srgbClr val="000000"/>
                </a:solidFill>
                <a:latin typeface="Calibri"/>
              </a:rPr>
              <a:t>ized variable now predicts the change in the outcome variable for a one standard deviation increase in the predictor variable</a:t>
            </a:r>
          </a:p>
          <a:p>
            <a:pPr>
              <a:lnSpc>
                <a:spcPct val="150000"/>
              </a:lnSpc>
              <a:spcBef>
                <a:spcPts val="1001"/>
              </a:spcBef>
              <a:spcAft>
                <a:spcPts val="601"/>
              </a:spcAft>
            </a:pPr>
            <a:r>
              <a:rPr lang="en-US" sz="2600" b="0" strike="noStrike" spc="-1" dirty="0">
                <a:solidFill>
                  <a:srgbClr val="000000"/>
                </a:solidFill>
                <a:latin typeface="Calibri"/>
              </a:rPr>
              <a:t>Each standardized variable can now be compared with each other – allowing for judgements about relative strengths of predictors</a:t>
            </a:r>
          </a:p>
        </p:txBody>
      </p:sp>
      <p:sp>
        <p:nvSpPr>
          <p:cNvPr id="108" name="PlaceHolder 2">
            <a:extLst>
              <a:ext uri="{FF2B5EF4-FFF2-40B4-BE49-F238E27FC236}">
                <a16:creationId xmlns:a16="http://schemas.microsoft.com/office/drawing/2014/main" id="{A46C8331-D265-F0AD-D67B-97E962BBC9D4}"/>
              </a:ext>
            </a:extLst>
          </p:cNvPr>
          <p:cNvSpPr>
            <a:spLocks noGrp="1"/>
          </p:cNvSpPr>
          <p:nvPr>
            <p:ph type="title"/>
          </p:nvPr>
        </p:nvSpPr>
        <p:spPr>
          <a:xfrm>
            <a:off x="783720" y="475920"/>
            <a:ext cx="8040240" cy="1223640"/>
          </a:xfrm>
          <a:prstGeom prst="rect">
            <a:avLst/>
          </a:prstGeom>
          <a:noFill/>
          <a:ln w="0">
            <a:noFill/>
          </a:ln>
        </p:spPr>
        <p:txBody>
          <a:bodyPr anchor="ctr">
            <a:noAutofit/>
          </a:bodyPr>
          <a:lstStyle/>
          <a:p>
            <a:pPr>
              <a:lnSpc>
                <a:spcPts val="3470"/>
              </a:lnSpc>
              <a:spcBef>
                <a:spcPts val="751"/>
              </a:spcBef>
              <a:buNone/>
            </a:pPr>
            <a:r>
              <a:rPr lang="en-GB" sz="3600" b="0" strike="noStrike" spc="-1" dirty="0">
                <a:solidFill>
                  <a:srgbClr val="B5121B"/>
                </a:solidFill>
                <a:latin typeface="Calibri"/>
              </a:rPr>
              <a:t>Summary: </a:t>
            </a:r>
            <a:r>
              <a:rPr lang="en-GB" sz="3600" spc="-1" dirty="0">
                <a:solidFill>
                  <a:srgbClr val="B5121B"/>
                </a:solidFill>
                <a:latin typeface="Calibri"/>
              </a:rPr>
              <a:t>Standardising variables</a:t>
            </a:r>
            <a:endParaRPr lang="en-US" sz="3600" b="0" strike="noStrike" spc="-1" dirty="0">
              <a:solidFill>
                <a:srgbClr val="000000"/>
              </a:solidFill>
              <a:latin typeface="Calibri"/>
            </a:endParaRPr>
          </a:p>
        </p:txBody>
      </p:sp>
      <p:sp>
        <p:nvSpPr>
          <p:cNvPr id="4" name="PlaceHolder 3">
            <a:extLst>
              <a:ext uri="{FF2B5EF4-FFF2-40B4-BE49-F238E27FC236}">
                <a16:creationId xmlns:a16="http://schemas.microsoft.com/office/drawing/2014/main" id="{A09410DC-04D9-DBFF-C0D8-842D4B7B15F3}"/>
              </a:ext>
            </a:extLst>
          </p:cNvPr>
          <p:cNvSpPr>
            <a:spLocks noGrp="1"/>
          </p:cNvSpPr>
          <p:nvPr>
            <p:ph type="sldNum" idx="2"/>
          </p:nvPr>
        </p:nvSpPr>
        <p:spPr/>
        <p:txBody>
          <a:bodyPr/>
          <a:lstStyle/>
          <a:p>
            <a:fld id="{37CA134D-24B1-469E-BB8C-9EA36D1E4550}" type="slidenum">
              <a:rPr/>
              <a:t>28</a:t>
            </a:fld>
            <a:endParaRPr/>
          </a:p>
        </p:txBody>
      </p:sp>
    </p:spTree>
    <p:extLst>
      <p:ext uri="{BB962C8B-B14F-4D97-AF65-F5344CB8AC3E}">
        <p14:creationId xmlns:p14="http://schemas.microsoft.com/office/powerpoint/2010/main" val="9505393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72AD50-FC19-70AB-8D1A-66544D4FC04C}"/>
            </a:ext>
          </a:extLst>
        </p:cNvPr>
        <p:cNvGrpSpPr/>
        <p:nvPr/>
      </p:nvGrpSpPr>
      <p:grpSpPr>
        <a:xfrm>
          <a:off x="0" y="0"/>
          <a:ext cx="0" cy="0"/>
          <a:chOff x="0" y="0"/>
          <a:chExt cx="0" cy="0"/>
        </a:xfrm>
      </p:grpSpPr>
      <p:sp>
        <p:nvSpPr>
          <p:cNvPr id="135" name="PlaceHolder 1">
            <a:extLst>
              <a:ext uri="{FF2B5EF4-FFF2-40B4-BE49-F238E27FC236}">
                <a16:creationId xmlns:a16="http://schemas.microsoft.com/office/drawing/2014/main" id="{C27C12EE-1889-699A-8499-4C5FB347DB64}"/>
              </a:ext>
            </a:extLst>
          </p:cNvPr>
          <p:cNvSpPr>
            <a:spLocks noGrp="1"/>
          </p:cNvSpPr>
          <p:nvPr>
            <p:ph/>
          </p:nvPr>
        </p:nvSpPr>
        <p:spPr>
          <a:xfrm>
            <a:off x="787320" y="1933560"/>
            <a:ext cx="10579320" cy="4613040"/>
          </a:xfrm>
          <a:prstGeom prst="rect">
            <a:avLst/>
          </a:prstGeom>
          <a:noFill/>
          <a:ln w="0">
            <a:noFill/>
          </a:ln>
        </p:spPr>
        <p:txBody>
          <a:bodyPr anchor="t">
            <a:normAutofit fontScale="96500"/>
          </a:bodyPr>
          <a:lstStyle/>
          <a:p>
            <a:pPr marL="685800" indent="-457200">
              <a:lnSpc>
                <a:spcPct val="150000"/>
              </a:lnSpc>
              <a:spcBef>
                <a:spcPts val="499"/>
              </a:spcBef>
              <a:buClr>
                <a:srgbClr val="AEB4B9"/>
              </a:buClr>
              <a:buFont typeface="Arial"/>
              <a:buChar char="•"/>
              <a:tabLst>
                <a:tab pos="0" algn="l"/>
              </a:tabLst>
            </a:pPr>
            <a:r>
              <a:rPr lang="en-US" b="0" strike="noStrike" spc="-1" dirty="0">
                <a:solidFill>
                  <a:srgbClr val="000000"/>
                </a:solidFill>
                <a:latin typeface="Calibri"/>
              </a:rPr>
              <a:t>Ordered predictor variables use “</a:t>
            </a:r>
            <a:r>
              <a:rPr lang="en-US" b="0" strike="noStrike" spc="-1" dirty="0" err="1">
                <a:solidFill>
                  <a:srgbClr val="000000"/>
                </a:solidFill>
                <a:latin typeface="Calibri"/>
              </a:rPr>
              <a:t>helmert</a:t>
            </a:r>
            <a:r>
              <a:rPr lang="en-US" b="0" strike="noStrike" spc="-1" dirty="0">
                <a:solidFill>
                  <a:srgbClr val="000000"/>
                </a:solidFill>
                <a:latin typeface="Calibri"/>
              </a:rPr>
              <a:t>” contrast coding</a:t>
            </a:r>
          </a:p>
          <a:p>
            <a:pPr marL="1143000" lvl="1" indent="-457200">
              <a:lnSpc>
                <a:spcPct val="150000"/>
              </a:lnSpc>
              <a:spcBef>
                <a:spcPts val="499"/>
              </a:spcBef>
              <a:buClr>
                <a:srgbClr val="AEB4B9"/>
              </a:buClr>
              <a:buFont typeface="Arial"/>
              <a:buChar char="•"/>
              <a:tabLst>
                <a:tab pos="0" algn="l"/>
              </a:tabLst>
            </a:pPr>
            <a:r>
              <a:rPr lang="en-US" b="0" strike="noStrike" spc="-1" dirty="0">
                <a:solidFill>
                  <a:srgbClr val="000000"/>
                </a:solidFill>
                <a:latin typeface="Calibri"/>
              </a:rPr>
              <a:t>The first coefficient is the change in Y for the difference between the first two ranks or levels of the variable</a:t>
            </a:r>
          </a:p>
          <a:p>
            <a:pPr marL="1143000" lvl="1" indent="-457200">
              <a:lnSpc>
                <a:spcPct val="150000"/>
              </a:lnSpc>
              <a:spcBef>
                <a:spcPts val="499"/>
              </a:spcBef>
              <a:buClr>
                <a:srgbClr val="AEB4B9"/>
              </a:buClr>
              <a:buFont typeface="Arial"/>
              <a:buChar char="•"/>
              <a:tabLst>
                <a:tab pos="0" algn="l"/>
              </a:tabLst>
            </a:pPr>
            <a:r>
              <a:rPr lang="en-US" spc="-1" dirty="0">
                <a:solidFill>
                  <a:srgbClr val="000000"/>
                </a:solidFill>
                <a:latin typeface="Calibri"/>
              </a:rPr>
              <a:t>The next coefficient is the change in Y for that specific level and the first two levels put together</a:t>
            </a:r>
          </a:p>
          <a:p>
            <a:pPr marL="1143000" lvl="1" indent="-457200">
              <a:lnSpc>
                <a:spcPct val="150000"/>
              </a:lnSpc>
              <a:spcBef>
                <a:spcPts val="499"/>
              </a:spcBef>
              <a:buClr>
                <a:srgbClr val="AEB4B9"/>
              </a:buClr>
              <a:buFont typeface="Arial"/>
              <a:buChar char="•"/>
              <a:tabLst>
                <a:tab pos="0" algn="l"/>
              </a:tabLst>
            </a:pPr>
            <a:r>
              <a:rPr lang="en-US" b="0" strike="noStrike" spc="-1" dirty="0">
                <a:solidFill>
                  <a:srgbClr val="000000"/>
                </a:solidFill>
                <a:latin typeface="Calibri"/>
              </a:rPr>
              <a:t>The next coefficient is the change in Y for that specific level and the first three levels put together</a:t>
            </a:r>
          </a:p>
          <a:p>
            <a:pPr marL="1143000" lvl="1" indent="-457200">
              <a:lnSpc>
                <a:spcPct val="150000"/>
              </a:lnSpc>
              <a:spcBef>
                <a:spcPts val="499"/>
              </a:spcBef>
              <a:buClr>
                <a:srgbClr val="AEB4B9"/>
              </a:buClr>
              <a:buFont typeface="Arial"/>
              <a:buChar char="•"/>
              <a:tabLst>
                <a:tab pos="0" algn="l"/>
              </a:tabLst>
            </a:pPr>
            <a:r>
              <a:rPr lang="en-US" spc="-1" dirty="0">
                <a:solidFill>
                  <a:srgbClr val="000000"/>
                </a:solidFill>
                <a:latin typeface="Calibri"/>
              </a:rPr>
              <a:t>…and so on</a:t>
            </a:r>
            <a:endParaRPr lang="en-US" b="0" strike="noStrike" spc="-1" dirty="0">
              <a:solidFill>
                <a:srgbClr val="000000"/>
              </a:solidFill>
              <a:latin typeface="Calibri"/>
            </a:endParaRPr>
          </a:p>
        </p:txBody>
      </p:sp>
      <p:sp>
        <p:nvSpPr>
          <p:cNvPr id="136" name="PlaceHolder 2">
            <a:extLst>
              <a:ext uri="{FF2B5EF4-FFF2-40B4-BE49-F238E27FC236}">
                <a16:creationId xmlns:a16="http://schemas.microsoft.com/office/drawing/2014/main" id="{CE6D2BEB-1E3D-CF6F-BED0-EA034FAB2C43}"/>
              </a:ext>
            </a:extLst>
          </p:cNvPr>
          <p:cNvSpPr>
            <a:spLocks noGrp="1"/>
          </p:cNvSpPr>
          <p:nvPr>
            <p:ph type="title"/>
          </p:nvPr>
        </p:nvSpPr>
        <p:spPr>
          <a:xfrm>
            <a:off x="783720" y="475920"/>
            <a:ext cx="8461880" cy="1223640"/>
          </a:xfrm>
          <a:prstGeom prst="rect">
            <a:avLst/>
          </a:prstGeom>
          <a:noFill/>
          <a:ln w="0">
            <a:noFill/>
          </a:ln>
        </p:spPr>
        <p:txBody>
          <a:bodyPr anchor="ctr">
            <a:noAutofit/>
          </a:bodyPr>
          <a:lstStyle/>
          <a:p>
            <a:pPr>
              <a:lnSpc>
                <a:spcPts val="3470"/>
              </a:lnSpc>
              <a:spcBef>
                <a:spcPts val="751"/>
              </a:spcBef>
              <a:buNone/>
            </a:pPr>
            <a:r>
              <a:rPr lang="en-GB" sz="2800" b="0" strike="noStrike" spc="-1" dirty="0">
                <a:solidFill>
                  <a:srgbClr val="B5121B"/>
                </a:solidFill>
                <a:latin typeface="Calibri"/>
              </a:rPr>
              <a:t>Summary: </a:t>
            </a:r>
            <a:r>
              <a:rPr lang="en-GB" sz="2800" b="0" strike="noStrike" spc="-1" dirty="0" err="1">
                <a:solidFill>
                  <a:srgbClr val="B5121B"/>
                </a:solidFill>
                <a:latin typeface="Calibri"/>
              </a:rPr>
              <a:t>Helmert</a:t>
            </a:r>
            <a:r>
              <a:rPr lang="en-GB" sz="2800" b="0" strike="noStrike" spc="-1" dirty="0">
                <a:solidFill>
                  <a:srgbClr val="B5121B"/>
                </a:solidFill>
                <a:latin typeface="Calibri"/>
              </a:rPr>
              <a:t> Contrasts for </a:t>
            </a:r>
            <a:r>
              <a:rPr lang="en-GB" sz="2800" spc="-1" dirty="0">
                <a:solidFill>
                  <a:srgbClr val="B5121B"/>
                </a:solidFill>
                <a:latin typeface="Calibri"/>
              </a:rPr>
              <a:t>Ordered Variables</a:t>
            </a:r>
            <a:endParaRPr lang="en-US" sz="2800" b="0" strike="noStrike" spc="-1" dirty="0">
              <a:solidFill>
                <a:srgbClr val="000000"/>
              </a:solidFill>
              <a:latin typeface="Calibri"/>
            </a:endParaRPr>
          </a:p>
        </p:txBody>
      </p:sp>
      <p:sp>
        <p:nvSpPr>
          <p:cNvPr id="4" name="PlaceHolder 3">
            <a:extLst>
              <a:ext uri="{FF2B5EF4-FFF2-40B4-BE49-F238E27FC236}">
                <a16:creationId xmlns:a16="http://schemas.microsoft.com/office/drawing/2014/main" id="{EB0CACC8-E83C-825A-4392-41243E15D50B}"/>
              </a:ext>
            </a:extLst>
          </p:cNvPr>
          <p:cNvSpPr>
            <a:spLocks noGrp="1"/>
          </p:cNvSpPr>
          <p:nvPr>
            <p:ph type="sldNum" idx="2"/>
          </p:nvPr>
        </p:nvSpPr>
        <p:spPr/>
        <p:txBody>
          <a:bodyPr/>
          <a:lstStyle/>
          <a:p>
            <a:fld id="{C94C4E87-7F04-43ED-93C4-2C366C46F7B6}" type="slidenum">
              <a:rPr/>
              <a:t>29</a:t>
            </a:fld>
            <a:endParaRPr/>
          </a:p>
        </p:txBody>
      </p:sp>
    </p:spTree>
    <p:extLst>
      <p:ext uri="{BB962C8B-B14F-4D97-AF65-F5344CB8AC3E}">
        <p14:creationId xmlns:p14="http://schemas.microsoft.com/office/powerpoint/2010/main" val="25887972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 name="PlaceHolder 1"/>
          <p:cNvSpPr>
            <a:spLocks noGrp="1"/>
          </p:cNvSpPr>
          <p:nvPr>
            <p:ph/>
          </p:nvPr>
        </p:nvSpPr>
        <p:spPr>
          <a:xfrm>
            <a:off x="772920" y="1875960"/>
            <a:ext cx="9742320" cy="4591080"/>
          </a:xfrm>
          <a:prstGeom prst="rect">
            <a:avLst/>
          </a:prstGeom>
          <a:noFill/>
          <a:ln w="0">
            <a:noFill/>
          </a:ln>
        </p:spPr>
        <p:txBody>
          <a:bodyPr anchor="t">
            <a:normAutofit fontScale="79000" lnSpcReduction="20000"/>
          </a:bodyPr>
          <a:lstStyle/>
          <a:p>
            <a:pPr marL="457200" indent="-457200">
              <a:lnSpc>
                <a:spcPct val="90000"/>
              </a:lnSpc>
              <a:spcBef>
                <a:spcPts val="1001"/>
              </a:spcBef>
              <a:spcAft>
                <a:spcPts val="601"/>
              </a:spcAft>
              <a:buClr>
                <a:srgbClr val="AEB4B9"/>
              </a:buClr>
              <a:buFont typeface="Arial"/>
              <a:buChar char="•"/>
            </a:pPr>
            <a:r>
              <a:rPr lang="en-US" sz="2600" b="0" strike="noStrike" spc="-1" dirty="0">
                <a:solidFill>
                  <a:srgbClr val="000000"/>
                </a:solidFill>
                <a:latin typeface="Calibri"/>
              </a:rPr>
              <a:t>Continuous OR categorical predictors</a:t>
            </a:r>
          </a:p>
          <a:p>
            <a:pPr marL="1143000" lvl="1" indent="-457200">
              <a:lnSpc>
                <a:spcPct val="90000"/>
              </a:lnSpc>
              <a:spcBef>
                <a:spcPts val="499"/>
              </a:spcBef>
              <a:buClr>
                <a:srgbClr val="AEB4B9"/>
              </a:buClr>
              <a:buFont typeface="Arial"/>
              <a:buChar char="•"/>
            </a:pPr>
            <a:r>
              <a:rPr lang="en-US" sz="2400" b="0" strike="noStrike" spc="-1" dirty="0">
                <a:solidFill>
                  <a:srgbClr val="000000"/>
                </a:solidFill>
                <a:latin typeface="Calibri"/>
              </a:rPr>
              <a:t>Y = Intercept + predictor 1 + predictor 2 + Error</a:t>
            </a:r>
          </a:p>
          <a:p>
            <a:pPr marL="1143000" lvl="1" indent="-457200">
              <a:lnSpc>
                <a:spcPct val="90000"/>
              </a:lnSpc>
              <a:spcBef>
                <a:spcPts val="499"/>
              </a:spcBef>
              <a:buClr>
                <a:srgbClr val="AEB4B9"/>
              </a:buClr>
              <a:buFont typeface="Arial"/>
              <a:buChar char="•"/>
            </a:pPr>
            <a:r>
              <a:rPr lang="en-US" sz="2400" b="0" i="1" strike="noStrike" spc="-1" dirty="0">
                <a:solidFill>
                  <a:srgbClr val="000000"/>
                </a:solidFill>
                <a:latin typeface="Calibri"/>
              </a:rPr>
              <a:t>Y </a:t>
            </a:r>
            <a:r>
              <a:rPr lang="en-US" sz="2400" b="0" strike="noStrike" spc="-1" dirty="0">
                <a:solidFill>
                  <a:srgbClr val="000000"/>
                </a:solidFill>
                <a:latin typeface="Calibri"/>
              </a:rPr>
              <a:t>=       </a:t>
            </a:r>
            <a:r>
              <a:rPr lang="en-US" sz="2400" b="0" i="1" strike="noStrike" spc="-1" dirty="0">
                <a:solidFill>
                  <a:srgbClr val="000000"/>
                </a:solidFill>
                <a:latin typeface="Calibri"/>
              </a:rPr>
              <a:t>b</a:t>
            </a:r>
            <a:r>
              <a:rPr lang="en-US" sz="2400" b="0" i="1" strike="noStrike" spc="-1" baseline="-25000" dirty="0">
                <a:solidFill>
                  <a:srgbClr val="000000"/>
                </a:solidFill>
                <a:latin typeface="Calibri"/>
              </a:rPr>
              <a:t>0 </a:t>
            </a:r>
            <a:r>
              <a:rPr lang="en-US" sz="2400" b="0" i="1" strike="noStrike" spc="-1" dirty="0">
                <a:solidFill>
                  <a:srgbClr val="000000"/>
                </a:solidFill>
                <a:latin typeface="Calibri"/>
              </a:rPr>
              <a:t>       </a:t>
            </a:r>
            <a:r>
              <a:rPr lang="en-US" sz="2400" b="0" strike="noStrike" spc="-1" dirty="0">
                <a:solidFill>
                  <a:srgbClr val="000000"/>
                </a:solidFill>
                <a:latin typeface="Calibri"/>
              </a:rPr>
              <a:t>+     </a:t>
            </a:r>
            <a:r>
              <a:rPr lang="en-US" sz="2400" b="0" i="1" strike="noStrike" spc="-1" dirty="0">
                <a:solidFill>
                  <a:srgbClr val="000000"/>
                </a:solidFill>
                <a:latin typeface="Calibri"/>
              </a:rPr>
              <a:t>b</a:t>
            </a:r>
            <a:r>
              <a:rPr lang="en-US" sz="2400" b="0" i="1" strike="noStrike" spc="-1" baseline="-25000" dirty="0">
                <a:solidFill>
                  <a:srgbClr val="000000"/>
                </a:solidFill>
                <a:latin typeface="Calibri"/>
              </a:rPr>
              <a:t>1 </a:t>
            </a:r>
            <a:r>
              <a:rPr lang="en-US" sz="2400" b="0" i="1" strike="noStrike" spc="-1" dirty="0">
                <a:solidFill>
                  <a:srgbClr val="000000"/>
                </a:solidFill>
                <a:latin typeface="Calibri"/>
              </a:rPr>
              <a:t> *  X</a:t>
            </a:r>
            <a:r>
              <a:rPr lang="en-US" sz="2400" b="0" i="1" strike="noStrike" spc="-1" baseline="-25000" dirty="0">
                <a:solidFill>
                  <a:srgbClr val="000000"/>
                </a:solidFill>
                <a:latin typeface="Calibri"/>
              </a:rPr>
              <a:t>1 </a:t>
            </a:r>
            <a:r>
              <a:rPr lang="en-US" sz="2400" b="0" i="1" strike="noStrike" spc="-1" dirty="0">
                <a:solidFill>
                  <a:srgbClr val="000000"/>
                </a:solidFill>
                <a:latin typeface="Calibri"/>
              </a:rPr>
              <a:t>   </a:t>
            </a:r>
            <a:r>
              <a:rPr lang="en-US" sz="2400" b="0" strike="noStrike" spc="-1" dirty="0">
                <a:solidFill>
                  <a:srgbClr val="000000"/>
                </a:solidFill>
                <a:latin typeface="Calibri"/>
              </a:rPr>
              <a:t>+     </a:t>
            </a:r>
            <a:r>
              <a:rPr lang="en-US" sz="2400" b="0" i="1" strike="noStrike" spc="-1" dirty="0">
                <a:solidFill>
                  <a:srgbClr val="000000"/>
                </a:solidFill>
                <a:latin typeface="Calibri"/>
              </a:rPr>
              <a:t>b</a:t>
            </a:r>
            <a:r>
              <a:rPr lang="en-US" sz="2400" b="0" i="1" strike="noStrike" spc="-1" baseline="-25000" dirty="0">
                <a:solidFill>
                  <a:srgbClr val="000000"/>
                </a:solidFill>
                <a:latin typeface="Calibri"/>
              </a:rPr>
              <a:t>2 </a:t>
            </a:r>
            <a:r>
              <a:rPr lang="en-US" sz="2400" b="0" i="1" strike="noStrike" spc="-1" dirty="0">
                <a:solidFill>
                  <a:srgbClr val="000000"/>
                </a:solidFill>
                <a:latin typeface="Calibri"/>
              </a:rPr>
              <a:t> * X</a:t>
            </a:r>
            <a:r>
              <a:rPr lang="en-US" sz="2400" b="0" i="1" strike="noStrike" spc="-1" baseline="-25000" dirty="0">
                <a:solidFill>
                  <a:srgbClr val="000000"/>
                </a:solidFill>
                <a:latin typeface="Calibri"/>
              </a:rPr>
              <a:t>2 </a:t>
            </a:r>
            <a:r>
              <a:rPr lang="en-US" sz="2400" b="0" i="1" strike="noStrike" spc="-1" dirty="0">
                <a:solidFill>
                  <a:srgbClr val="000000"/>
                </a:solidFill>
                <a:latin typeface="Calibri"/>
              </a:rPr>
              <a:t>    </a:t>
            </a:r>
            <a:r>
              <a:rPr lang="en-US" sz="2400" b="0" strike="noStrike" spc="-1" dirty="0">
                <a:solidFill>
                  <a:srgbClr val="000000"/>
                </a:solidFill>
                <a:latin typeface="Calibri"/>
              </a:rPr>
              <a:t>+  Error</a:t>
            </a:r>
          </a:p>
          <a:p>
            <a:pPr marL="1143000" lvl="1" indent="-457200">
              <a:lnSpc>
                <a:spcPct val="90000"/>
              </a:lnSpc>
              <a:spcBef>
                <a:spcPts val="499"/>
              </a:spcBef>
              <a:buClr>
                <a:srgbClr val="AEB4B9"/>
              </a:buClr>
              <a:buFont typeface="Arial"/>
              <a:buChar char="•"/>
            </a:pPr>
            <a:endParaRPr lang="en-US" sz="2400" b="0" strike="noStrike" spc="-1" dirty="0">
              <a:solidFill>
                <a:srgbClr val="000000"/>
              </a:solidFill>
              <a:latin typeface="Calibri"/>
            </a:endParaRPr>
          </a:p>
          <a:p>
            <a:pPr marL="1143000" lvl="1" indent="-457200">
              <a:lnSpc>
                <a:spcPct val="90000"/>
              </a:lnSpc>
              <a:spcBef>
                <a:spcPts val="499"/>
              </a:spcBef>
              <a:buClr>
                <a:srgbClr val="AEB4B9"/>
              </a:buClr>
              <a:buFont typeface="Arial"/>
              <a:buChar char="•"/>
            </a:pPr>
            <a:endParaRPr lang="en-US" sz="2400" b="0" strike="noStrike" spc="-1" dirty="0">
              <a:solidFill>
                <a:srgbClr val="000000"/>
              </a:solidFill>
              <a:latin typeface="Calibri"/>
            </a:endParaRPr>
          </a:p>
          <a:p>
            <a:pPr marL="685800" indent="-457200">
              <a:spcBef>
                <a:spcPts val="499"/>
              </a:spcBef>
              <a:buClr>
                <a:srgbClr val="AEB4B9"/>
              </a:buClr>
              <a:buFont typeface="Arial"/>
              <a:buChar char="•"/>
            </a:pPr>
            <a:r>
              <a:rPr lang="en-US" sz="2700" spc="-1" dirty="0">
                <a:solidFill>
                  <a:srgbClr val="000000"/>
                </a:solidFill>
                <a:latin typeface="Calibri"/>
              </a:rPr>
              <a:t>Intercept = value of the outcome variable when all continuous predictors are at zero and categorical predictors are at their reference level</a:t>
            </a:r>
          </a:p>
          <a:p>
            <a:pPr>
              <a:lnSpc>
                <a:spcPct val="90000"/>
              </a:lnSpc>
              <a:spcBef>
                <a:spcPts val="1001"/>
              </a:spcBef>
              <a:spcAft>
                <a:spcPts val="601"/>
              </a:spcAft>
              <a:buNone/>
              <a:tabLst>
                <a:tab pos="0" algn="l"/>
              </a:tabLst>
            </a:pPr>
            <a:endParaRPr lang="en-US" sz="2600" b="0" strike="noStrike" spc="-1" dirty="0">
              <a:solidFill>
                <a:srgbClr val="000000"/>
              </a:solidFill>
              <a:latin typeface="Calibri"/>
            </a:endParaRPr>
          </a:p>
          <a:p>
            <a:pPr marL="457200" indent="-457200">
              <a:lnSpc>
                <a:spcPct val="90000"/>
              </a:lnSpc>
              <a:spcBef>
                <a:spcPts val="1001"/>
              </a:spcBef>
              <a:spcAft>
                <a:spcPts val="601"/>
              </a:spcAft>
              <a:buClr>
                <a:srgbClr val="AEB4B9"/>
              </a:buClr>
              <a:buFont typeface="Arial"/>
              <a:buChar char="•"/>
              <a:tabLst>
                <a:tab pos="0" algn="l"/>
              </a:tabLst>
            </a:pPr>
            <a:r>
              <a:rPr lang="en-US" sz="2600" b="0" strike="noStrike" spc="-1" dirty="0">
                <a:solidFill>
                  <a:srgbClr val="000000"/>
                </a:solidFill>
                <a:latin typeface="Calibri"/>
              </a:rPr>
              <a:t>Interpretation for continuous coefficients = </a:t>
            </a:r>
          </a:p>
          <a:p>
            <a:pPr marL="1143000" lvl="1" indent="-457200">
              <a:lnSpc>
                <a:spcPct val="90000"/>
              </a:lnSpc>
              <a:spcBef>
                <a:spcPts val="499"/>
              </a:spcBef>
              <a:buClr>
                <a:srgbClr val="AEB4B9"/>
              </a:buClr>
              <a:buFont typeface="Arial"/>
              <a:buChar char="•"/>
              <a:tabLst>
                <a:tab pos="0" algn="l"/>
              </a:tabLst>
            </a:pPr>
            <a:r>
              <a:rPr lang="en-US" sz="2400" b="0" strike="noStrike" spc="-1" dirty="0">
                <a:solidFill>
                  <a:srgbClr val="000000"/>
                </a:solidFill>
                <a:latin typeface="Calibri"/>
              </a:rPr>
              <a:t>A one unit increase in </a:t>
            </a:r>
            <a:r>
              <a:rPr lang="en-US" sz="2400" b="0" i="1" strike="noStrike" spc="-1" dirty="0">
                <a:solidFill>
                  <a:srgbClr val="000000"/>
                </a:solidFill>
                <a:latin typeface="Calibri"/>
              </a:rPr>
              <a:t>X</a:t>
            </a:r>
            <a:r>
              <a:rPr lang="en-US" sz="2400" b="0" i="1" strike="noStrike" spc="-1" baseline="-25000" dirty="0">
                <a:solidFill>
                  <a:srgbClr val="000000"/>
                </a:solidFill>
                <a:latin typeface="Calibri"/>
              </a:rPr>
              <a:t>1 </a:t>
            </a:r>
            <a:r>
              <a:rPr lang="en-US" sz="2400" b="0" strike="noStrike" spc="-1" dirty="0">
                <a:solidFill>
                  <a:srgbClr val="000000"/>
                </a:solidFill>
                <a:latin typeface="Calibri"/>
              </a:rPr>
              <a:t> gives a change in </a:t>
            </a:r>
            <a:r>
              <a:rPr lang="en-US" sz="2400" b="0" i="1" strike="noStrike" spc="-1" dirty="0">
                <a:solidFill>
                  <a:srgbClr val="000000"/>
                </a:solidFill>
                <a:latin typeface="Calibri"/>
              </a:rPr>
              <a:t>Y </a:t>
            </a:r>
            <a:r>
              <a:rPr lang="en-US" sz="2400" b="0" strike="noStrike" spc="-1" dirty="0">
                <a:solidFill>
                  <a:srgbClr val="000000"/>
                </a:solidFill>
                <a:latin typeface="Calibri"/>
              </a:rPr>
              <a:t>by the amount of </a:t>
            </a:r>
            <a:r>
              <a:rPr lang="en-US" sz="2400" b="0" i="1" strike="noStrike" spc="-1" dirty="0">
                <a:solidFill>
                  <a:srgbClr val="000000"/>
                </a:solidFill>
                <a:latin typeface="Calibri"/>
              </a:rPr>
              <a:t>b</a:t>
            </a:r>
            <a:r>
              <a:rPr lang="en-US" sz="2400" b="0" i="1" strike="noStrike" spc="-1" baseline="-25000" dirty="0">
                <a:solidFill>
                  <a:srgbClr val="000000"/>
                </a:solidFill>
                <a:latin typeface="Calibri"/>
              </a:rPr>
              <a:t>1</a:t>
            </a:r>
            <a:endParaRPr lang="en-US" sz="2400" b="0" strike="noStrike" spc="-1" dirty="0">
              <a:solidFill>
                <a:srgbClr val="000000"/>
              </a:solidFill>
              <a:latin typeface="Calibri"/>
            </a:endParaRPr>
          </a:p>
          <a:p>
            <a:pPr marL="457200" indent="-457200">
              <a:lnSpc>
                <a:spcPct val="90000"/>
              </a:lnSpc>
              <a:spcBef>
                <a:spcPts val="1001"/>
              </a:spcBef>
              <a:spcAft>
                <a:spcPts val="601"/>
              </a:spcAft>
              <a:buNone/>
              <a:tabLst>
                <a:tab pos="0" algn="l"/>
              </a:tabLst>
            </a:pPr>
            <a:endParaRPr lang="en-US" sz="2600" b="0" strike="noStrike" spc="-1" dirty="0">
              <a:solidFill>
                <a:srgbClr val="000000"/>
              </a:solidFill>
              <a:latin typeface="Calibri"/>
            </a:endParaRPr>
          </a:p>
          <a:p>
            <a:pPr marL="457200" indent="-457200">
              <a:lnSpc>
                <a:spcPct val="90000"/>
              </a:lnSpc>
              <a:spcBef>
                <a:spcPts val="1001"/>
              </a:spcBef>
              <a:spcAft>
                <a:spcPts val="601"/>
              </a:spcAft>
              <a:buClr>
                <a:srgbClr val="AEB4B9"/>
              </a:buClr>
              <a:buFont typeface="Arial"/>
              <a:buChar char="•"/>
              <a:tabLst>
                <a:tab pos="0" algn="l"/>
              </a:tabLst>
            </a:pPr>
            <a:r>
              <a:rPr lang="en-US" sz="2600" b="0" strike="noStrike" spc="-1" dirty="0">
                <a:solidFill>
                  <a:srgbClr val="000000"/>
                </a:solidFill>
                <a:latin typeface="Calibri"/>
              </a:rPr>
              <a:t>Interpretation for categorical coefficients = </a:t>
            </a:r>
          </a:p>
          <a:p>
            <a:pPr marL="1143000" lvl="1" indent="-457200">
              <a:lnSpc>
                <a:spcPct val="90000"/>
              </a:lnSpc>
              <a:spcBef>
                <a:spcPts val="499"/>
              </a:spcBef>
              <a:buClr>
                <a:srgbClr val="AEB4B9"/>
              </a:buClr>
              <a:buFont typeface="Arial"/>
              <a:buChar char="•"/>
              <a:tabLst>
                <a:tab pos="0" algn="l"/>
              </a:tabLst>
            </a:pPr>
            <a:r>
              <a:rPr lang="en-US" sz="2400" b="0" strike="noStrike" spc="-1" dirty="0">
                <a:solidFill>
                  <a:srgbClr val="000000"/>
                </a:solidFill>
                <a:latin typeface="Calibri"/>
              </a:rPr>
              <a:t>A change to another category within </a:t>
            </a:r>
            <a:r>
              <a:rPr lang="en-US" sz="2400" b="0" i="1" strike="noStrike" spc="-1" dirty="0">
                <a:solidFill>
                  <a:srgbClr val="000000"/>
                </a:solidFill>
                <a:latin typeface="Calibri"/>
              </a:rPr>
              <a:t>X</a:t>
            </a:r>
            <a:r>
              <a:rPr lang="en-US" sz="2400" b="0" i="1" strike="noStrike" spc="-1" baseline="-25000" dirty="0">
                <a:solidFill>
                  <a:srgbClr val="000000"/>
                </a:solidFill>
                <a:latin typeface="Calibri"/>
              </a:rPr>
              <a:t>2</a:t>
            </a:r>
            <a:r>
              <a:rPr lang="en-US" sz="2400" b="0" strike="noStrike" spc="-1" dirty="0">
                <a:solidFill>
                  <a:srgbClr val="000000"/>
                </a:solidFill>
                <a:latin typeface="Calibri"/>
              </a:rPr>
              <a:t> gives a change in Y by the amount of </a:t>
            </a:r>
            <a:r>
              <a:rPr lang="en-US" sz="2400" b="0" i="1" strike="noStrike" spc="-1" dirty="0">
                <a:solidFill>
                  <a:srgbClr val="000000"/>
                </a:solidFill>
                <a:latin typeface="Calibri"/>
              </a:rPr>
              <a:t>b</a:t>
            </a:r>
            <a:r>
              <a:rPr lang="en-US" sz="2400" b="0" i="1" strike="noStrike" spc="-1" baseline="-25000" dirty="0">
                <a:solidFill>
                  <a:srgbClr val="000000"/>
                </a:solidFill>
                <a:latin typeface="Calibri"/>
              </a:rPr>
              <a:t>2</a:t>
            </a:r>
            <a:endParaRPr lang="en-US" sz="2400" b="0" strike="noStrike" spc="-1" dirty="0">
              <a:solidFill>
                <a:srgbClr val="000000"/>
              </a:solidFill>
              <a:latin typeface="Calibri"/>
            </a:endParaRPr>
          </a:p>
          <a:p>
            <a:pPr>
              <a:lnSpc>
                <a:spcPct val="90000"/>
              </a:lnSpc>
              <a:spcBef>
                <a:spcPts val="1417"/>
              </a:spcBef>
              <a:buNone/>
              <a:tabLst>
                <a:tab pos="0" algn="l"/>
              </a:tabLst>
            </a:pPr>
            <a:endParaRPr lang="en-US" sz="2400" b="0" strike="noStrike" spc="-1" dirty="0">
              <a:solidFill>
                <a:srgbClr val="000000"/>
              </a:solidFill>
              <a:latin typeface="Calibri"/>
            </a:endParaRPr>
          </a:p>
        </p:txBody>
      </p:sp>
      <p:sp>
        <p:nvSpPr>
          <p:cNvPr id="95" name="PlaceHolder 2"/>
          <p:cNvSpPr>
            <a:spLocks noGrp="1"/>
          </p:cNvSpPr>
          <p:nvPr>
            <p:ph type="title"/>
          </p:nvPr>
        </p:nvSpPr>
        <p:spPr>
          <a:xfrm>
            <a:off x="783720" y="475920"/>
            <a:ext cx="8040240" cy="1223640"/>
          </a:xfrm>
          <a:prstGeom prst="rect">
            <a:avLst/>
          </a:prstGeom>
          <a:noFill/>
          <a:ln w="0">
            <a:noFill/>
          </a:ln>
        </p:spPr>
        <p:txBody>
          <a:bodyPr anchor="ctr">
            <a:noAutofit/>
          </a:bodyPr>
          <a:lstStyle/>
          <a:p>
            <a:pPr>
              <a:lnSpc>
                <a:spcPts val="3470"/>
              </a:lnSpc>
              <a:spcBef>
                <a:spcPts val="751"/>
              </a:spcBef>
              <a:buNone/>
            </a:pPr>
            <a:r>
              <a:rPr lang="en-GB" sz="3600" b="0" strike="noStrike" spc="-1" dirty="0">
                <a:solidFill>
                  <a:srgbClr val="B5121B"/>
                </a:solidFill>
                <a:latin typeface="Calibri"/>
              </a:rPr>
              <a:t>Multiple Regression: Raw data</a:t>
            </a:r>
            <a:endParaRPr lang="en-US" sz="3600" b="0" strike="noStrike" spc="-1" dirty="0">
              <a:solidFill>
                <a:srgbClr val="000000"/>
              </a:solidFill>
              <a:latin typeface="Calibri"/>
            </a:endParaRPr>
          </a:p>
        </p:txBody>
      </p:sp>
      <p:sp>
        <p:nvSpPr>
          <p:cNvPr id="4" name="PlaceHolder 3"/>
          <p:cNvSpPr>
            <a:spLocks noGrp="1"/>
          </p:cNvSpPr>
          <p:nvPr>
            <p:ph type="sldNum" idx="2"/>
          </p:nvPr>
        </p:nvSpPr>
        <p:spPr/>
        <p:txBody>
          <a:bodyPr/>
          <a:lstStyle/>
          <a:p>
            <a:fld id="{098B0CEE-33DF-4886-A28C-ED17AECD309E}" type="slidenum">
              <a:rPr/>
              <a:t>3</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37FF04-4EB7-254D-DC75-A5B701382C9F}"/>
            </a:ext>
          </a:extLst>
        </p:cNvPr>
        <p:cNvGrpSpPr/>
        <p:nvPr/>
      </p:nvGrpSpPr>
      <p:grpSpPr>
        <a:xfrm>
          <a:off x="0" y="0"/>
          <a:ext cx="0" cy="0"/>
          <a:chOff x="0" y="0"/>
          <a:chExt cx="0" cy="0"/>
        </a:xfrm>
      </p:grpSpPr>
      <p:pic>
        <p:nvPicPr>
          <p:cNvPr id="3" name="Content Placeholder 2" descr="A screenshot of a computer&#10;&#10;Description automatically generated">
            <a:extLst>
              <a:ext uri="{FF2B5EF4-FFF2-40B4-BE49-F238E27FC236}">
                <a16:creationId xmlns:a16="http://schemas.microsoft.com/office/drawing/2014/main" id="{7224C418-64FF-2EC2-147B-D63C91BAAEAE}"/>
              </a:ext>
            </a:extLst>
          </p:cNvPr>
          <p:cNvPicPr>
            <a:picLocks noGrp="1" noChangeAspect="1"/>
          </p:cNvPicPr>
          <p:nvPr>
            <p:ph/>
          </p:nvPr>
        </p:nvPicPr>
        <p:blipFill>
          <a:blip r:embed="rId3">
            <a:extLst>
              <a:ext uri="{28A0092B-C50C-407E-A947-70E740481C1C}">
                <a14:useLocalDpi xmlns:a14="http://schemas.microsoft.com/office/drawing/2010/main" val="0"/>
              </a:ext>
            </a:extLst>
          </a:blip>
          <a:stretch>
            <a:fillRect/>
          </a:stretch>
        </p:blipFill>
        <p:spPr>
          <a:xfrm>
            <a:off x="806987" y="1933575"/>
            <a:ext cx="5019664" cy="4613275"/>
          </a:xfrm>
          <a:prstGeom prst="rect">
            <a:avLst/>
          </a:prstGeom>
          <a:noFill/>
          <a:ln w="0">
            <a:noFill/>
          </a:ln>
        </p:spPr>
      </p:pic>
      <p:sp>
        <p:nvSpPr>
          <p:cNvPr id="136" name="PlaceHolder 2">
            <a:extLst>
              <a:ext uri="{FF2B5EF4-FFF2-40B4-BE49-F238E27FC236}">
                <a16:creationId xmlns:a16="http://schemas.microsoft.com/office/drawing/2014/main" id="{2C681976-1FB9-B701-1D1A-4C311140854D}"/>
              </a:ext>
            </a:extLst>
          </p:cNvPr>
          <p:cNvSpPr>
            <a:spLocks noGrp="1"/>
          </p:cNvSpPr>
          <p:nvPr>
            <p:ph type="title"/>
          </p:nvPr>
        </p:nvSpPr>
        <p:spPr>
          <a:xfrm>
            <a:off x="783720" y="475920"/>
            <a:ext cx="8461880" cy="1223640"/>
          </a:xfrm>
          <a:prstGeom prst="rect">
            <a:avLst/>
          </a:prstGeom>
          <a:noFill/>
          <a:ln w="0">
            <a:noFill/>
          </a:ln>
        </p:spPr>
        <p:txBody>
          <a:bodyPr anchor="ctr">
            <a:noAutofit/>
          </a:bodyPr>
          <a:lstStyle/>
          <a:p>
            <a:pPr>
              <a:lnSpc>
                <a:spcPts val="3470"/>
              </a:lnSpc>
              <a:spcBef>
                <a:spcPts val="751"/>
              </a:spcBef>
              <a:buNone/>
            </a:pPr>
            <a:r>
              <a:rPr lang="en-GB" sz="2800" spc="-1" dirty="0">
                <a:solidFill>
                  <a:srgbClr val="B5121B"/>
                </a:solidFill>
                <a:latin typeface="Calibri"/>
              </a:rPr>
              <a:t>Pre-Lab and Lab Activity: Week 12</a:t>
            </a:r>
            <a:endParaRPr lang="en-US" sz="2800" b="0" strike="noStrike" spc="-1" dirty="0">
              <a:solidFill>
                <a:srgbClr val="000000"/>
              </a:solidFill>
              <a:latin typeface="Calibri"/>
            </a:endParaRPr>
          </a:p>
        </p:txBody>
      </p:sp>
      <p:sp>
        <p:nvSpPr>
          <p:cNvPr id="4" name="PlaceHolder 3">
            <a:extLst>
              <a:ext uri="{FF2B5EF4-FFF2-40B4-BE49-F238E27FC236}">
                <a16:creationId xmlns:a16="http://schemas.microsoft.com/office/drawing/2014/main" id="{F24C085D-58EA-9FC8-05AF-07843499693F}"/>
              </a:ext>
            </a:extLst>
          </p:cNvPr>
          <p:cNvSpPr>
            <a:spLocks noGrp="1"/>
          </p:cNvSpPr>
          <p:nvPr>
            <p:ph type="sldNum" idx="2"/>
          </p:nvPr>
        </p:nvSpPr>
        <p:spPr/>
        <p:txBody>
          <a:bodyPr/>
          <a:lstStyle/>
          <a:p>
            <a:fld id="{C94C4E87-7F04-43ED-93C4-2C366C46F7B6}" type="slidenum">
              <a:rPr/>
              <a:t>30</a:t>
            </a:fld>
            <a:endParaRPr/>
          </a:p>
        </p:txBody>
      </p:sp>
      <p:sp>
        <p:nvSpPr>
          <p:cNvPr id="5" name="TextBox 4">
            <a:extLst>
              <a:ext uri="{FF2B5EF4-FFF2-40B4-BE49-F238E27FC236}">
                <a16:creationId xmlns:a16="http://schemas.microsoft.com/office/drawing/2014/main" id="{38F00B9F-7074-6562-FFEC-DDB3BED72409}"/>
              </a:ext>
            </a:extLst>
          </p:cNvPr>
          <p:cNvSpPr txBox="1"/>
          <p:nvPr/>
        </p:nvSpPr>
        <p:spPr>
          <a:xfrm>
            <a:off x="6485467" y="2082800"/>
            <a:ext cx="4148666" cy="4247317"/>
          </a:xfrm>
          <a:prstGeom prst="rect">
            <a:avLst/>
          </a:prstGeom>
          <a:noFill/>
        </p:spPr>
        <p:txBody>
          <a:bodyPr wrap="square" rtlCol="0">
            <a:spAutoFit/>
          </a:bodyPr>
          <a:lstStyle/>
          <a:p>
            <a:r>
              <a:rPr lang="en-US" dirty="0"/>
              <a:t>Dataset:  “student-</a:t>
            </a:r>
            <a:r>
              <a:rPr lang="en-US" dirty="0" err="1"/>
              <a:t>por.csv</a:t>
            </a:r>
            <a:r>
              <a:rPr lang="en-US" dirty="0"/>
              <a:t>”</a:t>
            </a:r>
          </a:p>
          <a:p>
            <a:r>
              <a:rPr lang="en-US" dirty="0"/>
              <a:t>Codebook available: Yes</a:t>
            </a:r>
          </a:p>
          <a:p>
            <a:r>
              <a:rPr lang="en-US" dirty="0"/>
              <a:t>Skeleton script available: Yes</a:t>
            </a:r>
          </a:p>
          <a:p>
            <a:endParaRPr lang="en-US" dirty="0"/>
          </a:p>
          <a:p>
            <a:r>
              <a:rPr lang="en-US" dirty="0"/>
              <a:t>Before and in the lab:  use the model output on the left, and generate an analysis script to as close an approximation as you can get to this model.</a:t>
            </a:r>
          </a:p>
          <a:p>
            <a:endParaRPr lang="en-US" dirty="0"/>
          </a:p>
          <a:p>
            <a:r>
              <a:rPr lang="en-US" dirty="0"/>
              <a:t>There is this output plus images of plots on the webpage and in the zip files that come down with the lecture materials that can be used as self checking tools.</a:t>
            </a:r>
          </a:p>
        </p:txBody>
      </p:sp>
    </p:spTree>
    <p:extLst>
      <p:ext uri="{BB962C8B-B14F-4D97-AF65-F5344CB8AC3E}">
        <p14:creationId xmlns:p14="http://schemas.microsoft.com/office/powerpoint/2010/main" val="1482649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PlaceHolder 1"/>
          <p:cNvSpPr>
            <a:spLocks noGrp="1"/>
          </p:cNvSpPr>
          <p:nvPr>
            <p:ph/>
          </p:nvPr>
        </p:nvSpPr>
        <p:spPr>
          <a:xfrm>
            <a:off x="772920" y="1860480"/>
            <a:ext cx="9742320" cy="4316400"/>
          </a:xfrm>
          <a:prstGeom prst="rect">
            <a:avLst/>
          </a:prstGeom>
          <a:noFill/>
          <a:ln w="0">
            <a:noFill/>
          </a:ln>
        </p:spPr>
        <p:txBody>
          <a:bodyPr anchor="t">
            <a:normAutofit/>
          </a:bodyPr>
          <a:lstStyle/>
          <a:p>
            <a:pPr marL="0" indent="0">
              <a:lnSpc>
                <a:spcPct val="90000"/>
              </a:lnSpc>
              <a:spcBef>
                <a:spcPts val="1001"/>
              </a:spcBef>
              <a:spcAft>
                <a:spcPts val="601"/>
              </a:spcAft>
              <a:buClr>
                <a:srgbClr val="AEB4B9"/>
              </a:buClr>
              <a:buNone/>
            </a:pPr>
            <a:endParaRPr lang="en-US" sz="2600" b="0" strike="noStrike" spc="-1" dirty="0">
              <a:solidFill>
                <a:srgbClr val="000000"/>
              </a:solidFill>
              <a:latin typeface="Calibri"/>
            </a:endParaRPr>
          </a:p>
          <a:p>
            <a:pPr marL="1143000" lvl="1" indent="-457200">
              <a:lnSpc>
                <a:spcPct val="90000"/>
              </a:lnSpc>
              <a:spcBef>
                <a:spcPts val="499"/>
              </a:spcBef>
              <a:buClr>
                <a:srgbClr val="AEB4B9"/>
              </a:buClr>
              <a:buFont typeface="Arial"/>
              <a:buChar char="•"/>
            </a:pPr>
            <a:r>
              <a:rPr lang="en-US" sz="2400" b="0" strike="noStrike" spc="-1" dirty="0">
                <a:solidFill>
                  <a:srgbClr val="000000"/>
                </a:solidFill>
                <a:latin typeface="Calibri"/>
              </a:rPr>
              <a:t>Examples of variables with two levels</a:t>
            </a:r>
          </a:p>
          <a:p>
            <a:pPr>
              <a:lnSpc>
                <a:spcPct val="90000"/>
              </a:lnSpc>
              <a:spcBef>
                <a:spcPts val="1417"/>
              </a:spcBef>
              <a:buNone/>
            </a:pPr>
            <a:endParaRPr lang="en-US" sz="2400" b="0" strike="noStrike" spc="-1" dirty="0">
              <a:solidFill>
                <a:srgbClr val="000000"/>
              </a:solidFill>
              <a:latin typeface="Calibri"/>
            </a:endParaRPr>
          </a:p>
          <a:p>
            <a:pPr>
              <a:lnSpc>
                <a:spcPct val="90000"/>
              </a:lnSpc>
              <a:spcBef>
                <a:spcPts val="1417"/>
              </a:spcBef>
              <a:buNone/>
            </a:pPr>
            <a:endParaRPr lang="en-US" sz="2400" b="0" strike="noStrike" spc="-1" dirty="0">
              <a:solidFill>
                <a:srgbClr val="000000"/>
              </a:solidFill>
              <a:latin typeface="Calibri"/>
            </a:endParaRPr>
          </a:p>
          <a:p>
            <a:pPr marL="685800">
              <a:lnSpc>
                <a:spcPct val="90000"/>
              </a:lnSpc>
              <a:spcBef>
                <a:spcPts val="499"/>
              </a:spcBef>
              <a:buNone/>
              <a:tabLst>
                <a:tab pos="0" algn="l"/>
              </a:tabLst>
            </a:pPr>
            <a:r>
              <a:rPr lang="en-US" sz="2400" b="0" strike="noStrike" spc="-1" dirty="0">
                <a:solidFill>
                  <a:srgbClr val="000000"/>
                </a:solidFill>
                <a:latin typeface="Calibri"/>
              </a:rPr>
              <a:t>   </a:t>
            </a:r>
          </a:p>
        </p:txBody>
      </p:sp>
      <p:sp>
        <p:nvSpPr>
          <p:cNvPr id="97" name="PlaceHolder 2"/>
          <p:cNvSpPr>
            <a:spLocks noGrp="1"/>
          </p:cNvSpPr>
          <p:nvPr>
            <p:ph type="title"/>
          </p:nvPr>
        </p:nvSpPr>
        <p:spPr>
          <a:xfrm>
            <a:off x="783719" y="475920"/>
            <a:ext cx="8376609" cy="1223640"/>
          </a:xfrm>
          <a:prstGeom prst="rect">
            <a:avLst/>
          </a:prstGeom>
          <a:noFill/>
          <a:ln w="0">
            <a:noFill/>
          </a:ln>
        </p:spPr>
        <p:txBody>
          <a:bodyPr anchor="ctr">
            <a:noAutofit/>
          </a:bodyPr>
          <a:lstStyle/>
          <a:p>
            <a:pPr>
              <a:lnSpc>
                <a:spcPts val="3470"/>
              </a:lnSpc>
              <a:spcBef>
                <a:spcPts val="751"/>
              </a:spcBef>
              <a:buNone/>
            </a:pPr>
            <a:r>
              <a:rPr lang="en-GB" sz="3400" spc="-1" dirty="0">
                <a:solidFill>
                  <a:srgbClr val="B5121B"/>
                </a:solidFill>
                <a:latin typeface="Calibri"/>
              </a:rPr>
              <a:t>C</a:t>
            </a:r>
            <a:r>
              <a:rPr lang="en-GB" sz="3400" b="0" strike="noStrike" spc="-1" dirty="0">
                <a:solidFill>
                  <a:srgbClr val="B5121B"/>
                </a:solidFill>
                <a:latin typeface="Calibri"/>
              </a:rPr>
              <a:t>ategorical variables</a:t>
            </a:r>
            <a:endParaRPr lang="en-US" sz="3400" b="0" strike="noStrike" spc="-1" dirty="0">
              <a:solidFill>
                <a:srgbClr val="000000"/>
              </a:solidFill>
              <a:latin typeface="Calibri"/>
            </a:endParaRPr>
          </a:p>
        </p:txBody>
      </p:sp>
      <p:graphicFrame>
        <p:nvGraphicFramePr>
          <p:cNvPr id="98" name="Table 6"/>
          <p:cNvGraphicFramePr/>
          <p:nvPr>
            <p:extLst>
              <p:ext uri="{D42A27DB-BD31-4B8C-83A1-F6EECF244321}">
                <p14:modId xmlns:p14="http://schemas.microsoft.com/office/powerpoint/2010/main" val="562240892"/>
              </p:ext>
            </p:extLst>
          </p:nvPr>
        </p:nvGraphicFramePr>
        <p:xfrm>
          <a:off x="1676520" y="3100320"/>
          <a:ext cx="8127720" cy="2224800"/>
        </p:xfrm>
        <a:graphic>
          <a:graphicData uri="http://schemas.openxmlformats.org/drawingml/2006/table">
            <a:tbl>
              <a:tblPr/>
              <a:tblGrid>
                <a:gridCol w="2709000">
                  <a:extLst>
                    <a:ext uri="{9D8B030D-6E8A-4147-A177-3AD203B41FA5}">
                      <a16:colId xmlns:a16="http://schemas.microsoft.com/office/drawing/2014/main" val="20000"/>
                    </a:ext>
                  </a:extLst>
                </a:gridCol>
                <a:gridCol w="2709000">
                  <a:extLst>
                    <a:ext uri="{9D8B030D-6E8A-4147-A177-3AD203B41FA5}">
                      <a16:colId xmlns:a16="http://schemas.microsoft.com/office/drawing/2014/main" val="20001"/>
                    </a:ext>
                  </a:extLst>
                </a:gridCol>
                <a:gridCol w="2709720">
                  <a:extLst>
                    <a:ext uri="{9D8B030D-6E8A-4147-A177-3AD203B41FA5}">
                      <a16:colId xmlns:a16="http://schemas.microsoft.com/office/drawing/2014/main" val="20002"/>
                    </a:ext>
                  </a:extLst>
                </a:gridCol>
              </a:tblGrid>
              <a:tr h="370800">
                <a:tc>
                  <a:txBody>
                    <a:bodyPr/>
                    <a:lstStyle/>
                    <a:p>
                      <a:pPr>
                        <a:lnSpc>
                          <a:spcPct val="100000"/>
                        </a:lnSpc>
                        <a:buNone/>
                      </a:pPr>
                      <a:r>
                        <a:rPr lang="en-US" sz="1800" b="1" strike="noStrike" spc="-1">
                          <a:solidFill>
                            <a:srgbClr val="000000"/>
                          </a:solidFill>
                          <a:latin typeface="Calibri"/>
                        </a:rPr>
                        <a:t>Predictor</a:t>
                      </a:r>
                      <a:endParaRPr lang="en-GB" sz="1800" b="0" strike="noStrike" spc="-1">
                        <a:latin typeface="Arial"/>
                      </a:endParaRPr>
                    </a:p>
                  </a:txBody>
                  <a:tcPr>
                    <a:lnL w="12240">
                      <a:solidFill>
                        <a:srgbClr val="A5A5A5"/>
                      </a:solidFill>
                    </a:lnL>
                    <a:lnR w="12240">
                      <a:solidFill>
                        <a:srgbClr val="A5A5A5"/>
                      </a:solidFill>
                    </a:lnR>
                    <a:lnT w="12240">
                      <a:solidFill>
                        <a:srgbClr val="A5A5A5"/>
                      </a:solidFill>
                    </a:lnT>
                    <a:lnB w="25200">
                      <a:solidFill>
                        <a:srgbClr val="A5A5A5"/>
                      </a:solidFill>
                    </a:lnB>
                    <a:noFill/>
                  </a:tcPr>
                </a:tc>
                <a:tc>
                  <a:txBody>
                    <a:bodyPr/>
                    <a:lstStyle/>
                    <a:p>
                      <a:pPr>
                        <a:lnSpc>
                          <a:spcPct val="100000"/>
                        </a:lnSpc>
                        <a:buNone/>
                      </a:pPr>
                      <a:r>
                        <a:rPr lang="en-US" sz="1800" b="1" strike="noStrike" spc="-1">
                          <a:solidFill>
                            <a:srgbClr val="000000"/>
                          </a:solidFill>
                          <a:latin typeface="Calibri"/>
                        </a:rPr>
                        <a:t>Level 1</a:t>
                      </a:r>
                      <a:endParaRPr lang="en-GB" sz="1800" b="0" strike="noStrike" spc="-1">
                        <a:latin typeface="Arial"/>
                      </a:endParaRPr>
                    </a:p>
                  </a:txBody>
                  <a:tcPr>
                    <a:lnL w="12240">
                      <a:solidFill>
                        <a:srgbClr val="A5A5A5"/>
                      </a:solidFill>
                    </a:lnL>
                    <a:lnR w="12240">
                      <a:solidFill>
                        <a:srgbClr val="A5A5A5"/>
                      </a:solidFill>
                    </a:lnR>
                    <a:lnT w="12240">
                      <a:solidFill>
                        <a:srgbClr val="A5A5A5"/>
                      </a:solidFill>
                    </a:lnT>
                    <a:lnB w="25200">
                      <a:solidFill>
                        <a:srgbClr val="A5A5A5"/>
                      </a:solidFill>
                    </a:lnB>
                    <a:noFill/>
                  </a:tcPr>
                </a:tc>
                <a:tc>
                  <a:txBody>
                    <a:bodyPr/>
                    <a:lstStyle/>
                    <a:p>
                      <a:pPr>
                        <a:lnSpc>
                          <a:spcPct val="100000"/>
                        </a:lnSpc>
                        <a:buNone/>
                      </a:pPr>
                      <a:r>
                        <a:rPr lang="en-US" sz="1800" b="1" strike="noStrike" spc="-1">
                          <a:solidFill>
                            <a:srgbClr val="000000"/>
                          </a:solidFill>
                          <a:latin typeface="Calibri"/>
                        </a:rPr>
                        <a:t>Level 2</a:t>
                      </a:r>
                      <a:endParaRPr lang="en-GB" sz="1800" b="0" strike="noStrike" spc="-1">
                        <a:latin typeface="Arial"/>
                      </a:endParaRPr>
                    </a:p>
                  </a:txBody>
                  <a:tcPr>
                    <a:lnL w="12240">
                      <a:solidFill>
                        <a:srgbClr val="A5A5A5"/>
                      </a:solidFill>
                    </a:lnL>
                    <a:lnR w="12240">
                      <a:solidFill>
                        <a:srgbClr val="A5A5A5"/>
                      </a:solidFill>
                    </a:lnR>
                    <a:lnT w="12240">
                      <a:solidFill>
                        <a:srgbClr val="A5A5A5"/>
                      </a:solidFill>
                    </a:lnT>
                    <a:lnB w="25200">
                      <a:solidFill>
                        <a:srgbClr val="A5A5A5"/>
                      </a:solidFill>
                    </a:lnB>
                    <a:noFill/>
                  </a:tcPr>
                </a:tc>
                <a:extLst>
                  <a:ext uri="{0D108BD9-81ED-4DB2-BD59-A6C34878D82A}">
                    <a16:rowId xmlns:a16="http://schemas.microsoft.com/office/drawing/2014/main" val="10000"/>
                  </a:ext>
                </a:extLst>
              </a:tr>
              <a:tr h="370800">
                <a:tc>
                  <a:txBody>
                    <a:bodyPr/>
                    <a:lstStyle/>
                    <a:p>
                      <a:pPr>
                        <a:lnSpc>
                          <a:spcPct val="100000"/>
                        </a:lnSpc>
                        <a:buNone/>
                      </a:pPr>
                      <a:r>
                        <a:rPr lang="en-US" sz="1800" b="0" strike="noStrike" spc="-1" dirty="0">
                          <a:solidFill>
                            <a:srgbClr val="000000"/>
                          </a:solidFill>
                          <a:latin typeface="Calibri"/>
                        </a:rPr>
                        <a:t>Sex</a:t>
                      </a:r>
                      <a:endParaRPr lang="en-GB" sz="1800" b="0" strike="noStrike" spc="-1" dirty="0">
                        <a:latin typeface="Arial"/>
                      </a:endParaRPr>
                    </a:p>
                  </a:txBody>
                  <a:tcPr>
                    <a:lnL w="12240">
                      <a:solidFill>
                        <a:srgbClr val="A5A5A5"/>
                      </a:solidFill>
                    </a:lnL>
                    <a:lnR w="12240">
                      <a:solidFill>
                        <a:srgbClr val="A5A5A5"/>
                      </a:solidFill>
                    </a:lnR>
                    <a:lnT w="25200" cap="flat" cmpd="sng" algn="ctr">
                      <a:solidFill>
                        <a:srgbClr val="A5A5A5"/>
                      </a:solidFill>
                      <a:prstDash val="solid"/>
                      <a:round/>
                      <a:headEnd type="none" w="med" len="med"/>
                      <a:tailEnd type="none" w="med" len="med"/>
                    </a:lnT>
                    <a:lnB w="12240">
                      <a:solidFill>
                        <a:srgbClr val="A5A5A5"/>
                      </a:solidFill>
                    </a:lnB>
                    <a:solidFill>
                      <a:srgbClr val="A5A5A5">
                        <a:alpha val="20000"/>
                      </a:srgbClr>
                    </a:solidFill>
                  </a:tcPr>
                </a:tc>
                <a:tc>
                  <a:txBody>
                    <a:bodyPr/>
                    <a:lstStyle/>
                    <a:p>
                      <a:pPr>
                        <a:lnSpc>
                          <a:spcPct val="100000"/>
                        </a:lnSpc>
                        <a:buNone/>
                      </a:pPr>
                      <a:r>
                        <a:rPr lang="en-US" sz="1800" b="0" strike="noStrike" spc="-1">
                          <a:solidFill>
                            <a:srgbClr val="000000"/>
                          </a:solidFill>
                          <a:latin typeface="Calibri"/>
                        </a:rPr>
                        <a:t>Female</a:t>
                      </a:r>
                      <a:endParaRPr lang="en-GB" sz="1800" b="0" strike="noStrike" spc="-1">
                        <a:latin typeface="Arial"/>
                      </a:endParaRPr>
                    </a:p>
                  </a:txBody>
                  <a:tcPr>
                    <a:lnL w="12240">
                      <a:solidFill>
                        <a:srgbClr val="A5A5A5"/>
                      </a:solidFill>
                    </a:lnL>
                    <a:lnR w="12240">
                      <a:solidFill>
                        <a:srgbClr val="A5A5A5"/>
                      </a:solidFill>
                    </a:lnR>
                    <a:lnT w="25200" cap="flat" cmpd="sng" algn="ctr">
                      <a:solidFill>
                        <a:srgbClr val="A5A5A5"/>
                      </a:solidFill>
                      <a:prstDash val="solid"/>
                      <a:round/>
                      <a:headEnd type="none" w="med" len="med"/>
                      <a:tailEnd type="none" w="med" len="med"/>
                    </a:lnT>
                    <a:lnB w="12240">
                      <a:solidFill>
                        <a:srgbClr val="A5A5A5"/>
                      </a:solidFill>
                    </a:lnB>
                    <a:solidFill>
                      <a:srgbClr val="A5A5A5">
                        <a:alpha val="20000"/>
                      </a:srgbClr>
                    </a:solidFill>
                  </a:tcPr>
                </a:tc>
                <a:tc>
                  <a:txBody>
                    <a:bodyPr/>
                    <a:lstStyle/>
                    <a:p>
                      <a:pPr>
                        <a:lnSpc>
                          <a:spcPct val="100000"/>
                        </a:lnSpc>
                        <a:buNone/>
                      </a:pPr>
                      <a:r>
                        <a:rPr lang="en-US" sz="1800" b="0" strike="noStrike" spc="-1" dirty="0">
                          <a:solidFill>
                            <a:srgbClr val="000000"/>
                          </a:solidFill>
                          <a:latin typeface="Calibri"/>
                        </a:rPr>
                        <a:t>Male</a:t>
                      </a:r>
                      <a:endParaRPr lang="en-GB" sz="1800" b="0" strike="noStrike" spc="-1" dirty="0">
                        <a:latin typeface="Arial"/>
                      </a:endParaRPr>
                    </a:p>
                  </a:txBody>
                  <a:tcPr>
                    <a:lnL w="12240">
                      <a:solidFill>
                        <a:srgbClr val="A5A5A5"/>
                      </a:solidFill>
                    </a:lnL>
                    <a:lnR w="12240">
                      <a:solidFill>
                        <a:srgbClr val="A5A5A5"/>
                      </a:solidFill>
                    </a:lnR>
                    <a:lnT w="25200" cap="flat" cmpd="sng" algn="ctr">
                      <a:solidFill>
                        <a:srgbClr val="A5A5A5"/>
                      </a:solidFill>
                      <a:prstDash val="solid"/>
                      <a:round/>
                      <a:headEnd type="none" w="med" len="med"/>
                      <a:tailEnd type="none" w="med" len="med"/>
                    </a:lnT>
                    <a:lnB w="12240">
                      <a:solidFill>
                        <a:srgbClr val="A5A5A5"/>
                      </a:solidFill>
                    </a:lnB>
                    <a:solidFill>
                      <a:srgbClr val="A5A5A5">
                        <a:alpha val="20000"/>
                      </a:srgbClr>
                    </a:solidFill>
                  </a:tcPr>
                </a:tc>
                <a:extLst>
                  <a:ext uri="{0D108BD9-81ED-4DB2-BD59-A6C34878D82A}">
                    <a16:rowId xmlns:a16="http://schemas.microsoft.com/office/drawing/2014/main" val="10001"/>
                  </a:ext>
                </a:extLst>
              </a:tr>
              <a:tr h="370800">
                <a:tc>
                  <a:txBody>
                    <a:bodyPr/>
                    <a:lstStyle/>
                    <a:p>
                      <a:pPr marL="0" algn="l" defTabSz="914400" rtl="0" eaLnBrk="1" latinLnBrk="0" hangingPunct="1">
                        <a:lnSpc>
                          <a:spcPct val="100000"/>
                        </a:lnSpc>
                        <a:buNone/>
                      </a:pPr>
                      <a:r>
                        <a:rPr lang="en-GB" sz="1800" b="0" strike="noStrike" kern="1200" spc="-1" dirty="0">
                          <a:solidFill>
                            <a:srgbClr val="000000"/>
                          </a:solidFill>
                          <a:latin typeface="Calibri"/>
                          <a:ea typeface="+mn-ea"/>
                          <a:cs typeface="+mn-cs"/>
                        </a:rPr>
                        <a:t>Smoker</a:t>
                      </a:r>
                    </a:p>
                  </a:txBody>
                  <a:tcPr>
                    <a:lnL w="12240">
                      <a:solidFill>
                        <a:srgbClr val="A5A5A5"/>
                      </a:solidFill>
                    </a:lnL>
                    <a:lnR w="12240" cap="flat" cmpd="sng" algn="ctr">
                      <a:solidFill>
                        <a:srgbClr val="A5A5A5"/>
                      </a:solidFill>
                      <a:prstDash val="solid"/>
                      <a:round/>
                      <a:headEnd type="none" w="med" len="med"/>
                      <a:tailEnd type="none" w="med" len="med"/>
                    </a:lnR>
                    <a:lnT w="12240" cap="flat" cmpd="sng" algn="ctr">
                      <a:solidFill>
                        <a:srgbClr val="A5A5A5"/>
                      </a:solidFill>
                      <a:prstDash val="solid"/>
                      <a:round/>
                      <a:headEnd type="none" w="med" len="med"/>
                      <a:tailEnd type="none" w="med" len="med"/>
                    </a:lnT>
                    <a:lnB w="12240">
                      <a:solidFill>
                        <a:srgbClr val="A5A5A5"/>
                      </a:solidFill>
                    </a:lnB>
                    <a:solidFill>
                      <a:srgbClr val="A5A5A5">
                        <a:alpha val="20000"/>
                      </a:srgbClr>
                    </a:solidFill>
                  </a:tcPr>
                </a:tc>
                <a:tc>
                  <a:txBody>
                    <a:bodyPr/>
                    <a:lstStyle/>
                    <a:p>
                      <a:pPr marL="0" algn="l" defTabSz="914400" rtl="0" eaLnBrk="1" latinLnBrk="0" hangingPunct="1">
                        <a:lnSpc>
                          <a:spcPct val="100000"/>
                        </a:lnSpc>
                        <a:buNone/>
                      </a:pPr>
                      <a:r>
                        <a:rPr lang="en-GB" sz="1800" b="0" strike="noStrike" kern="1200" spc="-1" dirty="0">
                          <a:solidFill>
                            <a:srgbClr val="000000"/>
                          </a:solidFill>
                          <a:latin typeface="Calibri"/>
                          <a:ea typeface="+mn-ea"/>
                          <a:cs typeface="+mn-cs"/>
                        </a:rPr>
                        <a:t>No</a:t>
                      </a:r>
                    </a:p>
                  </a:txBody>
                  <a:tcPr>
                    <a:lnL w="12240" cap="flat" cmpd="sng" algn="ctr">
                      <a:solidFill>
                        <a:srgbClr val="A5A5A5"/>
                      </a:solidFill>
                      <a:prstDash val="solid"/>
                      <a:round/>
                      <a:headEnd type="none" w="med" len="med"/>
                      <a:tailEnd type="none" w="med" len="med"/>
                    </a:lnL>
                    <a:lnR w="12240" cap="flat" cmpd="sng" algn="ctr">
                      <a:solidFill>
                        <a:srgbClr val="A5A5A5"/>
                      </a:solidFill>
                      <a:prstDash val="solid"/>
                      <a:round/>
                      <a:headEnd type="none" w="med" len="med"/>
                      <a:tailEnd type="none" w="med" len="med"/>
                    </a:lnR>
                    <a:lnT w="12240" cap="flat" cmpd="sng" algn="ctr">
                      <a:solidFill>
                        <a:srgbClr val="A5A5A5"/>
                      </a:solidFill>
                      <a:prstDash val="solid"/>
                      <a:round/>
                      <a:headEnd type="none" w="med" len="med"/>
                      <a:tailEnd type="none" w="med" len="med"/>
                    </a:lnT>
                    <a:lnB w="12240">
                      <a:solidFill>
                        <a:srgbClr val="A5A5A5"/>
                      </a:solidFill>
                    </a:lnB>
                    <a:solidFill>
                      <a:srgbClr val="A5A5A5">
                        <a:alpha val="20000"/>
                      </a:srgbClr>
                    </a:solidFill>
                  </a:tcPr>
                </a:tc>
                <a:tc>
                  <a:txBody>
                    <a:bodyPr/>
                    <a:lstStyle/>
                    <a:p>
                      <a:pPr marL="0" algn="l" defTabSz="914400" rtl="0" eaLnBrk="1" latinLnBrk="0" hangingPunct="1">
                        <a:lnSpc>
                          <a:spcPct val="100000"/>
                        </a:lnSpc>
                        <a:buNone/>
                      </a:pPr>
                      <a:r>
                        <a:rPr lang="en-GB" sz="1800" b="0" strike="noStrike" kern="1200" spc="-1" dirty="0">
                          <a:solidFill>
                            <a:srgbClr val="000000"/>
                          </a:solidFill>
                          <a:latin typeface="Calibri"/>
                          <a:ea typeface="+mn-ea"/>
                          <a:cs typeface="+mn-cs"/>
                        </a:rPr>
                        <a:t>Yes</a:t>
                      </a:r>
                    </a:p>
                  </a:txBody>
                  <a:tcPr>
                    <a:lnL w="12240" cap="flat" cmpd="sng" algn="ctr">
                      <a:solidFill>
                        <a:srgbClr val="A5A5A5"/>
                      </a:solidFill>
                      <a:prstDash val="solid"/>
                      <a:round/>
                      <a:headEnd type="none" w="med" len="med"/>
                      <a:tailEnd type="none" w="med" len="med"/>
                    </a:lnL>
                    <a:lnR w="12240">
                      <a:solidFill>
                        <a:srgbClr val="A5A5A5"/>
                      </a:solidFill>
                    </a:lnR>
                    <a:lnT w="12240" cap="flat" cmpd="sng" algn="ctr">
                      <a:solidFill>
                        <a:srgbClr val="A5A5A5"/>
                      </a:solidFill>
                      <a:prstDash val="solid"/>
                      <a:round/>
                      <a:headEnd type="none" w="med" len="med"/>
                      <a:tailEnd type="none" w="med" len="med"/>
                    </a:lnT>
                    <a:lnB w="12240">
                      <a:solidFill>
                        <a:srgbClr val="A5A5A5"/>
                      </a:solidFill>
                    </a:lnB>
                    <a:solidFill>
                      <a:srgbClr val="A5A5A5">
                        <a:alpha val="20000"/>
                      </a:srgbClr>
                    </a:solidFill>
                  </a:tcPr>
                </a:tc>
                <a:extLst>
                  <a:ext uri="{0D108BD9-81ED-4DB2-BD59-A6C34878D82A}">
                    <a16:rowId xmlns:a16="http://schemas.microsoft.com/office/drawing/2014/main" val="307209794"/>
                  </a:ext>
                </a:extLst>
              </a:tr>
              <a:tr h="370800">
                <a:tc>
                  <a:txBody>
                    <a:bodyPr/>
                    <a:lstStyle/>
                    <a:p>
                      <a:pPr>
                        <a:lnSpc>
                          <a:spcPct val="100000"/>
                        </a:lnSpc>
                        <a:buNone/>
                      </a:pPr>
                      <a:r>
                        <a:rPr lang="en-US" sz="1800" b="0" strike="noStrike" spc="-1">
                          <a:solidFill>
                            <a:srgbClr val="000000"/>
                          </a:solidFill>
                          <a:latin typeface="Calibri"/>
                        </a:rPr>
                        <a:t>Accuracy</a:t>
                      </a:r>
                      <a:endParaRPr lang="en-GB" sz="1800" b="0" strike="noStrike" spc="-1">
                        <a:latin typeface="Arial"/>
                      </a:endParaRPr>
                    </a:p>
                  </a:txBody>
                  <a:tcPr>
                    <a:lnL w="12240">
                      <a:solidFill>
                        <a:srgbClr val="A5A5A5"/>
                      </a:solidFill>
                    </a:lnL>
                    <a:lnR w="12240">
                      <a:solidFill>
                        <a:srgbClr val="A5A5A5"/>
                      </a:solidFill>
                    </a:lnR>
                    <a:lnT w="12240">
                      <a:solidFill>
                        <a:srgbClr val="A5A5A5"/>
                      </a:solidFill>
                    </a:lnT>
                    <a:lnB w="12240">
                      <a:solidFill>
                        <a:srgbClr val="A5A5A5"/>
                      </a:solidFill>
                    </a:lnB>
                    <a:noFill/>
                  </a:tcPr>
                </a:tc>
                <a:tc>
                  <a:txBody>
                    <a:bodyPr/>
                    <a:lstStyle/>
                    <a:p>
                      <a:pPr>
                        <a:lnSpc>
                          <a:spcPct val="100000"/>
                        </a:lnSpc>
                        <a:buNone/>
                      </a:pPr>
                      <a:r>
                        <a:rPr lang="en-US" sz="1800" b="0" strike="noStrike" spc="-1">
                          <a:solidFill>
                            <a:srgbClr val="000000"/>
                          </a:solidFill>
                          <a:latin typeface="Calibri"/>
                        </a:rPr>
                        <a:t>0</a:t>
                      </a:r>
                      <a:endParaRPr lang="en-GB" sz="1800" b="0" strike="noStrike" spc="-1">
                        <a:latin typeface="Arial"/>
                      </a:endParaRPr>
                    </a:p>
                  </a:txBody>
                  <a:tcPr>
                    <a:lnL w="12240">
                      <a:solidFill>
                        <a:srgbClr val="A5A5A5"/>
                      </a:solidFill>
                    </a:lnL>
                    <a:lnR w="12240">
                      <a:solidFill>
                        <a:srgbClr val="A5A5A5"/>
                      </a:solidFill>
                    </a:lnR>
                    <a:lnT w="12240">
                      <a:solidFill>
                        <a:srgbClr val="A5A5A5"/>
                      </a:solidFill>
                    </a:lnT>
                    <a:lnB w="12240">
                      <a:solidFill>
                        <a:srgbClr val="A5A5A5"/>
                      </a:solidFill>
                    </a:lnB>
                    <a:noFill/>
                  </a:tcPr>
                </a:tc>
                <a:tc>
                  <a:txBody>
                    <a:bodyPr/>
                    <a:lstStyle/>
                    <a:p>
                      <a:pPr>
                        <a:lnSpc>
                          <a:spcPct val="100000"/>
                        </a:lnSpc>
                        <a:buNone/>
                      </a:pPr>
                      <a:r>
                        <a:rPr lang="en-US" sz="1800" b="0" strike="noStrike" spc="-1">
                          <a:solidFill>
                            <a:srgbClr val="000000"/>
                          </a:solidFill>
                          <a:latin typeface="Calibri"/>
                        </a:rPr>
                        <a:t>1</a:t>
                      </a:r>
                      <a:endParaRPr lang="en-GB" sz="1800" b="0" strike="noStrike" spc="-1">
                        <a:latin typeface="Arial"/>
                      </a:endParaRPr>
                    </a:p>
                  </a:txBody>
                  <a:tcPr>
                    <a:lnL w="12240">
                      <a:solidFill>
                        <a:srgbClr val="A5A5A5"/>
                      </a:solidFill>
                    </a:lnL>
                    <a:lnR w="12240">
                      <a:solidFill>
                        <a:srgbClr val="A5A5A5"/>
                      </a:solidFill>
                    </a:lnR>
                    <a:lnT w="12240">
                      <a:solidFill>
                        <a:srgbClr val="A5A5A5"/>
                      </a:solidFill>
                    </a:lnT>
                    <a:lnB w="12240">
                      <a:solidFill>
                        <a:srgbClr val="A5A5A5"/>
                      </a:solidFill>
                    </a:lnB>
                    <a:noFill/>
                  </a:tcPr>
                </a:tc>
                <a:extLst>
                  <a:ext uri="{0D108BD9-81ED-4DB2-BD59-A6C34878D82A}">
                    <a16:rowId xmlns:a16="http://schemas.microsoft.com/office/drawing/2014/main" val="10002"/>
                  </a:ext>
                </a:extLst>
              </a:tr>
              <a:tr h="370800">
                <a:tc>
                  <a:txBody>
                    <a:bodyPr/>
                    <a:lstStyle/>
                    <a:p>
                      <a:pPr>
                        <a:lnSpc>
                          <a:spcPct val="100000"/>
                        </a:lnSpc>
                        <a:buNone/>
                      </a:pPr>
                      <a:r>
                        <a:rPr lang="en-US" sz="1800" b="0" strike="noStrike" spc="-1">
                          <a:solidFill>
                            <a:srgbClr val="000000"/>
                          </a:solidFill>
                          <a:latin typeface="Calibri"/>
                        </a:rPr>
                        <a:t>Accuracy</a:t>
                      </a:r>
                      <a:endParaRPr lang="en-GB" sz="1800" b="0" strike="noStrike" spc="-1">
                        <a:latin typeface="Arial"/>
                      </a:endParaRPr>
                    </a:p>
                  </a:txBody>
                  <a:tcPr>
                    <a:lnL w="12240">
                      <a:solidFill>
                        <a:srgbClr val="A5A5A5"/>
                      </a:solidFill>
                    </a:lnL>
                    <a:lnR w="12240">
                      <a:solidFill>
                        <a:srgbClr val="A5A5A5"/>
                      </a:solidFill>
                    </a:lnR>
                    <a:lnT w="12240">
                      <a:solidFill>
                        <a:srgbClr val="A5A5A5"/>
                      </a:solidFill>
                    </a:lnT>
                    <a:lnB w="12240">
                      <a:solidFill>
                        <a:srgbClr val="A5A5A5"/>
                      </a:solidFill>
                    </a:lnB>
                    <a:solidFill>
                      <a:srgbClr val="A5A5A5">
                        <a:alpha val="20000"/>
                      </a:srgbClr>
                    </a:solidFill>
                  </a:tcPr>
                </a:tc>
                <a:tc>
                  <a:txBody>
                    <a:bodyPr/>
                    <a:lstStyle/>
                    <a:p>
                      <a:pPr>
                        <a:lnSpc>
                          <a:spcPct val="100000"/>
                        </a:lnSpc>
                        <a:buNone/>
                      </a:pPr>
                      <a:r>
                        <a:rPr lang="en-US" sz="1800" b="0" strike="noStrike" spc="-1">
                          <a:solidFill>
                            <a:srgbClr val="000000"/>
                          </a:solidFill>
                          <a:latin typeface="Calibri"/>
                        </a:rPr>
                        <a:t>No</a:t>
                      </a:r>
                      <a:endParaRPr lang="en-GB" sz="1800" b="0" strike="noStrike" spc="-1">
                        <a:latin typeface="Arial"/>
                      </a:endParaRPr>
                    </a:p>
                  </a:txBody>
                  <a:tcPr>
                    <a:lnL w="12240">
                      <a:solidFill>
                        <a:srgbClr val="A5A5A5"/>
                      </a:solidFill>
                    </a:lnL>
                    <a:lnR w="12240">
                      <a:solidFill>
                        <a:srgbClr val="A5A5A5"/>
                      </a:solidFill>
                    </a:lnR>
                    <a:lnT w="12240">
                      <a:solidFill>
                        <a:srgbClr val="A5A5A5"/>
                      </a:solidFill>
                    </a:lnT>
                    <a:lnB w="12240">
                      <a:solidFill>
                        <a:srgbClr val="A5A5A5"/>
                      </a:solidFill>
                    </a:lnB>
                    <a:solidFill>
                      <a:srgbClr val="A5A5A5">
                        <a:alpha val="20000"/>
                      </a:srgbClr>
                    </a:solidFill>
                  </a:tcPr>
                </a:tc>
                <a:tc>
                  <a:txBody>
                    <a:bodyPr/>
                    <a:lstStyle/>
                    <a:p>
                      <a:pPr>
                        <a:lnSpc>
                          <a:spcPct val="100000"/>
                        </a:lnSpc>
                        <a:buNone/>
                      </a:pPr>
                      <a:r>
                        <a:rPr lang="en-US" sz="1800" b="0" strike="noStrike" spc="-1">
                          <a:solidFill>
                            <a:srgbClr val="000000"/>
                          </a:solidFill>
                          <a:latin typeface="Calibri"/>
                        </a:rPr>
                        <a:t>Yes</a:t>
                      </a:r>
                      <a:endParaRPr lang="en-GB" sz="1800" b="0" strike="noStrike" spc="-1">
                        <a:latin typeface="Arial"/>
                      </a:endParaRPr>
                    </a:p>
                  </a:txBody>
                  <a:tcPr>
                    <a:lnL w="12240">
                      <a:solidFill>
                        <a:srgbClr val="A5A5A5"/>
                      </a:solidFill>
                    </a:lnL>
                    <a:lnR w="12240">
                      <a:solidFill>
                        <a:srgbClr val="A5A5A5"/>
                      </a:solidFill>
                    </a:lnR>
                    <a:lnT w="12240">
                      <a:solidFill>
                        <a:srgbClr val="A5A5A5"/>
                      </a:solidFill>
                    </a:lnT>
                    <a:lnB w="12240">
                      <a:solidFill>
                        <a:srgbClr val="A5A5A5"/>
                      </a:solidFill>
                    </a:lnB>
                    <a:solidFill>
                      <a:srgbClr val="A5A5A5">
                        <a:alpha val="20000"/>
                      </a:srgbClr>
                    </a:solidFill>
                  </a:tcPr>
                </a:tc>
                <a:extLst>
                  <a:ext uri="{0D108BD9-81ED-4DB2-BD59-A6C34878D82A}">
                    <a16:rowId xmlns:a16="http://schemas.microsoft.com/office/drawing/2014/main" val="10003"/>
                  </a:ext>
                </a:extLst>
              </a:tr>
              <a:tr h="370800">
                <a:tc>
                  <a:txBody>
                    <a:bodyPr/>
                    <a:lstStyle/>
                    <a:p>
                      <a:pPr>
                        <a:lnSpc>
                          <a:spcPct val="100000"/>
                        </a:lnSpc>
                        <a:buNone/>
                      </a:pPr>
                      <a:r>
                        <a:rPr lang="en-US" sz="1800" b="0" strike="noStrike" spc="-1" dirty="0">
                          <a:solidFill>
                            <a:srgbClr val="000000"/>
                          </a:solidFill>
                          <a:latin typeface="Calibri"/>
                        </a:rPr>
                        <a:t>Group</a:t>
                      </a:r>
                      <a:endParaRPr lang="en-GB" sz="1800" b="0" strike="noStrike" spc="-1" dirty="0">
                        <a:latin typeface="Arial"/>
                      </a:endParaRPr>
                    </a:p>
                  </a:txBody>
                  <a:tcPr>
                    <a:lnL w="12240">
                      <a:solidFill>
                        <a:srgbClr val="A5A5A5"/>
                      </a:solidFill>
                    </a:lnL>
                    <a:lnR w="12240" cap="flat" cmpd="sng" algn="ctr">
                      <a:solidFill>
                        <a:srgbClr val="A5A5A5"/>
                      </a:solidFill>
                      <a:prstDash val="solid"/>
                      <a:round/>
                      <a:headEnd type="none" w="med" len="med"/>
                      <a:tailEnd type="none" w="med" len="med"/>
                    </a:lnR>
                    <a:lnT w="12240" cap="flat" cmpd="sng" algn="ctr">
                      <a:solidFill>
                        <a:srgbClr val="A5A5A5"/>
                      </a:solidFill>
                      <a:prstDash val="solid"/>
                      <a:round/>
                      <a:headEnd type="none" w="med" len="med"/>
                      <a:tailEnd type="none" w="med" len="med"/>
                    </a:lnT>
                    <a:lnB w="12240">
                      <a:solidFill>
                        <a:srgbClr val="A5A5A5"/>
                      </a:solidFill>
                    </a:lnB>
                    <a:solidFill>
                      <a:srgbClr val="A5A5A5">
                        <a:alpha val="20000"/>
                      </a:srgbClr>
                    </a:solidFill>
                  </a:tcPr>
                </a:tc>
                <a:tc>
                  <a:txBody>
                    <a:bodyPr/>
                    <a:lstStyle/>
                    <a:p>
                      <a:pPr>
                        <a:lnSpc>
                          <a:spcPct val="100000"/>
                        </a:lnSpc>
                        <a:buNone/>
                      </a:pPr>
                      <a:r>
                        <a:rPr lang="en-US" sz="1800" b="0" strike="noStrike" spc="-1">
                          <a:solidFill>
                            <a:srgbClr val="000000"/>
                          </a:solidFill>
                          <a:latin typeface="Calibri"/>
                        </a:rPr>
                        <a:t>Control</a:t>
                      </a:r>
                      <a:endParaRPr lang="en-GB" sz="1800" b="0" strike="noStrike" spc="-1">
                        <a:latin typeface="Arial"/>
                      </a:endParaRPr>
                    </a:p>
                  </a:txBody>
                  <a:tcPr>
                    <a:lnL w="12240" cap="flat" cmpd="sng" algn="ctr">
                      <a:solidFill>
                        <a:srgbClr val="A5A5A5"/>
                      </a:solidFill>
                      <a:prstDash val="solid"/>
                      <a:round/>
                      <a:headEnd type="none" w="med" len="med"/>
                      <a:tailEnd type="none" w="med" len="med"/>
                    </a:lnL>
                    <a:lnR w="12240" cap="flat" cmpd="sng" algn="ctr">
                      <a:solidFill>
                        <a:srgbClr val="A5A5A5"/>
                      </a:solidFill>
                      <a:prstDash val="solid"/>
                      <a:round/>
                      <a:headEnd type="none" w="med" len="med"/>
                      <a:tailEnd type="none" w="med" len="med"/>
                    </a:lnR>
                    <a:lnT w="12240" cap="flat" cmpd="sng" algn="ctr">
                      <a:solidFill>
                        <a:srgbClr val="A5A5A5"/>
                      </a:solidFill>
                      <a:prstDash val="solid"/>
                      <a:round/>
                      <a:headEnd type="none" w="med" len="med"/>
                      <a:tailEnd type="none" w="med" len="med"/>
                    </a:lnT>
                    <a:lnB w="12240">
                      <a:solidFill>
                        <a:srgbClr val="A5A5A5"/>
                      </a:solidFill>
                    </a:lnB>
                    <a:solidFill>
                      <a:srgbClr val="A5A5A5">
                        <a:alpha val="20000"/>
                      </a:srgbClr>
                    </a:solidFill>
                  </a:tcPr>
                </a:tc>
                <a:tc>
                  <a:txBody>
                    <a:bodyPr/>
                    <a:lstStyle/>
                    <a:p>
                      <a:pPr>
                        <a:lnSpc>
                          <a:spcPct val="100000"/>
                        </a:lnSpc>
                        <a:buNone/>
                      </a:pPr>
                      <a:r>
                        <a:rPr lang="en-US" sz="1800" b="0" strike="noStrike" spc="-1" dirty="0">
                          <a:solidFill>
                            <a:srgbClr val="000000"/>
                          </a:solidFill>
                          <a:latin typeface="Calibri"/>
                        </a:rPr>
                        <a:t>Treatment</a:t>
                      </a:r>
                      <a:endParaRPr lang="en-GB" sz="1800" b="0" strike="noStrike" spc="-1" dirty="0">
                        <a:latin typeface="Arial"/>
                      </a:endParaRPr>
                    </a:p>
                  </a:txBody>
                  <a:tcPr>
                    <a:lnL w="12240" cap="flat" cmpd="sng" algn="ctr">
                      <a:solidFill>
                        <a:srgbClr val="A5A5A5"/>
                      </a:solidFill>
                      <a:prstDash val="solid"/>
                      <a:round/>
                      <a:headEnd type="none" w="med" len="med"/>
                      <a:tailEnd type="none" w="med" len="med"/>
                    </a:lnL>
                    <a:lnR w="12240">
                      <a:solidFill>
                        <a:srgbClr val="A5A5A5"/>
                      </a:solidFill>
                    </a:lnR>
                    <a:lnT w="12240" cap="flat" cmpd="sng" algn="ctr">
                      <a:solidFill>
                        <a:srgbClr val="A5A5A5"/>
                      </a:solidFill>
                      <a:prstDash val="solid"/>
                      <a:round/>
                      <a:headEnd type="none" w="med" len="med"/>
                      <a:tailEnd type="none" w="med" len="med"/>
                    </a:lnT>
                    <a:lnB w="12240">
                      <a:solidFill>
                        <a:srgbClr val="A5A5A5"/>
                      </a:solidFill>
                    </a:lnB>
                    <a:solidFill>
                      <a:srgbClr val="A5A5A5">
                        <a:alpha val="20000"/>
                      </a:srgbClr>
                    </a:solidFill>
                  </a:tcPr>
                </a:tc>
                <a:extLst>
                  <a:ext uri="{0D108BD9-81ED-4DB2-BD59-A6C34878D82A}">
                    <a16:rowId xmlns:a16="http://schemas.microsoft.com/office/drawing/2014/main" val="10005"/>
                  </a:ext>
                </a:extLst>
              </a:tr>
            </a:tbl>
          </a:graphicData>
        </a:graphic>
      </p:graphicFrame>
      <p:sp>
        <p:nvSpPr>
          <p:cNvPr id="4" name="PlaceHolder 3"/>
          <p:cNvSpPr>
            <a:spLocks noGrp="1"/>
          </p:cNvSpPr>
          <p:nvPr>
            <p:ph type="sldNum" idx="2"/>
          </p:nvPr>
        </p:nvSpPr>
        <p:spPr/>
        <p:txBody>
          <a:bodyPr/>
          <a:lstStyle/>
          <a:p>
            <a:fld id="{B346CE6A-1D79-4D7A-9D91-8B58950BD0B8}" type="slidenum">
              <a:rPr/>
              <a:t>4</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PlaceHolder 1"/>
          <p:cNvSpPr>
            <a:spLocks noGrp="1"/>
          </p:cNvSpPr>
          <p:nvPr>
            <p:ph/>
          </p:nvPr>
        </p:nvSpPr>
        <p:spPr>
          <a:xfrm>
            <a:off x="772920" y="1828800"/>
            <a:ext cx="9742320" cy="4347720"/>
          </a:xfrm>
          <a:prstGeom prst="rect">
            <a:avLst/>
          </a:prstGeom>
          <a:noFill/>
          <a:ln w="0">
            <a:noFill/>
          </a:ln>
        </p:spPr>
        <p:txBody>
          <a:bodyPr anchor="t">
            <a:normAutofit fontScale="98000"/>
          </a:bodyPr>
          <a:lstStyle/>
          <a:p>
            <a:pPr marL="685800" indent="-457200">
              <a:spcBef>
                <a:spcPts val="499"/>
              </a:spcBef>
              <a:buClr>
                <a:srgbClr val="AEB4B9"/>
              </a:buClr>
              <a:buFont typeface="Arial"/>
              <a:buChar char="•"/>
            </a:pPr>
            <a:r>
              <a:rPr lang="en-US" b="0" strike="noStrike" spc="-1" dirty="0">
                <a:solidFill>
                  <a:srgbClr val="000000"/>
                </a:solidFill>
                <a:latin typeface="Calibri"/>
              </a:rPr>
              <a:t>Default contrast scheme in R for categorical variables</a:t>
            </a:r>
          </a:p>
          <a:p>
            <a:pPr marL="1143000" lvl="1" indent="-457200">
              <a:spcBef>
                <a:spcPts val="499"/>
              </a:spcBef>
              <a:buClr>
                <a:srgbClr val="AEB4B9"/>
              </a:buClr>
              <a:buFont typeface="Arial"/>
              <a:buChar char="•"/>
            </a:pPr>
            <a:r>
              <a:rPr lang="en-US" b="0" strike="noStrike" spc="-1" dirty="0">
                <a:solidFill>
                  <a:srgbClr val="000000"/>
                </a:solidFill>
                <a:latin typeface="Calibri"/>
              </a:rPr>
              <a:t>this is known as “Dummy coding” or “treatment coding”</a:t>
            </a:r>
          </a:p>
          <a:p>
            <a:pPr marL="1600200" lvl="2" indent="-457200">
              <a:lnSpc>
                <a:spcPct val="90000"/>
              </a:lnSpc>
              <a:spcBef>
                <a:spcPts val="499"/>
              </a:spcBef>
              <a:buClr>
                <a:srgbClr val="AEB4B9"/>
              </a:buClr>
              <a:buFont typeface="Arial"/>
              <a:buChar char="•"/>
            </a:pPr>
            <a:r>
              <a:rPr lang="en-US" sz="2000" b="0" strike="noStrike" spc="-1" dirty="0">
                <a:solidFill>
                  <a:srgbClr val="000000"/>
                </a:solidFill>
                <a:latin typeface="Calibri"/>
              </a:rPr>
              <a:t>0 to a level 1</a:t>
            </a:r>
          </a:p>
          <a:p>
            <a:pPr marL="1600200" lvl="2" indent="-457200">
              <a:lnSpc>
                <a:spcPct val="90000"/>
              </a:lnSpc>
              <a:spcBef>
                <a:spcPts val="499"/>
              </a:spcBef>
              <a:buClr>
                <a:srgbClr val="AEB4B9"/>
              </a:buClr>
              <a:buFont typeface="Arial"/>
              <a:buChar char="•"/>
            </a:pPr>
            <a:r>
              <a:rPr lang="en-US" sz="2000" b="0" strike="noStrike" spc="-1" dirty="0">
                <a:solidFill>
                  <a:srgbClr val="000000"/>
                </a:solidFill>
                <a:latin typeface="Calibri"/>
              </a:rPr>
              <a:t>1 to level 2</a:t>
            </a:r>
          </a:p>
          <a:p>
            <a:pPr marL="1600200" lvl="2" indent="-457200">
              <a:lnSpc>
                <a:spcPct val="90000"/>
              </a:lnSpc>
              <a:spcBef>
                <a:spcPts val="499"/>
              </a:spcBef>
              <a:buClr>
                <a:srgbClr val="AEB4B9"/>
              </a:buClr>
              <a:buFont typeface="Arial"/>
              <a:buChar char="•"/>
            </a:pPr>
            <a:endParaRPr lang="en-US" spc="-1" dirty="0">
              <a:solidFill>
                <a:srgbClr val="000000"/>
              </a:solidFill>
              <a:latin typeface="Calibri"/>
            </a:endParaRPr>
          </a:p>
          <a:p>
            <a:pPr marL="685800" indent="-457200">
              <a:spcBef>
                <a:spcPts val="499"/>
              </a:spcBef>
              <a:buClr>
                <a:srgbClr val="AEB4B9"/>
              </a:buClr>
              <a:buFont typeface="Arial"/>
              <a:buChar char="•"/>
            </a:pPr>
            <a:r>
              <a:rPr lang="en-US" b="0" strike="noStrike" spc="-1" dirty="0">
                <a:solidFill>
                  <a:srgbClr val="000000"/>
                </a:solidFill>
                <a:latin typeface="Calibri"/>
              </a:rPr>
              <a:t>The level coded as 0 = variable reference level</a:t>
            </a:r>
          </a:p>
          <a:p>
            <a:pPr marL="1600200" lvl="2" indent="-457200">
              <a:lnSpc>
                <a:spcPct val="90000"/>
              </a:lnSpc>
              <a:spcBef>
                <a:spcPts val="499"/>
              </a:spcBef>
              <a:buClr>
                <a:srgbClr val="AEB4B9"/>
              </a:buClr>
              <a:buFont typeface="Arial"/>
              <a:buChar char="•"/>
            </a:pPr>
            <a:r>
              <a:rPr lang="en-US" sz="2000" b="0" strike="noStrike" spc="-1" dirty="0">
                <a:solidFill>
                  <a:srgbClr val="000000"/>
                </a:solidFill>
                <a:latin typeface="Calibri"/>
              </a:rPr>
              <a:t>Level that comes first in the alphabet / numerically</a:t>
            </a:r>
          </a:p>
          <a:p>
            <a:pPr lvl="2" indent="0">
              <a:lnSpc>
                <a:spcPct val="90000"/>
              </a:lnSpc>
              <a:spcBef>
                <a:spcPts val="499"/>
              </a:spcBef>
              <a:buClr>
                <a:srgbClr val="AEB4B9"/>
              </a:buClr>
              <a:buNone/>
            </a:pPr>
            <a:endParaRPr lang="en-US" sz="2000" b="0" strike="noStrike" spc="-1" dirty="0">
              <a:solidFill>
                <a:srgbClr val="000000"/>
              </a:solidFill>
              <a:latin typeface="Calibri"/>
            </a:endParaRPr>
          </a:p>
          <a:p>
            <a:pPr marL="685800" indent="-457200">
              <a:spcBef>
                <a:spcPts val="499"/>
              </a:spcBef>
              <a:buClr>
                <a:srgbClr val="AEB4B9"/>
              </a:buClr>
              <a:buFont typeface="Arial"/>
              <a:buChar char="•"/>
            </a:pPr>
            <a:r>
              <a:rPr lang="en-US" b="0" strike="noStrike" spc="-1" dirty="0">
                <a:solidFill>
                  <a:srgbClr val="000000"/>
                </a:solidFill>
                <a:latin typeface="Calibri"/>
              </a:rPr>
              <a:t>The reference level of an categorical variable is part of the Intercept term of a regression model</a:t>
            </a:r>
            <a:endParaRPr lang="en-US" sz="2600" b="0" strike="noStrike" spc="-1" dirty="0">
              <a:solidFill>
                <a:srgbClr val="000000"/>
              </a:solidFill>
              <a:latin typeface="Calibri"/>
            </a:endParaRPr>
          </a:p>
        </p:txBody>
      </p:sp>
      <p:sp>
        <p:nvSpPr>
          <p:cNvPr id="101" name="PlaceHolder 2"/>
          <p:cNvSpPr>
            <a:spLocks noGrp="1"/>
          </p:cNvSpPr>
          <p:nvPr>
            <p:ph type="title"/>
          </p:nvPr>
        </p:nvSpPr>
        <p:spPr>
          <a:xfrm>
            <a:off x="772920" y="957960"/>
            <a:ext cx="8040240" cy="579960"/>
          </a:xfrm>
          <a:prstGeom prst="rect">
            <a:avLst/>
          </a:prstGeom>
          <a:noFill/>
          <a:ln w="0">
            <a:noFill/>
          </a:ln>
        </p:spPr>
        <p:txBody>
          <a:bodyPr anchor="ctr">
            <a:noAutofit/>
          </a:bodyPr>
          <a:lstStyle/>
          <a:p>
            <a:pPr>
              <a:lnSpc>
                <a:spcPts val="3470"/>
              </a:lnSpc>
              <a:spcBef>
                <a:spcPts val="751"/>
              </a:spcBef>
              <a:buNone/>
            </a:pPr>
            <a:r>
              <a:rPr lang="en-GB" sz="3600" spc="-1" dirty="0">
                <a:solidFill>
                  <a:srgbClr val="B5121B"/>
                </a:solidFill>
                <a:latin typeface="Calibri"/>
              </a:rPr>
              <a:t>How does R manage categorical variables?</a:t>
            </a:r>
            <a:endParaRPr lang="en-US" sz="3600" b="0" strike="noStrike" spc="-1" dirty="0">
              <a:solidFill>
                <a:srgbClr val="000000"/>
              </a:solidFill>
              <a:latin typeface="Calibri"/>
            </a:endParaRPr>
          </a:p>
        </p:txBody>
      </p:sp>
      <p:pic>
        <p:nvPicPr>
          <p:cNvPr id="102" name="Picture 5" descr="Graphical user interface, application&#10;&#10;Description automatically generated"/>
          <p:cNvPicPr/>
          <p:nvPr/>
        </p:nvPicPr>
        <p:blipFill>
          <a:blip r:embed="rId3"/>
          <a:stretch/>
        </p:blipFill>
        <p:spPr>
          <a:xfrm>
            <a:off x="8644191" y="2790127"/>
            <a:ext cx="1720800" cy="1676520"/>
          </a:xfrm>
          <a:prstGeom prst="rect">
            <a:avLst/>
          </a:prstGeom>
          <a:ln w="0">
            <a:noFill/>
          </a:ln>
        </p:spPr>
      </p:pic>
      <p:sp>
        <p:nvSpPr>
          <p:cNvPr id="4" name="PlaceHolder 3"/>
          <p:cNvSpPr>
            <a:spLocks noGrp="1"/>
          </p:cNvSpPr>
          <p:nvPr>
            <p:ph type="sldNum" idx="2"/>
          </p:nvPr>
        </p:nvSpPr>
        <p:spPr/>
        <p:txBody>
          <a:bodyPr/>
          <a:lstStyle/>
          <a:p>
            <a:fld id="{0E13ACF3-CA90-4B71-872C-AAFF24ECE85D}" type="slidenum">
              <a:rPr/>
              <a:t>5</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PlaceHolder 1"/>
          <p:cNvSpPr>
            <a:spLocks noGrp="1"/>
          </p:cNvSpPr>
          <p:nvPr>
            <p:ph/>
          </p:nvPr>
        </p:nvSpPr>
        <p:spPr>
          <a:xfrm>
            <a:off x="772920" y="1965960"/>
            <a:ext cx="10514880" cy="4210560"/>
          </a:xfrm>
          <a:prstGeom prst="rect">
            <a:avLst/>
          </a:prstGeom>
          <a:noFill/>
          <a:ln w="0">
            <a:noFill/>
          </a:ln>
        </p:spPr>
        <p:txBody>
          <a:bodyPr anchor="t">
            <a:normAutofit/>
          </a:bodyPr>
          <a:lstStyle/>
          <a:p>
            <a:pPr>
              <a:lnSpc>
                <a:spcPct val="90000"/>
              </a:lnSpc>
              <a:spcBef>
                <a:spcPts val="1417"/>
              </a:spcBef>
              <a:buNone/>
            </a:pPr>
            <a:endParaRPr lang="en-US" sz="2400" b="0" strike="noStrike" spc="-1" dirty="0">
              <a:solidFill>
                <a:srgbClr val="000000"/>
              </a:solidFill>
              <a:latin typeface="Calibri"/>
            </a:endParaRPr>
          </a:p>
          <a:p>
            <a:pPr marL="457200" indent="-457200">
              <a:lnSpc>
                <a:spcPct val="90000"/>
              </a:lnSpc>
              <a:spcBef>
                <a:spcPts val="1001"/>
              </a:spcBef>
              <a:spcAft>
                <a:spcPts val="601"/>
              </a:spcAft>
              <a:buClr>
                <a:srgbClr val="AEB4B9"/>
              </a:buClr>
              <a:buFont typeface="Arial"/>
              <a:buChar char="•"/>
            </a:pPr>
            <a:r>
              <a:rPr lang="en-US" sz="2600" b="0" strike="noStrike" spc="-1" dirty="0">
                <a:solidFill>
                  <a:srgbClr val="000000"/>
                </a:solidFill>
                <a:latin typeface="Calibri"/>
              </a:rPr>
              <a:t>Your hypothesis may mean a </a:t>
            </a:r>
            <a:r>
              <a:rPr lang="en-US" sz="2600" b="0" strike="noStrike" spc="-1" dirty="0">
                <a:solidFill>
                  <a:srgbClr val="FF0000"/>
                </a:solidFill>
                <a:latin typeface="Calibri"/>
              </a:rPr>
              <a:t>different</a:t>
            </a:r>
            <a:r>
              <a:rPr lang="en-US" sz="2600" b="0" strike="noStrike" spc="-1" dirty="0">
                <a:solidFill>
                  <a:srgbClr val="000000"/>
                </a:solidFill>
                <a:latin typeface="Calibri"/>
              </a:rPr>
              <a:t> reference level makes it easier to interpret</a:t>
            </a:r>
          </a:p>
          <a:p>
            <a:pPr marL="1600200" lvl="2" indent="-457200">
              <a:lnSpc>
                <a:spcPct val="90000"/>
              </a:lnSpc>
              <a:spcBef>
                <a:spcPts val="499"/>
              </a:spcBef>
              <a:buClr>
                <a:srgbClr val="AEB4B9"/>
              </a:buClr>
              <a:buFont typeface="Arial"/>
              <a:buChar char="•"/>
            </a:pPr>
            <a:r>
              <a:rPr lang="en-US" sz="2000" b="0" strike="noStrike" spc="-1" dirty="0">
                <a:solidFill>
                  <a:srgbClr val="000000"/>
                </a:solidFill>
                <a:latin typeface="Calibri"/>
              </a:rPr>
              <a:t>This may be useful in the context of factors with more than two levels</a:t>
            </a:r>
          </a:p>
          <a:p>
            <a:pPr marL="1600200" lvl="2" indent="-457200">
              <a:lnSpc>
                <a:spcPct val="90000"/>
              </a:lnSpc>
              <a:spcBef>
                <a:spcPts val="499"/>
              </a:spcBef>
              <a:buClr>
                <a:srgbClr val="AEB4B9"/>
              </a:buClr>
              <a:buFont typeface="Arial"/>
              <a:buChar char="•"/>
            </a:pPr>
            <a:r>
              <a:rPr lang="en-US" sz="2000" b="0" strike="noStrike" spc="-1" dirty="0">
                <a:solidFill>
                  <a:srgbClr val="000000"/>
                </a:solidFill>
                <a:latin typeface="Calibri"/>
              </a:rPr>
              <a:t>You can change the reference level by using the relevel() function to manually reorder the levels of your grouping variable</a:t>
            </a:r>
          </a:p>
          <a:p>
            <a:pPr marL="1600200" lvl="2" indent="-457200">
              <a:lnSpc>
                <a:spcPct val="90000"/>
              </a:lnSpc>
              <a:spcBef>
                <a:spcPts val="499"/>
              </a:spcBef>
              <a:buClr>
                <a:srgbClr val="AEB4B9"/>
              </a:buClr>
              <a:buFont typeface="Arial"/>
              <a:buChar char="•"/>
            </a:pPr>
            <a:r>
              <a:rPr lang="en-US" sz="2000" b="0" strike="noStrike" spc="-1" dirty="0">
                <a:solidFill>
                  <a:srgbClr val="000000"/>
                </a:solidFill>
                <a:latin typeface="Calibri"/>
              </a:rPr>
              <a:t>There are other ways too</a:t>
            </a:r>
          </a:p>
          <a:p>
            <a:pPr marL="457200" indent="-457200">
              <a:lnSpc>
                <a:spcPct val="90000"/>
              </a:lnSpc>
              <a:spcBef>
                <a:spcPts val="1001"/>
              </a:spcBef>
              <a:spcAft>
                <a:spcPts val="601"/>
              </a:spcAft>
              <a:buNone/>
              <a:tabLst>
                <a:tab pos="0" algn="l"/>
              </a:tabLst>
            </a:pPr>
            <a:endParaRPr lang="en-US" sz="2600" b="0" strike="noStrike" spc="-1" dirty="0">
              <a:solidFill>
                <a:srgbClr val="000000"/>
              </a:solidFill>
              <a:latin typeface="Calibri"/>
            </a:endParaRPr>
          </a:p>
          <a:p>
            <a:pPr>
              <a:lnSpc>
                <a:spcPct val="90000"/>
              </a:lnSpc>
              <a:spcBef>
                <a:spcPts val="1001"/>
              </a:spcBef>
              <a:spcAft>
                <a:spcPts val="601"/>
              </a:spcAft>
              <a:buNone/>
              <a:tabLst>
                <a:tab pos="0" algn="l"/>
              </a:tabLst>
            </a:pPr>
            <a:endParaRPr lang="en-US" sz="2600" b="0" strike="noStrike" spc="-1" dirty="0">
              <a:solidFill>
                <a:srgbClr val="000000"/>
              </a:solidFill>
              <a:latin typeface="Calibri"/>
            </a:endParaRPr>
          </a:p>
        </p:txBody>
      </p:sp>
      <p:sp>
        <p:nvSpPr>
          <p:cNvPr id="104" name="PlaceHolder 2"/>
          <p:cNvSpPr>
            <a:spLocks noGrp="1"/>
          </p:cNvSpPr>
          <p:nvPr>
            <p:ph type="title"/>
          </p:nvPr>
        </p:nvSpPr>
        <p:spPr>
          <a:xfrm>
            <a:off x="783720" y="475920"/>
            <a:ext cx="8040240" cy="1223640"/>
          </a:xfrm>
          <a:prstGeom prst="rect">
            <a:avLst/>
          </a:prstGeom>
          <a:noFill/>
          <a:ln w="0">
            <a:noFill/>
          </a:ln>
        </p:spPr>
        <p:txBody>
          <a:bodyPr anchor="ctr">
            <a:noAutofit/>
          </a:bodyPr>
          <a:lstStyle/>
          <a:p>
            <a:pPr>
              <a:lnSpc>
                <a:spcPts val="3470"/>
              </a:lnSpc>
              <a:spcBef>
                <a:spcPts val="751"/>
              </a:spcBef>
              <a:buNone/>
            </a:pPr>
            <a:r>
              <a:rPr lang="en-GB" sz="3600" b="0" strike="noStrike" spc="-1" dirty="0">
                <a:solidFill>
                  <a:srgbClr val="B5121B"/>
                </a:solidFill>
                <a:latin typeface="Calibri"/>
              </a:rPr>
              <a:t>Changing the reference level of a variable</a:t>
            </a:r>
            <a:endParaRPr lang="en-US" sz="3600" b="0" strike="noStrike" spc="-1" dirty="0">
              <a:solidFill>
                <a:srgbClr val="000000"/>
              </a:solidFill>
              <a:latin typeface="Calibri"/>
            </a:endParaRPr>
          </a:p>
        </p:txBody>
      </p:sp>
      <p:sp>
        <p:nvSpPr>
          <p:cNvPr id="4" name="PlaceHolder 3"/>
          <p:cNvSpPr>
            <a:spLocks noGrp="1"/>
          </p:cNvSpPr>
          <p:nvPr>
            <p:ph type="sldNum" idx="2"/>
          </p:nvPr>
        </p:nvSpPr>
        <p:spPr/>
        <p:txBody>
          <a:bodyPr/>
          <a:lstStyle/>
          <a:p>
            <a:fld id="{EFFED79A-A5D4-4221-99A7-362B601C5FE4}" type="slidenum">
              <a:rPr/>
              <a:t>6</a:t>
            </a:fld>
            <a:endParaRPr/>
          </a:p>
        </p:txBody>
      </p:sp>
      <p:pic>
        <p:nvPicPr>
          <p:cNvPr id="3" name="Picture 2" descr="A close-up of a sign&#10;&#10;Description automatically generated">
            <a:extLst>
              <a:ext uri="{FF2B5EF4-FFF2-40B4-BE49-F238E27FC236}">
                <a16:creationId xmlns:a16="http://schemas.microsoft.com/office/drawing/2014/main" id="{A90D0EE4-1947-8331-624E-9466FC04DD9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14599" y="4821273"/>
            <a:ext cx="6162634" cy="1288234"/>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PlaceHolder 1"/>
          <p:cNvSpPr>
            <a:spLocks noGrp="1"/>
          </p:cNvSpPr>
          <p:nvPr>
            <p:ph type="title"/>
          </p:nvPr>
        </p:nvSpPr>
        <p:spPr>
          <a:xfrm>
            <a:off x="901080" y="2205000"/>
            <a:ext cx="6492600" cy="1398960"/>
          </a:xfrm>
          <a:prstGeom prst="rect">
            <a:avLst/>
          </a:prstGeom>
          <a:noFill/>
          <a:ln w="0">
            <a:noFill/>
          </a:ln>
        </p:spPr>
        <p:txBody>
          <a:bodyPr anchor="b">
            <a:noAutofit/>
          </a:bodyPr>
          <a:lstStyle/>
          <a:p>
            <a:pPr>
              <a:lnSpc>
                <a:spcPts val="4399"/>
              </a:lnSpc>
              <a:spcBef>
                <a:spcPts val="1111"/>
              </a:spcBef>
              <a:buNone/>
            </a:pPr>
            <a:r>
              <a:rPr lang="en-GB" sz="4550" b="0" strike="noStrike" spc="-1">
                <a:solidFill>
                  <a:srgbClr val="B5121B"/>
                </a:solidFill>
                <a:latin typeface="Calibri"/>
              </a:rPr>
              <a:t>RStudio Demonstration</a:t>
            </a:r>
            <a:endParaRPr lang="en-US" sz="4550" b="0" strike="noStrike" spc="-1">
              <a:solidFill>
                <a:srgbClr val="000000"/>
              </a:solidFill>
              <a:latin typeface="Calibri"/>
            </a:endParaRPr>
          </a:p>
        </p:txBody>
      </p:sp>
      <p:sp>
        <p:nvSpPr>
          <p:cNvPr id="106" name="TextBox 4"/>
          <p:cNvSpPr/>
          <p:nvPr/>
        </p:nvSpPr>
        <p:spPr>
          <a:xfrm>
            <a:off x="2427840" y="3862440"/>
            <a:ext cx="184320" cy="369000"/>
          </a:xfrm>
          <a:prstGeom prst="rect">
            <a:avLst/>
          </a:prstGeom>
          <a:noFill/>
          <a:ln w="0">
            <a:noFill/>
          </a:ln>
        </p:spPr>
        <p:style>
          <a:lnRef idx="0">
            <a:scrgbClr r="0" g="0" b="0"/>
          </a:lnRef>
          <a:fillRef idx="0">
            <a:scrgbClr r="0" g="0" b="0"/>
          </a:fillRef>
          <a:effectRef idx="0">
            <a:scrgbClr r="0" g="0" b="0"/>
          </a:effectRef>
          <a:fontRef idx="minor"/>
        </p:style>
        <p:txBody>
          <a:bodyPr/>
          <a:lstStyle/>
          <a:p>
            <a:endParaRPr lang="en-US"/>
          </a:p>
        </p:txBody>
      </p:sp>
      <p:sp>
        <p:nvSpPr>
          <p:cNvPr id="3" name="PlaceHolder 2"/>
          <p:cNvSpPr>
            <a:spLocks noGrp="1"/>
          </p:cNvSpPr>
          <p:nvPr>
            <p:ph type="sldNum" idx="1"/>
          </p:nvPr>
        </p:nvSpPr>
        <p:spPr/>
        <p:txBody>
          <a:bodyPr/>
          <a:lstStyle/>
          <a:p>
            <a:fld id="{8F355F65-63E5-474B-8DE8-87D9CC96EC71}" type="slidenum">
              <a:rPr/>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F71A5C-8148-050D-E661-3CEDB00017C7}"/>
            </a:ext>
          </a:extLst>
        </p:cNvPr>
        <p:cNvGrpSpPr/>
        <p:nvPr/>
      </p:nvGrpSpPr>
      <p:grpSpPr>
        <a:xfrm>
          <a:off x="0" y="0"/>
          <a:ext cx="0" cy="0"/>
          <a:chOff x="0" y="0"/>
          <a:chExt cx="0" cy="0"/>
        </a:xfrm>
      </p:grpSpPr>
      <p:sp>
        <p:nvSpPr>
          <p:cNvPr id="110" name="PlaceHolder 2">
            <a:extLst>
              <a:ext uri="{FF2B5EF4-FFF2-40B4-BE49-F238E27FC236}">
                <a16:creationId xmlns:a16="http://schemas.microsoft.com/office/drawing/2014/main" id="{189221A8-3E3D-4C0F-966F-860DB04AAA64}"/>
              </a:ext>
            </a:extLst>
          </p:cNvPr>
          <p:cNvSpPr>
            <a:spLocks noGrp="1"/>
          </p:cNvSpPr>
          <p:nvPr>
            <p:ph type="title"/>
          </p:nvPr>
        </p:nvSpPr>
        <p:spPr>
          <a:xfrm>
            <a:off x="783720" y="475920"/>
            <a:ext cx="8360280" cy="1223640"/>
          </a:xfrm>
          <a:prstGeom prst="rect">
            <a:avLst/>
          </a:prstGeom>
          <a:noFill/>
          <a:ln w="0">
            <a:noFill/>
          </a:ln>
        </p:spPr>
        <p:txBody>
          <a:bodyPr anchor="ctr">
            <a:noAutofit/>
          </a:bodyPr>
          <a:lstStyle/>
          <a:p>
            <a:pPr>
              <a:lnSpc>
                <a:spcPts val="3470"/>
              </a:lnSpc>
              <a:spcBef>
                <a:spcPts val="751"/>
              </a:spcBef>
              <a:buNone/>
            </a:pPr>
            <a:r>
              <a:rPr lang="en-GB" sz="3200" spc="-1" dirty="0">
                <a:solidFill>
                  <a:srgbClr val="B5121B"/>
                </a:solidFill>
                <a:latin typeface="Calibri"/>
              </a:rPr>
              <a:t>Dummy</a:t>
            </a:r>
            <a:r>
              <a:rPr lang="en-GB" sz="3200" b="0" strike="noStrike" spc="-1" dirty="0">
                <a:solidFill>
                  <a:srgbClr val="B5121B"/>
                </a:solidFill>
                <a:latin typeface="Calibri"/>
              </a:rPr>
              <a:t> Coding</a:t>
            </a:r>
            <a:r>
              <a:rPr lang="en-GB" sz="3200" spc="-1" dirty="0">
                <a:solidFill>
                  <a:srgbClr val="B5121B"/>
                </a:solidFill>
                <a:latin typeface="Calibri"/>
              </a:rPr>
              <a:t> &amp; Sum Coding – a difference</a:t>
            </a:r>
            <a:endParaRPr lang="en-US" sz="3200" b="0" strike="noStrike" spc="-1" dirty="0">
              <a:solidFill>
                <a:srgbClr val="000000"/>
              </a:solidFill>
              <a:latin typeface="Calibri"/>
            </a:endParaRPr>
          </a:p>
        </p:txBody>
      </p:sp>
      <p:sp>
        <p:nvSpPr>
          <p:cNvPr id="4" name="PlaceHolder 3">
            <a:extLst>
              <a:ext uri="{FF2B5EF4-FFF2-40B4-BE49-F238E27FC236}">
                <a16:creationId xmlns:a16="http://schemas.microsoft.com/office/drawing/2014/main" id="{400D56FF-4A87-4C10-C7CB-D54770F5CC15}"/>
              </a:ext>
            </a:extLst>
          </p:cNvPr>
          <p:cNvSpPr>
            <a:spLocks noGrp="1"/>
          </p:cNvSpPr>
          <p:nvPr>
            <p:ph type="sldNum" idx="2"/>
          </p:nvPr>
        </p:nvSpPr>
        <p:spPr/>
        <p:txBody>
          <a:bodyPr/>
          <a:lstStyle/>
          <a:p>
            <a:fld id="{29479898-96A9-469F-84EC-1FED49F488C4}" type="slidenum">
              <a:rPr/>
              <a:t>8</a:t>
            </a:fld>
            <a:endParaRPr/>
          </a:p>
        </p:txBody>
      </p:sp>
      <p:grpSp>
        <p:nvGrpSpPr>
          <p:cNvPr id="2" name="Group 1">
            <a:extLst>
              <a:ext uri="{FF2B5EF4-FFF2-40B4-BE49-F238E27FC236}">
                <a16:creationId xmlns:a16="http://schemas.microsoft.com/office/drawing/2014/main" id="{2D6242B3-96D5-84B9-0801-3CDB1F040329}"/>
              </a:ext>
            </a:extLst>
          </p:cNvPr>
          <p:cNvGrpSpPr/>
          <p:nvPr/>
        </p:nvGrpSpPr>
        <p:grpSpPr>
          <a:xfrm>
            <a:off x="1045030" y="2846611"/>
            <a:ext cx="7676569" cy="2399515"/>
            <a:chOff x="2383973" y="2846611"/>
            <a:chExt cx="7676569" cy="2399515"/>
          </a:xfrm>
        </p:grpSpPr>
        <p:sp>
          <p:nvSpPr>
            <p:cNvPr id="7" name="TextBox 6">
              <a:extLst>
                <a:ext uri="{FF2B5EF4-FFF2-40B4-BE49-F238E27FC236}">
                  <a16:creationId xmlns:a16="http://schemas.microsoft.com/office/drawing/2014/main" id="{2A6F6D81-6835-19EA-F9B4-4ED617B00077}"/>
                </a:ext>
              </a:extLst>
            </p:cNvPr>
            <p:cNvSpPr txBox="1"/>
            <p:nvPr/>
          </p:nvSpPr>
          <p:spPr>
            <a:xfrm>
              <a:off x="2383973" y="3429000"/>
              <a:ext cx="7086600" cy="646331"/>
            </a:xfrm>
            <a:prstGeom prst="rect">
              <a:avLst/>
            </a:prstGeom>
            <a:noFill/>
          </p:spPr>
          <p:txBody>
            <a:bodyPr wrap="square" rtlCol="0">
              <a:spAutoFit/>
            </a:bodyPr>
            <a:lstStyle/>
            <a:p>
              <a:pPr algn="ctr"/>
              <a:r>
                <a:rPr lang="en-US" sz="3600" dirty="0"/>
                <a:t>                   0	               +1</a:t>
              </a:r>
            </a:p>
          </p:txBody>
        </p:sp>
        <p:sp>
          <p:nvSpPr>
            <p:cNvPr id="15" name="Curved Down Arrow 14">
              <a:extLst>
                <a:ext uri="{FF2B5EF4-FFF2-40B4-BE49-F238E27FC236}">
                  <a16:creationId xmlns:a16="http://schemas.microsoft.com/office/drawing/2014/main" id="{1119E52C-7132-B5BA-F7AA-D8FA7E66F4B4}"/>
                </a:ext>
              </a:extLst>
            </p:cNvPr>
            <p:cNvSpPr/>
            <p:nvPr/>
          </p:nvSpPr>
          <p:spPr>
            <a:xfrm>
              <a:off x="6210297" y="2846611"/>
              <a:ext cx="1763486" cy="522514"/>
            </a:xfrm>
            <a:prstGeom prst="curved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7" name="Up Arrow 4">
              <a:extLst>
                <a:ext uri="{FF2B5EF4-FFF2-40B4-BE49-F238E27FC236}">
                  <a16:creationId xmlns:a16="http://schemas.microsoft.com/office/drawing/2014/main" id="{71C343D2-51DC-B276-9D3B-90D9A160DCB6}"/>
                </a:ext>
              </a:extLst>
            </p:cNvPr>
            <p:cNvSpPr/>
            <p:nvPr/>
          </p:nvSpPr>
          <p:spPr>
            <a:xfrm>
              <a:off x="5832583" y="4079886"/>
              <a:ext cx="124200" cy="636840"/>
            </a:xfrm>
            <a:prstGeom prst="upArrow">
              <a:avLst>
                <a:gd name="adj1" fmla="val 50000"/>
                <a:gd name="adj2" fmla="val 50000"/>
              </a:avLst>
            </a:prstGeom>
            <a:solidFill>
              <a:srgbClr val="4472C4"/>
            </a:solidFill>
            <a:ln>
              <a:solidFill>
                <a:srgbClr val="325490"/>
              </a:solidFill>
            </a:ln>
          </p:spPr>
          <p:style>
            <a:lnRef idx="2">
              <a:schemeClr val="accent1">
                <a:shade val="50000"/>
              </a:schemeClr>
            </a:lnRef>
            <a:fillRef idx="1">
              <a:schemeClr val="accent1"/>
            </a:fillRef>
            <a:effectRef idx="0">
              <a:schemeClr val="accent1"/>
            </a:effectRef>
            <a:fontRef idx="minor"/>
          </p:style>
          <p:txBody>
            <a:bodyPr/>
            <a:lstStyle/>
            <a:p>
              <a:endParaRPr lang="en-US"/>
            </a:p>
          </p:txBody>
        </p:sp>
        <p:sp>
          <p:nvSpPr>
            <p:cNvPr id="18" name="Up Arrow 4">
              <a:extLst>
                <a:ext uri="{FF2B5EF4-FFF2-40B4-BE49-F238E27FC236}">
                  <a16:creationId xmlns:a16="http://schemas.microsoft.com/office/drawing/2014/main" id="{A5AAF7B9-5B68-4BC4-243D-1F353AB230AE}"/>
                </a:ext>
              </a:extLst>
            </p:cNvPr>
            <p:cNvSpPr/>
            <p:nvPr/>
          </p:nvSpPr>
          <p:spPr>
            <a:xfrm rot="18925817">
              <a:off x="8928363" y="3915445"/>
              <a:ext cx="124200" cy="636840"/>
            </a:xfrm>
            <a:prstGeom prst="upArrow">
              <a:avLst>
                <a:gd name="adj1" fmla="val 50000"/>
                <a:gd name="adj2" fmla="val 50000"/>
              </a:avLst>
            </a:prstGeom>
            <a:solidFill>
              <a:srgbClr val="4472C4"/>
            </a:solidFill>
            <a:ln>
              <a:solidFill>
                <a:srgbClr val="325490"/>
              </a:solidFill>
            </a:ln>
          </p:spPr>
          <p:style>
            <a:lnRef idx="2">
              <a:schemeClr val="accent1">
                <a:shade val="50000"/>
              </a:schemeClr>
            </a:lnRef>
            <a:fillRef idx="1">
              <a:schemeClr val="accent1"/>
            </a:fillRef>
            <a:effectRef idx="0">
              <a:schemeClr val="accent1"/>
            </a:effectRef>
            <a:fontRef idx="minor"/>
          </p:style>
          <p:txBody>
            <a:bodyPr/>
            <a:lstStyle/>
            <a:p>
              <a:endParaRPr lang="en-US"/>
            </a:p>
          </p:txBody>
        </p:sp>
        <p:sp>
          <p:nvSpPr>
            <p:cNvPr id="21" name="TextBox 20">
              <a:extLst>
                <a:ext uri="{FF2B5EF4-FFF2-40B4-BE49-F238E27FC236}">
                  <a16:creationId xmlns:a16="http://schemas.microsoft.com/office/drawing/2014/main" id="{8FBF5D6A-2491-BEF4-6B50-B3EC256CDD1B}"/>
                </a:ext>
              </a:extLst>
            </p:cNvPr>
            <p:cNvSpPr txBox="1"/>
            <p:nvPr/>
          </p:nvSpPr>
          <p:spPr>
            <a:xfrm>
              <a:off x="5067301" y="4871353"/>
              <a:ext cx="1656767" cy="369332"/>
            </a:xfrm>
            <a:prstGeom prst="rect">
              <a:avLst/>
            </a:prstGeom>
            <a:noFill/>
          </p:spPr>
          <p:txBody>
            <a:bodyPr wrap="square" rtlCol="0">
              <a:spAutoFit/>
            </a:bodyPr>
            <a:lstStyle/>
            <a:p>
              <a:pPr algn="ctr"/>
              <a:r>
                <a:rPr lang="en-US" dirty="0"/>
                <a:t>male</a:t>
              </a:r>
            </a:p>
          </p:txBody>
        </p:sp>
        <p:sp>
          <p:nvSpPr>
            <p:cNvPr id="22" name="TextBox 21">
              <a:extLst>
                <a:ext uri="{FF2B5EF4-FFF2-40B4-BE49-F238E27FC236}">
                  <a16:creationId xmlns:a16="http://schemas.microsoft.com/office/drawing/2014/main" id="{DB7DCCF1-273D-0BFF-76D2-A9F5F21254ED}"/>
                </a:ext>
              </a:extLst>
            </p:cNvPr>
            <p:cNvSpPr txBox="1"/>
            <p:nvPr/>
          </p:nvSpPr>
          <p:spPr>
            <a:xfrm>
              <a:off x="8403775" y="4876794"/>
              <a:ext cx="1656767" cy="369332"/>
            </a:xfrm>
            <a:prstGeom prst="rect">
              <a:avLst/>
            </a:prstGeom>
            <a:noFill/>
          </p:spPr>
          <p:txBody>
            <a:bodyPr wrap="square" rtlCol="0">
              <a:spAutoFit/>
            </a:bodyPr>
            <a:lstStyle/>
            <a:p>
              <a:pPr algn="r"/>
              <a:r>
                <a:rPr lang="en-US" dirty="0"/>
                <a:t>female</a:t>
              </a:r>
            </a:p>
          </p:txBody>
        </p:sp>
      </p:grpSp>
    </p:spTree>
    <p:extLst>
      <p:ext uri="{BB962C8B-B14F-4D97-AF65-F5344CB8AC3E}">
        <p14:creationId xmlns:p14="http://schemas.microsoft.com/office/powerpoint/2010/main" val="4277467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C7FBD3-01B6-23EE-EF62-D638294A3220}"/>
            </a:ext>
          </a:extLst>
        </p:cNvPr>
        <p:cNvGrpSpPr/>
        <p:nvPr/>
      </p:nvGrpSpPr>
      <p:grpSpPr>
        <a:xfrm>
          <a:off x="0" y="0"/>
          <a:ext cx="0" cy="0"/>
          <a:chOff x="0" y="0"/>
          <a:chExt cx="0" cy="0"/>
        </a:xfrm>
      </p:grpSpPr>
      <p:sp>
        <p:nvSpPr>
          <p:cNvPr id="110" name="PlaceHolder 2">
            <a:extLst>
              <a:ext uri="{FF2B5EF4-FFF2-40B4-BE49-F238E27FC236}">
                <a16:creationId xmlns:a16="http://schemas.microsoft.com/office/drawing/2014/main" id="{83088B33-48B7-7466-8009-7F7C08AD5732}"/>
              </a:ext>
            </a:extLst>
          </p:cNvPr>
          <p:cNvSpPr>
            <a:spLocks noGrp="1"/>
          </p:cNvSpPr>
          <p:nvPr>
            <p:ph type="title"/>
          </p:nvPr>
        </p:nvSpPr>
        <p:spPr>
          <a:xfrm>
            <a:off x="783720" y="475920"/>
            <a:ext cx="8040240" cy="1223640"/>
          </a:xfrm>
          <a:prstGeom prst="rect">
            <a:avLst/>
          </a:prstGeom>
          <a:noFill/>
          <a:ln w="0">
            <a:noFill/>
          </a:ln>
        </p:spPr>
        <p:txBody>
          <a:bodyPr anchor="ctr">
            <a:noAutofit/>
          </a:bodyPr>
          <a:lstStyle/>
          <a:p>
            <a:pPr>
              <a:lnSpc>
                <a:spcPts val="3470"/>
              </a:lnSpc>
              <a:spcBef>
                <a:spcPts val="751"/>
              </a:spcBef>
              <a:buNone/>
            </a:pPr>
            <a:r>
              <a:rPr lang="en-GB" sz="3600" b="0" strike="noStrike" spc="-1" dirty="0">
                <a:solidFill>
                  <a:srgbClr val="B5121B"/>
                </a:solidFill>
                <a:latin typeface="Calibri"/>
              </a:rPr>
              <a:t>Sum Coding: preparing for interactions</a:t>
            </a:r>
            <a:endParaRPr lang="en-US" sz="3600" b="0" strike="noStrike" spc="-1" dirty="0">
              <a:solidFill>
                <a:srgbClr val="000000"/>
              </a:solidFill>
              <a:latin typeface="Calibri"/>
            </a:endParaRPr>
          </a:p>
        </p:txBody>
      </p:sp>
      <p:grpSp>
        <p:nvGrpSpPr>
          <p:cNvPr id="2" name="Group 1">
            <a:extLst>
              <a:ext uri="{FF2B5EF4-FFF2-40B4-BE49-F238E27FC236}">
                <a16:creationId xmlns:a16="http://schemas.microsoft.com/office/drawing/2014/main" id="{28D514F1-0CDF-78C4-D144-4F50CCB606C5}"/>
              </a:ext>
            </a:extLst>
          </p:cNvPr>
          <p:cNvGrpSpPr/>
          <p:nvPr/>
        </p:nvGrpSpPr>
        <p:grpSpPr>
          <a:xfrm>
            <a:off x="2633418" y="3092779"/>
            <a:ext cx="7365224" cy="1933187"/>
            <a:chOff x="6927840" y="2031421"/>
            <a:chExt cx="7365224" cy="1933187"/>
          </a:xfrm>
        </p:grpSpPr>
        <p:pic>
          <p:nvPicPr>
            <p:cNvPr id="112" name="Picture 7">
              <a:extLst>
                <a:ext uri="{FF2B5EF4-FFF2-40B4-BE49-F238E27FC236}">
                  <a16:creationId xmlns:a16="http://schemas.microsoft.com/office/drawing/2014/main" id="{C247F74A-32DE-3D44-8A20-2A219A3329AA}"/>
                </a:ext>
              </a:extLst>
            </p:cNvPr>
            <p:cNvPicPr/>
            <p:nvPr/>
          </p:nvPicPr>
          <p:blipFill>
            <a:blip r:embed="rId3"/>
            <a:stretch/>
          </p:blipFill>
          <p:spPr>
            <a:xfrm>
              <a:off x="7331400" y="2120400"/>
              <a:ext cx="4076280" cy="342720"/>
            </a:xfrm>
            <a:prstGeom prst="rect">
              <a:avLst/>
            </a:prstGeom>
            <a:ln w="0">
              <a:noFill/>
            </a:ln>
          </p:spPr>
        </p:pic>
        <p:sp>
          <p:nvSpPr>
            <p:cNvPr id="113" name="Up Arrow 4">
              <a:extLst>
                <a:ext uri="{FF2B5EF4-FFF2-40B4-BE49-F238E27FC236}">
                  <a16:creationId xmlns:a16="http://schemas.microsoft.com/office/drawing/2014/main" id="{86C171D0-5A6A-B949-DA81-6C313A131F55}"/>
                </a:ext>
              </a:extLst>
            </p:cNvPr>
            <p:cNvSpPr/>
            <p:nvPr/>
          </p:nvSpPr>
          <p:spPr>
            <a:xfrm>
              <a:off x="10535220" y="2430698"/>
              <a:ext cx="124200" cy="636840"/>
            </a:xfrm>
            <a:prstGeom prst="upArrow">
              <a:avLst>
                <a:gd name="adj1" fmla="val 50000"/>
                <a:gd name="adj2" fmla="val 50000"/>
              </a:avLst>
            </a:prstGeom>
            <a:solidFill>
              <a:srgbClr val="4472C4"/>
            </a:solidFill>
            <a:ln>
              <a:solidFill>
                <a:srgbClr val="325490"/>
              </a:solidFill>
            </a:ln>
          </p:spPr>
          <p:style>
            <a:lnRef idx="2">
              <a:schemeClr val="accent1">
                <a:shade val="50000"/>
              </a:schemeClr>
            </a:lnRef>
            <a:fillRef idx="1">
              <a:schemeClr val="accent1"/>
            </a:fillRef>
            <a:effectRef idx="0">
              <a:schemeClr val="accent1"/>
            </a:effectRef>
            <a:fontRef idx="minor"/>
          </p:style>
          <p:txBody>
            <a:bodyPr/>
            <a:lstStyle/>
            <a:p>
              <a:endParaRPr lang="en-US"/>
            </a:p>
          </p:txBody>
        </p:sp>
        <p:sp>
          <p:nvSpPr>
            <p:cNvPr id="114" name="TextBox 6">
              <a:extLst>
                <a:ext uri="{FF2B5EF4-FFF2-40B4-BE49-F238E27FC236}">
                  <a16:creationId xmlns:a16="http://schemas.microsoft.com/office/drawing/2014/main" id="{443A6C3E-008D-6AC6-7506-A7BDA234C438}"/>
                </a:ext>
              </a:extLst>
            </p:cNvPr>
            <p:cNvSpPr/>
            <p:nvPr/>
          </p:nvSpPr>
          <p:spPr>
            <a:xfrm>
              <a:off x="9608367" y="3042732"/>
              <a:ext cx="2036828" cy="921876"/>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nchor="t">
              <a:spAutoFit/>
            </a:bodyPr>
            <a:lstStyle/>
            <a:p>
              <a:pPr>
                <a:lnSpc>
                  <a:spcPct val="100000"/>
                </a:lnSpc>
                <a:buNone/>
              </a:pPr>
              <a:r>
                <a:rPr lang="en-US" spc="-1" dirty="0">
                  <a:solidFill>
                    <a:srgbClr val="000000"/>
                  </a:solidFill>
                  <a:latin typeface="Calibri"/>
                </a:rPr>
                <a:t>change my contrast scheme to sum coding</a:t>
              </a:r>
              <a:endParaRPr lang="en-GB" sz="1800" b="0" strike="noStrike" spc="-1" dirty="0">
                <a:latin typeface="Arial"/>
              </a:endParaRPr>
            </a:p>
          </p:txBody>
        </p:sp>
        <p:sp>
          <p:nvSpPr>
            <p:cNvPr id="115" name="Up Arrow 8">
              <a:extLst>
                <a:ext uri="{FF2B5EF4-FFF2-40B4-BE49-F238E27FC236}">
                  <a16:creationId xmlns:a16="http://schemas.microsoft.com/office/drawing/2014/main" id="{3DC74C67-975F-BD17-34C2-0F99E9E1D753}"/>
                </a:ext>
              </a:extLst>
            </p:cNvPr>
            <p:cNvSpPr/>
            <p:nvPr/>
          </p:nvSpPr>
          <p:spPr>
            <a:xfrm rot="16200000">
              <a:off x="11709159" y="1973340"/>
              <a:ext cx="124200" cy="636840"/>
            </a:xfrm>
            <a:prstGeom prst="upArrow">
              <a:avLst>
                <a:gd name="adj1" fmla="val 50000"/>
                <a:gd name="adj2" fmla="val 50000"/>
              </a:avLst>
            </a:prstGeom>
            <a:solidFill>
              <a:srgbClr val="4472C4"/>
            </a:solidFill>
            <a:ln>
              <a:solidFill>
                <a:srgbClr val="325490"/>
              </a:solidFill>
            </a:ln>
          </p:spPr>
          <p:style>
            <a:lnRef idx="2">
              <a:schemeClr val="accent1">
                <a:shade val="50000"/>
              </a:schemeClr>
            </a:lnRef>
            <a:fillRef idx="1">
              <a:schemeClr val="accent1"/>
            </a:fillRef>
            <a:effectRef idx="0">
              <a:schemeClr val="accent1"/>
            </a:effectRef>
            <a:fontRef idx="minor"/>
          </p:style>
          <p:txBody>
            <a:bodyPr/>
            <a:lstStyle/>
            <a:p>
              <a:endParaRPr lang="en-US"/>
            </a:p>
          </p:txBody>
        </p:sp>
        <p:sp>
          <p:nvSpPr>
            <p:cNvPr id="116" name="TextBox 9">
              <a:extLst>
                <a:ext uri="{FF2B5EF4-FFF2-40B4-BE49-F238E27FC236}">
                  <a16:creationId xmlns:a16="http://schemas.microsoft.com/office/drawing/2014/main" id="{B9A0DFC1-5F74-7DAA-336F-58D91F1446CB}"/>
                </a:ext>
              </a:extLst>
            </p:cNvPr>
            <p:cNvSpPr/>
            <p:nvPr/>
          </p:nvSpPr>
          <p:spPr>
            <a:xfrm>
              <a:off x="12299913" y="2031421"/>
              <a:ext cx="1993151" cy="644877"/>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0000"/>
                </a:lnSpc>
                <a:buNone/>
              </a:pPr>
              <a:r>
                <a:rPr lang="en-US" sz="1800" b="0" strike="noStrike" spc="-1" dirty="0">
                  <a:solidFill>
                    <a:srgbClr val="000000"/>
                  </a:solidFill>
                  <a:latin typeface="Calibri"/>
                </a:rPr>
                <a:t>No. of levels in my </a:t>
              </a:r>
            </a:p>
            <a:p>
              <a:pPr>
                <a:lnSpc>
                  <a:spcPct val="100000"/>
                </a:lnSpc>
                <a:buNone/>
              </a:pPr>
              <a:r>
                <a:rPr lang="en-US" sz="1800" b="0" strike="noStrike" spc="-1" dirty="0">
                  <a:solidFill>
                    <a:srgbClr val="000000"/>
                  </a:solidFill>
                  <a:latin typeface="Calibri"/>
                </a:rPr>
                <a:t>categorical variable</a:t>
              </a:r>
              <a:endParaRPr lang="en-GB" sz="1800" b="0" strike="noStrike" spc="-1" dirty="0">
                <a:latin typeface="Arial"/>
              </a:endParaRPr>
            </a:p>
          </p:txBody>
        </p:sp>
        <p:sp>
          <p:nvSpPr>
            <p:cNvPr id="117" name="Up Arrow 10">
              <a:extLst>
                <a:ext uri="{FF2B5EF4-FFF2-40B4-BE49-F238E27FC236}">
                  <a16:creationId xmlns:a16="http://schemas.microsoft.com/office/drawing/2014/main" id="{761BC53D-49E7-6A28-D125-6AEE6D10E8A7}"/>
                </a:ext>
              </a:extLst>
            </p:cNvPr>
            <p:cNvSpPr/>
            <p:nvPr/>
          </p:nvSpPr>
          <p:spPr>
            <a:xfrm>
              <a:off x="7804080" y="2463480"/>
              <a:ext cx="124200" cy="636840"/>
            </a:xfrm>
            <a:prstGeom prst="upArrow">
              <a:avLst>
                <a:gd name="adj1" fmla="val 50000"/>
                <a:gd name="adj2" fmla="val 50000"/>
              </a:avLst>
            </a:prstGeom>
            <a:solidFill>
              <a:srgbClr val="4472C4"/>
            </a:solidFill>
            <a:ln>
              <a:solidFill>
                <a:srgbClr val="325490"/>
              </a:solidFill>
            </a:ln>
          </p:spPr>
          <p:style>
            <a:lnRef idx="2">
              <a:schemeClr val="accent1">
                <a:shade val="50000"/>
              </a:schemeClr>
            </a:lnRef>
            <a:fillRef idx="1">
              <a:schemeClr val="accent1"/>
            </a:fillRef>
            <a:effectRef idx="0">
              <a:schemeClr val="accent1"/>
            </a:effectRef>
            <a:fontRef idx="minor"/>
          </p:style>
          <p:txBody>
            <a:bodyPr/>
            <a:lstStyle/>
            <a:p>
              <a:endParaRPr lang="en-US"/>
            </a:p>
          </p:txBody>
        </p:sp>
        <p:sp>
          <p:nvSpPr>
            <p:cNvPr id="118" name="TextBox 11">
              <a:extLst>
                <a:ext uri="{FF2B5EF4-FFF2-40B4-BE49-F238E27FC236}">
                  <a16:creationId xmlns:a16="http://schemas.microsoft.com/office/drawing/2014/main" id="{01EFE924-5325-8DDC-2F64-25A499FEF413}"/>
                </a:ext>
              </a:extLst>
            </p:cNvPr>
            <p:cNvSpPr/>
            <p:nvPr/>
          </p:nvSpPr>
          <p:spPr>
            <a:xfrm>
              <a:off x="6927840" y="3148200"/>
              <a:ext cx="1974960" cy="36396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0000"/>
                </a:lnSpc>
                <a:buNone/>
              </a:pPr>
              <a:r>
                <a:rPr lang="en-US" sz="1800" b="0" strike="noStrike" spc="-1" dirty="0">
                  <a:solidFill>
                    <a:srgbClr val="000000"/>
                  </a:solidFill>
                  <a:latin typeface="Calibri"/>
                </a:rPr>
                <a:t>Show me the levels</a:t>
              </a:r>
              <a:endParaRPr lang="en-GB" sz="1800" b="0" strike="noStrike" spc="-1" dirty="0">
                <a:latin typeface="Arial"/>
              </a:endParaRPr>
            </a:p>
          </p:txBody>
        </p:sp>
      </p:grpSp>
      <p:sp>
        <p:nvSpPr>
          <p:cNvPr id="4" name="PlaceHolder 3">
            <a:extLst>
              <a:ext uri="{FF2B5EF4-FFF2-40B4-BE49-F238E27FC236}">
                <a16:creationId xmlns:a16="http://schemas.microsoft.com/office/drawing/2014/main" id="{3E6BB3D5-6990-D602-08D3-512EC7C8AC4C}"/>
              </a:ext>
            </a:extLst>
          </p:cNvPr>
          <p:cNvSpPr>
            <a:spLocks noGrp="1"/>
          </p:cNvSpPr>
          <p:nvPr>
            <p:ph type="sldNum" idx="2"/>
          </p:nvPr>
        </p:nvSpPr>
        <p:spPr/>
        <p:txBody>
          <a:bodyPr/>
          <a:lstStyle/>
          <a:p>
            <a:fld id="{29479898-96A9-469F-84EC-1FED49F488C4}" type="slidenum">
              <a:rPr/>
              <a:t>9</a:t>
            </a:fld>
            <a:endParaRPr/>
          </a:p>
        </p:txBody>
      </p:sp>
      <p:sp>
        <p:nvSpPr>
          <p:cNvPr id="3" name="TextBox 2">
            <a:extLst>
              <a:ext uri="{FF2B5EF4-FFF2-40B4-BE49-F238E27FC236}">
                <a16:creationId xmlns:a16="http://schemas.microsoft.com/office/drawing/2014/main" id="{3286A4D9-F504-5082-566B-DBDCA4B984FC}"/>
              </a:ext>
            </a:extLst>
          </p:cNvPr>
          <p:cNvSpPr txBox="1"/>
          <p:nvPr/>
        </p:nvSpPr>
        <p:spPr>
          <a:xfrm>
            <a:off x="783720" y="2269671"/>
            <a:ext cx="1779866" cy="369332"/>
          </a:xfrm>
          <a:prstGeom prst="rect">
            <a:avLst/>
          </a:prstGeom>
          <a:noFill/>
        </p:spPr>
        <p:txBody>
          <a:bodyPr wrap="square" rtlCol="0">
            <a:spAutoFit/>
          </a:bodyPr>
          <a:lstStyle/>
          <a:p>
            <a:r>
              <a:rPr lang="en-US" dirty="0"/>
              <a:t>example code:</a:t>
            </a:r>
          </a:p>
        </p:txBody>
      </p:sp>
      <p:sp>
        <p:nvSpPr>
          <p:cNvPr id="8" name="Up Arrow 4">
            <a:extLst>
              <a:ext uri="{FF2B5EF4-FFF2-40B4-BE49-F238E27FC236}">
                <a16:creationId xmlns:a16="http://schemas.microsoft.com/office/drawing/2014/main" id="{9B670CAD-E32D-A3F2-FC1A-C802D19D0002}"/>
              </a:ext>
            </a:extLst>
          </p:cNvPr>
          <p:cNvSpPr/>
          <p:nvPr/>
        </p:nvSpPr>
        <p:spPr>
          <a:xfrm rot="10800000">
            <a:off x="4678694" y="2419809"/>
            <a:ext cx="124200" cy="636840"/>
          </a:xfrm>
          <a:prstGeom prst="upArrow">
            <a:avLst>
              <a:gd name="adj1" fmla="val 50000"/>
              <a:gd name="adj2" fmla="val 50000"/>
            </a:avLst>
          </a:prstGeom>
          <a:solidFill>
            <a:srgbClr val="4472C4"/>
          </a:solidFill>
          <a:ln>
            <a:solidFill>
              <a:srgbClr val="325490"/>
            </a:solidFill>
          </a:ln>
        </p:spPr>
        <p:style>
          <a:lnRef idx="2">
            <a:schemeClr val="accent1">
              <a:shade val="50000"/>
            </a:schemeClr>
          </a:lnRef>
          <a:fillRef idx="1">
            <a:schemeClr val="accent1"/>
          </a:fillRef>
          <a:effectRef idx="0">
            <a:schemeClr val="accent1"/>
          </a:effectRef>
          <a:fontRef idx="minor"/>
        </p:style>
        <p:txBody>
          <a:bodyPr/>
          <a:lstStyle/>
          <a:p>
            <a:endParaRPr lang="en-US"/>
          </a:p>
        </p:txBody>
      </p:sp>
      <p:sp>
        <p:nvSpPr>
          <p:cNvPr id="9" name="TextBox 11">
            <a:extLst>
              <a:ext uri="{FF2B5EF4-FFF2-40B4-BE49-F238E27FC236}">
                <a16:creationId xmlns:a16="http://schemas.microsoft.com/office/drawing/2014/main" id="{3D92FC54-3E0D-73E3-EC55-4D5FB205B497}"/>
              </a:ext>
            </a:extLst>
          </p:cNvPr>
          <p:cNvSpPr/>
          <p:nvPr/>
        </p:nvSpPr>
        <p:spPr>
          <a:xfrm>
            <a:off x="4859544" y="2255572"/>
            <a:ext cx="1901524" cy="367878"/>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0000"/>
              </a:lnSpc>
              <a:buNone/>
            </a:pPr>
            <a:r>
              <a:rPr lang="en-US" spc="-1" dirty="0">
                <a:solidFill>
                  <a:srgbClr val="000000"/>
                </a:solidFill>
                <a:latin typeface="Calibri"/>
              </a:rPr>
              <a:t>variable to change</a:t>
            </a:r>
            <a:endParaRPr lang="en-GB" sz="1800" b="0" strike="noStrike" spc="-1" dirty="0">
              <a:latin typeface="Arial"/>
            </a:endParaRPr>
          </a:p>
        </p:txBody>
      </p:sp>
    </p:spTree>
    <p:extLst>
      <p:ext uri="{BB962C8B-B14F-4D97-AF65-F5344CB8AC3E}">
        <p14:creationId xmlns:p14="http://schemas.microsoft.com/office/powerpoint/2010/main" val="8135731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44546A"/>
      </a:hlink>
      <a:folHlink>
        <a:srgbClr val="44546A"/>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44546A"/>
      </a:hlink>
      <a:folHlink>
        <a:srgbClr val="44546A"/>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44546A"/>
      </a:hlink>
      <a:folHlink>
        <a:srgbClr val="44546A"/>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TM03457444[[fn=Basis]]</Template>
  <TotalTime>2618</TotalTime>
  <Words>1437</Words>
  <Application>Microsoft Macintosh PowerPoint</Application>
  <PresentationFormat>Widescreen</PresentationFormat>
  <Paragraphs>228</Paragraphs>
  <Slides>30</Slides>
  <Notes>30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30</vt:i4>
      </vt:variant>
    </vt:vector>
  </HeadingPairs>
  <TitlesOfParts>
    <vt:vector size="38" baseType="lpstr">
      <vt:lpstr>Arial</vt:lpstr>
      <vt:lpstr>Calibri</vt:lpstr>
      <vt:lpstr>Consolas</vt:lpstr>
      <vt:lpstr>Symbol</vt:lpstr>
      <vt:lpstr>Times New Roman</vt:lpstr>
      <vt:lpstr>Wingdings</vt:lpstr>
      <vt:lpstr>Office Theme</vt:lpstr>
      <vt:lpstr>Office Theme</vt:lpstr>
      <vt:lpstr>Introducing Categorical Predictors Into a Multiple Regression Model</vt:lpstr>
      <vt:lpstr>PowerPoint Presentation</vt:lpstr>
      <vt:lpstr>Multiple Regression: Raw data</vt:lpstr>
      <vt:lpstr>Categorical variables</vt:lpstr>
      <vt:lpstr>How does R manage categorical variables?</vt:lpstr>
      <vt:lpstr>Changing the reference level of a variable</vt:lpstr>
      <vt:lpstr>RStudio Demonstration</vt:lpstr>
      <vt:lpstr>Dummy Coding &amp; Sum Coding – a difference</vt:lpstr>
      <vt:lpstr>Sum Coding: preparing for interactions</vt:lpstr>
      <vt:lpstr>Sum Coding: preparing for interactions</vt:lpstr>
      <vt:lpstr>Sum Coding: preparing for interactions</vt:lpstr>
      <vt:lpstr>Sum Coding: preparing for interactions</vt:lpstr>
      <vt:lpstr>Sum Coding: preparing for interactions</vt:lpstr>
      <vt:lpstr>Sum Coding: preparing for interactions</vt:lpstr>
      <vt:lpstr>Sum Coding: preparing for interactions</vt:lpstr>
      <vt:lpstr>RStudio Demonstration</vt:lpstr>
      <vt:lpstr>Unbalanced Binary Categorical Variables 1</vt:lpstr>
      <vt:lpstr>Unbalanced Binary Categorical Variables 2</vt:lpstr>
      <vt:lpstr>Mean centering your continuous predictors</vt:lpstr>
      <vt:lpstr>Mean centering your continuous predictors</vt:lpstr>
      <vt:lpstr>RStudio Demonstration</vt:lpstr>
      <vt:lpstr>One step further: standardising</vt:lpstr>
      <vt:lpstr>RStudio Demonstration</vt:lpstr>
      <vt:lpstr>More than two levels…</vt:lpstr>
      <vt:lpstr>…and ordered variables…</vt:lpstr>
      <vt:lpstr>Summary: Dummy coding</vt:lpstr>
      <vt:lpstr>Summary: Sum coding</vt:lpstr>
      <vt:lpstr>Summary: Standardising variables</vt:lpstr>
      <vt:lpstr>Summary: Helmert Contrasts for Ordered Variables</vt:lpstr>
      <vt:lpstr>Pre-Lab and Lab Activity: Week 12</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Pre-Registration &amp; Reproducibility</dc:title>
  <dc:subject/>
  <dc:creator/>
  <dc:description/>
  <cp:lastModifiedBy>Mills, Emma</cp:lastModifiedBy>
  <cp:revision>954</cp:revision>
  <cp:lastPrinted>2021-11-03T11:58:18Z</cp:lastPrinted>
  <dcterms:created xsi:type="dcterms:W3CDTF">2020-06-05T17:03:52Z</dcterms:created>
  <dcterms:modified xsi:type="dcterms:W3CDTF">2025-01-13T15:47:40Z</dcterms:modified>
  <dc:language>en-GB</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17</vt:i4>
  </property>
  <property fmtid="{D5CDD505-2E9C-101B-9397-08002B2CF9AE}" pid="3" name="PresentationFormat">
    <vt:lpwstr>Widescreen</vt:lpwstr>
  </property>
  <property fmtid="{D5CDD505-2E9C-101B-9397-08002B2CF9AE}" pid="4" name="Slides">
    <vt:i4>17</vt:i4>
  </property>
</Properties>
</file>