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3" r:id="rId3"/>
    <p:sldId id="264" r:id="rId4"/>
    <p:sldId id="265" r:id="rId5"/>
    <p:sldId id="266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3300"/>
    <a:srgbClr val="FF0000"/>
    <a:srgbClr val="CC3399"/>
    <a:srgbClr val="D60093"/>
    <a:srgbClr val="FF0066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136" autoAdjust="0"/>
  </p:normalViewPr>
  <p:slideViewPr>
    <p:cSldViewPr>
      <p:cViewPr varScale="1">
        <p:scale>
          <a:sx n="84" d="100"/>
          <a:sy n="84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75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08C31C3-EE57-44E2-9CD0-F0104A3A65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00A3947-C857-4906-A4C3-AF0E333DAA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 dirty="0"/>
          </a:p>
        </p:txBody>
      </p:sp>
      <p:sp>
        <p:nvSpPr>
          <p:cNvPr id="4" name="AutoShape 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828800" y="4752975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TW" sz="1800" b="1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2021</a:t>
            </a:r>
            <a:r>
              <a:rPr kumimoji="1" lang="zh-TW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1800" b="1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Advanced Mixed-Operation System (AMOS) Lab.</a:t>
            </a:r>
          </a:p>
        </p:txBody>
      </p:sp>
      <p:pic>
        <p:nvPicPr>
          <p:cNvPr id="6" name="圖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8" y="5337176"/>
            <a:ext cx="1780116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2112433" y="5445125"/>
            <a:ext cx="7780867" cy="89255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defRPr/>
            </a:pPr>
            <a:r>
              <a:rPr lang="en-US" altLang="zh-TW" sz="1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Tamkang</a:t>
            </a:r>
            <a:r>
              <a:rPr lang="en-US" altLang="zh-TW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pPr algn="ctr">
              <a:defRPr/>
            </a:pPr>
            <a:r>
              <a:rPr lang="en-US" altLang="zh-TW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>
              <a:defRPr/>
            </a:pP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No.151, 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Yingzhuan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Rd., 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Tamsui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Dist., New Taipei City 25137, Taiwan (R.O.C.)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0" y="5334000"/>
            <a:ext cx="196426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12800" y="1829445"/>
            <a:ext cx="10566400" cy="838200"/>
          </a:xfrm>
        </p:spPr>
        <p:txBody>
          <a:bodyPr/>
          <a:lstStyle>
            <a:lvl1pPr>
              <a:defRPr sz="32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19781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排文字版面配置區 2"/>
          <p:cNvSpPr>
            <a:spLocks noGrp="1"/>
          </p:cNvSpPr>
          <p:nvPr>
            <p:ph type="body" orient="vert" idx="13"/>
          </p:nvPr>
        </p:nvSpPr>
        <p:spPr>
          <a:xfrm>
            <a:off x="609600" y="1124744"/>
            <a:ext cx="10972800" cy="5276056"/>
          </a:xfrm>
        </p:spPr>
        <p:txBody>
          <a:bodyPr vert="eaVert"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A6FC9-9E19-438A-87B6-D9CF8DEC7BB6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D814C-4CF0-4D66-9A11-4BB7DE7D1D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4172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56942-3498-4BEC-875E-4B61AB7F8DD5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F24E6-4786-4C29-8DA5-5CC9D5716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07004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1" y="1111250"/>
            <a:ext cx="10972799" cy="534208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87584-E19B-4896-BEB8-843D4DD14E37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8ACAF-1633-45E5-9CA3-6CD938924C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26025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5C21F-5D0F-422A-AF16-F2C04E011A92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FA13-ADA2-40A7-8567-49D4A7CB07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7633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5386917" cy="4320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628800"/>
            <a:ext cx="5386917" cy="4824536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124744"/>
            <a:ext cx="5389033" cy="4320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628800"/>
            <a:ext cx="5389033" cy="4824536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CABF1-7B10-4452-B5B5-78200E290A58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FE0D-227C-4799-B67A-97CBC88496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4742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0114D-E8BA-4143-9339-6F9FBCD89741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3C5F4-7CA9-4A28-ADB1-C47F60B3EB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411389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1124744"/>
            <a:ext cx="6815667" cy="532859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124744"/>
            <a:ext cx="4011084" cy="532859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8E7FA-F128-45E6-A1C1-921DEE4C956D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A9BC1-1E91-44F6-B1A0-B8ADDFD7DD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0266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124742"/>
            <a:ext cx="10972800" cy="48245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6021288"/>
            <a:ext cx="10972800" cy="504056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ABB61-BDA9-4A79-B7FD-28169FDC3FD6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6AA78-5440-4346-8FB5-256FEB70F8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517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124744"/>
            <a:ext cx="10972800" cy="5276056"/>
          </a:xfrm>
        </p:spPr>
        <p:txBody>
          <a:bodyPr vert="eaVert"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4DD3A-CF29-45B6-A381-DE549AF87628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F7E7-55C7-473C-8774-775E331E27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5327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Amos  LOGO1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" y="0"/>
            <a:ext cx="2017184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A6F4D75-69C8-4839-A4E4-2351F1AC052A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141A866-34F2-429F-A6F7-CE7A44F209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67200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 b="1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gray">
          <a:xfrm>
            <a:off x="1007534" y="981076"/>
            <a:ext cx="10071100" cy="9525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ltGray">
          <a:xfrm>
            <a:off x="10966451" y="773113"/>
            <a:ext cx="575733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ltGray">
          <a:xfrm>
            <a:off x="11061701" y="658813"/>
            <a:ext cx="385233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ltGray">
          <a:xfrm>
            <a:off x="11074400" y="773114"/>
            <a:ext cx="0" cy="223837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ltGray">
          <a:xfrm>
            <a:off x="11434233" y="773114"/>
            <a:ext cx="0" cy="223837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ltGray">
          <a:xfrm>
            <a:off x="11254317" y="434975"/>
            <a:ext cx="0" cy="223838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9" name="Oval 15"/>
          <p:cNvSpPr>
            <a:spLocks noChangeArrowheads="1"/>
          </p:cNvSpPr>
          <p:nvPr/>
        </p:nvSpPr>
        <p:spPr bwMode="ltGray">
          <a:xfrm>
            <a:off x="11214100" y="381000"/>
            <a:ext cx="78317" cy="65088"/>
          </a:xfrm>
          <a:prstGeom prst="ellipse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40" name="Oval 16"/>
          <p:cNvSpPr>
            <a:spLocks noChangeArrowheads="1"/>
          </p:cNvSpPr>
          <p:nvPr/>
        </p:nvSpPr>
        <p:spPr bwMode="ltGray">
          <a:xfrm>
            <a:off x="11707285" y="950914"/>
            <a:ext cx="78316" cy="65087"/>
          </a:xfrm>
          <a:prstGeom prst="ellipse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41" name="Oval 17"/>
          <p:cNvSpPr>
            <a:spLocks noChangeArrowheads="1"/>
          </p:cNvSpPr>
          <p:nvPr/>
        </p:nvSpPr>
        <p:spPr bwMode="ltGray">
          <a:xfrm>
            <a:off x="929218" y="950914"/>
            <a:ext cx="78316" cy="65087"/>
          </a:xfrm>
          <a:prstGeom prst="ellipse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gray">
          <a:xfrm>
            <a:off x="11425767" y="977900"/>
            <a:ext cx="3048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43" name="Litebulb"/>
          <p:cNvSpPr>
            <a:spLocks noEditPoints="1" noChangeArrowheads="1"/>
          </p:cNvSpPr>
          <p:nvPr/>
        </p:nvSpPr>
        <p:spPr bwMode="auto">
          <a:xfrm>
            <a:off x="4402667" y="6616700"/>
            <a:ext cx="20320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1" r:id="rId7"/>
    <p:sldLayoutId id="2147484272" r:id="rId8"/>
    <p:sldLayoutId id="2147484273" r:id="rId9"/>
    <p:sldLayoutId id="2147484274" r:id="rId10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v"/>
        <a:defRPr sz="3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ctrTitle"/>
          </p:nvPr>
        </p:nvSpPr>
        <p:spPr>
          <a:xfrm>
            <a:off x="2133600" y="1828800"/>
            <a:ext cx="7924800" cy="83820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五級環形震盪器</a:t>
            </a:r>
            <a:r>
              <a:rPr lang="en-US" altLang="zh-TW" dirty="0"/>
              <a:t>(NAND+INV)</a:t>
            </a:r>
            <a:endParaRPr lang="zh-TW" altLang="en-US" dirty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ltGray">
          <a:xfrm>
            <a:off x="5016501" y="3716338"/>
            <a:ext cx="5184775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10000"/>
              <a:buChar char="•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TW" altLang="en-US" sz="2400" b="1" dirty="0">
                <a:ea typeface="+mj-ea"/>
              </a:rPr>
              <a:t>學生</a:t>
            </a:r>
            <a:r>
              <a:rPr lang="en-US" altLang="zh-TW" sz="2400" b="1" dirty="0">
                <a:ea typeface="+mj-ea"/>
              </a:rPr>
              <a:t>:</a:t>
            </a:r>
            <a:r>
              <a:rPr lang="zh-TW" altLang="en-US" sz="2400" b="1" dirty="0">
                <a:ea typeface="+mj-ea"/>
              </a:rPr>
              <a:t>呂侑宸</a:t>
            </a:r>
            <a:endParaRPr lang="en-US" altLang="zh-TW" sz="2400" b="1" dirty="0"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E4EB326-2632-4215-B3C0-FC49AB86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Schematic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782B33-9935-461B-B286-0D0F4AF2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720E00-FE02-4D24-98E0-C7D8365A3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10311B-E526-4C39-85FB-FDCE953F05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4AE0990-0A01-4B90-94D8-7FBEAAA0B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006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DB4F76C-FAF6-475C-B758-F6BF31B1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Symbol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8DC09-3DF0-44F8-A37A-966B62D3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DBE152-9FF8-46DC-BB10-7431897C4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55D05F-2241-40E8-96DB-28559B5414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52BD6B8-7FFF-454E-B181-EA6CE8FBB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832" y="1143000"/>
            <a:ext cx="9326335" cy="5257800"/>
          </a:xfrm>
        </p:spPr>
      </p:pic>
    </p:spTree>
    <p:extLst>
      <p:ext uri="{BB962C8B-B14F-4D97-AF65-F5344CB8AC3E}">
        <p14:creationId xmlns:p14="http://schemas.microsoft.com/office/powerpoint/2010/main" val="112634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40705D4-7749-4FCD-912A-698E57B8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Pre-sim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DDA80E-06CE-4D94-860F-DC9ABFD4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24C0B9-B89A-4B2C-8F52-D74ED93B0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35907E-F6BA-454A-9DB4-7548C77BB0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179852B-3DB8-499B-A7A5-8ADE6AB7C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28494"/>
            <a:ext cx="10972800" cy="4886812"/>
          </a:xfrm>
        </p:spPr>
      </p:pic>
    </p:spTree>
    <p:extLst>
      <p:ext uri="{BB962C8B-B14F-4D97-AF65-F5344CB8AC3E}">
        <p14:creationId xmlns:p14="http://schemas.microsoft.com/office/powerpoint/2010/main" val="247926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EE0C8CE-16AD-4723-A3B3-99F343B5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AD3FF1-9038-4DE0-BBA8-1A1CDDB1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7016BA-4AFE-476A-A2BC-B7A9B6787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8B6E8C-72A9-43B9-92F8-06B18093CC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3E2DEEA-8CDB-449A-AAB1-B459F7EF5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910" y="1143000"/>
            <a:ext cx="10342179" cy="5257800"/>
          </a:xfrm>
        </p:spPr>
      </p:pic>
    </p:spTree>
    <p:extLst>
      <p:ext uri="{BB962C8B-B14F-4D97-AF65-F5344CB8AC3E}">
        <p14:creationId xmlns:p14="http://schemas.microsoft.com/office/powerpoint/2010/main" val="7712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42F786A-E8F2-438C-8909-F8E00DE5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62833"/>
                </a:solidFill>
                <a:effectLst/>
                <a:latin typeface="Helvetica" panose="020B0604020202020204" pitchFamily="34" charset="0"/>
              </a:rPr>
              <a:t>DRC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21D2A9-ED10-4D2B-9BAA-8486ADA7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259130-75B9-423C-9DC9-29C838010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62DB0F-1438-4D93-BBF6-CAFA496AA0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AF153DA-7CBE-4166-8B69-BCA4FAEF8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693" y="1143000"/>
            <a:ext cx="10832614" cy="5257800"/>
          </a:xfrm>
        </p:spPr>
      </p:pic>
    </p:spTree>
    <p:extLst>
      <p:ext uri="{BB962C8B-B14F-4D97-AF65-F5344CB8AC3E}">
        <p14:creationId xmlns:p14="http://schemas.microsoft.com/office/powerpoint/2010/main" val="385539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5CC1B80-7CB6-4E47-A4C4-2C2662E1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LVS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8CAC7C-AB71-423F-BD3E-5DF78261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BC2396-B000-44E3-A39B-B416CFB166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8D4E4F-7DFC-44DC-AF43-F28FC6AA7B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9CC0384-FC66-415C-ACD3-D51A17A20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87527"/>
            <a:ext cx="10972800" cy="5168745"/>
          </a:xfrm>
        </p:spPr>
      </p:pic>
    </p:spTree>
    <p:extLst>
      <p:ext uri="{BB962C8B-B14F-4D97-AF65-F5344CB8AC3E}">
        <p14:creationId xmlns:p14="http://schemas.microsoft.com/office/powerpoint/2010/main" val="82144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E16814-A60B-48A6-AC4E-49A46261E14B}" type="datetime1">
              <a:rPr lang="zh-TW" altLang="en-US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819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10000"/>
              <a:buChar char="•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107D82-B62E-4283-A6EB-9ADEA0E24653}" type="slidenum">
              <a:rPr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20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  <p:sp>
        <p:nvSpPr>
          <p:cNvPr id="819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3600" b="1" i="1">
              <a:ea typeface="新細明體" panose="02020500000000000000" pitchFamily="18" charset="-12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3600" b="1" i="1">
              <a:ea typeface="新細明體" panose="02020500000000000000" pitchFamily="18" charset="-12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3600" b="1" i="1">
              <a:ea typeface="新細明體" panose="02020500000000000000" pitchFamily="18" charset="-12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3600" b="1" i="1">
                <a:ea typeface="新細明體" panose="02020500000000000000" pitchFamily="18" charset="-120"/>
              </a:rPr>
              <a:t>Thanks for your attention 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1_Custom Design">
      <a:majorFont>
        <a:latin typeface="Arial"/>
        <a:ea typeface="標楷體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1_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10252</TotalTime>
  <Words>62</Words>
  <Application>Microsoft Office PowerPoint</Application>
  <PresentationFormat>寬螢幕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Helvetica</vt:lpstr>
      <vt:lpstr>Times New Roman</vt:lpstr>
      <vt:lpstr>Wingdings</vt:lpstr>
      <vt:lpstr>1_Custom Design</vt:lpstr>
      <vt:lpstr> 五級環形震盪器(NAND+INV)</vt:lpstr>
      <vt:lpstr>Schematic</vt:lpstr>
      <vt:lpstr>Symbol</vt:lpstr>
      <vt:lpstr>Pre-sim</vt:lpstr>
      <vt:lpstr>layout</vt:lpstr>
      <vt:lpstr>DRC</vt:lpstr>
      <vt:lpstr>LVS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Time-Interleaved Sigma-Delta Modulator</dc:title>
  <dc:creator>888TIGER</dc:creator>
  <cp:lastModifiedBy>corn push</cp:lastModifiedBy>
  <cp:revision>348</cp:revision>
  <dcterms:created xsi:type="dcterms:W3CDTF">2008-09-24T06:02:07Z</dcterms:created>
  <dcterms:modified xsi:type="dcterms:W3CDTF">2022-05-09T06:12:38Z</dcterms:modified>
</cp:coreProperties>
</file>