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59" r:id="rId2"/>
    <p:sldId id="263" r:id="rId3"/>
    <p:sldId id="264" r:id="rId4"/>
    <p:sldId id="262" r:id="rId5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00"/>
    <a:srgbClr val="FF9900"/>
    <a:srgbClr val="CC3399"/>
    <a:srgbClr val="D60093"/>
    <a:srgbClr val="FF0066"/>
    <a:srgbClr val="00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136" autoAdjust="0"/>
  </p:normalViewPr>
  <p:slideViewPr>
    <p:cSldViewPr>
      <p:cViewPr varScale="1">
        <p:scale>
          <a:sx n="84" d="100"/>
          <a:sy n="84" d="100"/>
        </p:scale>
        <p:origin x="738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375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D08C31C3-EE57-44E2-9CD0-F0104A3A65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400A3947-C857-4906-A4C3-AF0E333DAA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0A3947-C857-4906-A4C3-AF0E333DAA90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741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/>
        </p:nvSpPr>
        <p:spPr bwMode="gray">
          <a:xfrm>
            <a:off x="118534" y="69851"/>
            <a:ext cx="11993033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en-US" sz="2400" dirty="0"/>
          </a:p>
        </p:txBody>
      </p:sp>
      <p:sp>
        <p:nvSpPr>
          <p:cNvPr id="4" name="AutoShape 3" descr="sky"/>
          <p:cNvSpPr>
            <a:spLocks noChangeArrowheads="1"/>
          </p:cNvSpPr>
          <p:nvPr/>
        </p:nvSpPr>
        <p:spPr bwMode="gray">
          <a:xfrm>
            <a:off x="334434" y="260351"/>
            <a:ext cx="11523133" cy="4748213"/>
          </a:xfrm>
          <a:prstGeom prst="roundRect">
            <a:avLst>
              <a:gd name="adj" fmla="val 3912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en-US" sz="2400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1828800" y="4752975"/>
            <a:ext cx="8636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r>
              <a:rPr kumimoji="1" lang="en-US" altLang="zh-TW" sz="1800" b="1" dirty="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2022</a:t>
            </a:r>
            <a:r>
              <a:rPr kumimoji="1" lang="zh-TW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1800" b="1" dirty="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Advanced Mixed-Operation System (AMOS) Lab.</a:t>
            </a:r>
          </a:p>
        </p:txBody>
      </p:sp>
      <p:pic>
        <p:nvPicPr>
          <p:cNvPr id="6" name="圖片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18" y="5337176"/>
            <a:ext cx="1780116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2112433" y="5445125"/>
            <a:ext cx="7780867" cy="89255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defRPr/>
            </a:pPr>
            <a:r>
              <a:rPr lang="en-US" altLang="zh-TW" sz="1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Tamkang</a:t>
            </a:r>
            <a:r>
              <a:rPr lang="en-US" altLang="zh-TW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pPr algn="ctr">
              <a:defRPr/>
            </a:pPr>
            <a:r>
              <a:rPr lang="en-US" altLang="zh-TW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Computer Engineering</a:t>
            </a:r>
          </a:p>
          <a:p>
            <a:pPr algn="ctr">
              <a:defRPr/>
            </a:pP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No.151, </a:t>
            </a:r>
            <a:r>
              <a:rPr lang="en-US" altLang="zh-TW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Yingzhuan</a:t>
            </a: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Rd., </a:t>
            </a:r>
            <a:r>
              <a:rPr lang="en-US" altLang="zh-TW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Tamsui</a:t>
            </a: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Dist., New Taipei City 25137, Taiwan (R.O.C.)</a:t>
            </a:r>
            <a:endParaRPr lang="zh-TW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2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300" y="5334000"/>
            <a:ext cx="1964267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12800" y="1829445"/>
            <a:ext cx="10566400" cy="838200"/>
          </a:xfrm>
        </p:spPr>
        <p:txBody>
          <a:bodyPr/>
          <a:lstStyle>
            <a:lvl1pPr>
              <a:defRPr sz="32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19781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排文字版面配置區 2"/>
          <p:cNvSpPr>
            <a:spLocks noGrp="1"/>
          </p:cNvSpPr>
          <p:nvPr>
            <p:ph type="body" orient="vert" idx="13"/>
          </p:nvPr>
        </p:nvSpPr>
        <p:spPr>
          <a:xfrm>
            <a:off x="609600" y="1124744"/>
            <a:ext cx="10972800" cy="5276056"/>
          </a:xfrm>
        </p:spPr>
        <p:txBody>
          <a:bodyPr vert="eaVert"/>
          <a:lstStyle>
            <a:lvl1pPr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TW" altLang="en-US"/>
              <a:t>按一下以編輯母片標題樣式</a:t>
            </a:r>
            <a:endParaRPr lang="zh-TW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A6FC9-9E19-438A-87B6-D9CF8DEC7BB6}" type="datetime1">
              <a:rPr lang="zh-TW" altLang="en-US"/>
              <a:pPr>
                <a:defRPr/>
              </a:pPr>
              <a:t>2022/5/31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D814C-4CF0-4D66-9A11-4BB7DE7D1D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2022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14172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TW" altLang="en-US"/>
              <a:t>按一下以編輯母片標題樣式</a:t>
            </a:r>
            <a:endParaRPr lang="zh-TW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56942-3498-4BEC-875E-4B61AB7F8DD5}" type="datetime1">
              <a:rPr lang="zh-TW" altLang="en-US"/>
              <a:pPr>
                <a:defRPr/>
              </a:pPr>
              <a:t>2022/5/31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F24E6-4786-4C29-8DA5-5CC9D57161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2022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07004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1" y="1111250"/>
            <a:ext cx="10972799" cy="5342086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TW" altLang="en-US"/>
              <a:t>按一下以編輯母片標題樣式</a:t>
            </a:r>
            <a:endParaRPr lang="zh-TW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87584-E19B-4896-BEB8-843D4DD14E37}" type="datetime1">
              <a:rPr lang="zh-TW" altLang="en-US"/>
              <a:pPr>
                <a:defRPr/>
              </a:pPr>
              <a:t>2022/5/31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8ACAF-1633-45E5-9CA3-6CD938924C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2022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26025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5257800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257800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TW" altLang="en-US"/>
              <a:t>按一下以編輯母片標題樣式</a:t>
            </a:r>
            <a:endParaRPr lang="zh-TW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5C21F-5D0F-422A-AF16-F2C04E011A92}" type="datetime1">
              <a:rPr lang="zh-TW" altLang="en-US"/>
              <a:pPr>
                <a:defRPr/>
              </a:pPr>
              <a:t>2022/5/31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FFA13-ADA2-40A7-8567-49D4A7CB07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2022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76330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124744"/>
            <a:ext cx="5386917" cy="4320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628800"/>
            <a:ext cx="5386917" cy="4824536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sz="16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124744"/>
            <a:ext cx="5389033" cy="4320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628800"/>
            <a:ext cx="5389033" cy="4824536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sz="16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TW" altLang="en-US"/>
              <a:t>按一下以編輯母片標題樣式</a:t>
            </a:r>
            <a:endParaRPr lang="zh-TW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CABF1-7B10-4452-B5B5-78200E290A58}" type="datetime1">
              <a:rPr lang="zh-TW" altLang="en-US"/>
              <a:pPr>
                <a:defRPr/>
              </a:pPr>
              <a:t>2022/5/31</a:t>
            </a:fld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FFE0D-227C-4799-B67A-97CBC88496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2022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47428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TW" altLang="en-US"/>
              <a:t>按一下以編輯母片標題樣式</a:t>
            </a:r>
            <a:endParaRPr lang="zh-TW" altLang="zh-TW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0114D-E8BA-4143-9339-6F9FBCD89741}" type="datetime1">
              <a:rPr lang="zh-TW" altLang="en-US"/>
              <a:pPr>
                <a:defRPr/>
              </a:pPr>
              <a:t>2022/5/31</a:t>
            </a:fld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3C5F4-7CA9-4A28-ADB1-C47F60B3EB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2022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411389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1124744"/>
            <a:ext cx="6815667" cy="5328592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124744"/>
            <a:ext cx="4011084" cy="5328592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TW" altLang="en-US"/>
              <a:t>按一下以編輯母片標題樣式</a:t>
            </a:r>
            <a:endParaRPr lang="zh-TW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8E7FA-F128-45E6-A1C1-921DEE4C956D}" type="datetime1">
              <a:rPr lang="zh-TW" altLang="en-US"/>
              <a:pPr>
                <a:defRPr/>
              </a:pPr>
              <a:t>2022/5/31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A9BC1-1E91-44F6-B1A0-B8ADDFD7DD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2022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10266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" y="1124742"/>
            <a:ext cx="10972800" cy="48245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6021288"/>
            <a:ext cx="10972800" cy="504056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TW" altLang="en-US"/>
              <a:t>按一下以編輯母片標題樣式</a:t>
            </a:r>
            <a:endParaRPr lang="zh-TW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ABB61-BDA9-4A79-B7FD-28169FDC3FD6}" type="datetime1">
              <a:rPr lang="zh-TW" altLang="en-US"/>
              <a:pPr>
                <a:defRPr/>
              </a:pPr>
              <a:t>2022/5/31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6AA78-5440-4346-8FB5-256FEB70F8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2022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8517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1124744"/>
            <a:ext cx="10972800" cy="5276056"/>
          </a:xfrm>
        </p:spPr>
        <p:txBody>
          <a:bodyPr vert="eaVert"/>
          <a:lstStyle>
            <a:lvl1pPr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TW" altLang="en-US"/>
              <a:t>按一下以編輯母片標題樣式</a:t>
            </a:r>
            <a:endParaRPr lang="zh-TW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4DD3A-CF29-45B6-A381-DE549AF87628}" type="datetime1">
              <a:rPr lang="zh-TW" altLang="en-US"/>
              <a:pPr>
                <a:defRPr/>
              </a:pPr>
              <a:t>2022/5/31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CF7E7-55C7-473C-8774-775E331E27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2022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85327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Amos  LOGO1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7" y="0"/>
            <a:ext cx="2017184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AutoShape 3"/>
          <p:cNvSpPr>
            <a:spLocks noChangeArrowheads="1"/>
          </p:cNvSpPr>
          <p:nvPr/>
        </p:nvSpPr>
        <p:spPr bwMode="gray">
          <a:xfrm>
            <a:off x="220134" y="144464"/>
            <a:ext cx="11755967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en-US" sz="240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A6F4D75-69C8-4839-A4E4-2351F1AC052A}" type="datetime1">
              <a:rPr lang="zh-TW" altLang="en-US"/>
              <a:pPr>
                <a:defRPr/>
              </a:pPr>
              <a:t>2022/5/31</a:t>
            </a:fld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141A866-34F2-429F-A6F7-CE7A44F209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267200" y="6596064"/>
            <a:ext cx="33528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200" b="1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dirty="0"/>
              <a:t>2021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gray">
          <a:xfrm>
            <a:off x="1007534" y="981076"/>
            <a:ext cx="10071100" cy="9525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ltGray">
          <a:xfrm>
            <a:off x="10966451" y="773113"/>
            <a:ext cx="575733" cy="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ltGray">
          <a:xfrm>
            <a:off x="11061701" y="658813"/>
            <a:ext cx="385233" cy="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ltGray">
          <a:xfrm>
            <a:off x="11074400" y="773114"/>
            <a:ext cx="0" cy="223837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ltGray">
          <a:xfrm>
            <a:off x="11434233" y="773114"/>
            <a:ext cx="0" cy="223837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ltGray">
          <a:xfrm>
            <a:off x="11254317" y="434975"/>
            <a:ext cx="0" cy="223838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039" name="Oval 15"/>
          <p:cNvSpPr>
            <a:spLocks noChangeArrowheads="1"/>
          </p:cNvSpPr>
          <p:nvPr/>
        </p:nvSpPr>
        <p:spPr bwMode="ltGray">
          <a:xfrm>
            <a:off x="11214100" y="381000"/>
            <a:ext cx="78317" cy="65088"/>
          </a:xfrm>
          <a:prstGeom prst="ellipse">
            <a:avLst/>
          </a:prstGeom>
          <a:noFill/>
          <a:ln w="38100" algn="ctr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en-US" sz="240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40" name="Oval 16"/>
          <p:cNvSpPr>
            <a:spLocks noChangeArrowheads="1"/>
          </p:cNvSpPr>
          <p:nvPr/>
        </p:nvSpPr>
        <p:spPr bwMode="ltGray">
          <a:xfrm>
            <a:off x="11707285" y="950914"/>
            <a:ext cx="78316" cy="65087"/>
          </a:xfrm>
          <a:prstGeom prst="ellipse">
            <a:avLst/>
          </a:prstGeom>
          <a:noFill/>
          <a:ln w="38100" algn="ctr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en-US" sz="240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41" name="Oval 17"/>
          <p:cNvSpPr>
            <a:spLocks noChangeArrowheads="1"/>
          </p:cNvSpPr>
          <p:nvPr/>
        </p:nvSpPr>
        <p:spPr bwMode="ltGray">
          <a:xfrm>
            <a:off x="929218" y="950914"/>
            <a:ext cx="78316" cy="65087"/>
          </a:xfrm>
          <a:prstGeom prst="ellipse">
            <a:avLst/>
          </a:prstGeom>
          <a:noFill/>
          <a:ln w="38100" algn="ctr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en-US" sz="240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gray">
          <a:xfrm>
            <a:off x="11425767" y="977900"/>
            <a:ext cx="304800" cy="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043" name="Litebulb"/>
          <p:cNvSpPr>
            <a:spLocks noEditPoints="1" noChangeArrowheads="1"/>
          </p:cNvSpPr>
          <p:nvPr/>
        </p:nvSpPr>
        <p:spPr bwMode="auto">
          <a:xfrm>
            <a:off x="4402667" y="6616700"/>
            <a:ext cx="203200" cy="228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1" r:id="rId7"/>
    <p:sldLayoutId id="2147484272" r:id="rId8"/>
    <p:sldLayoutId id="2147484273" r:id="rId9"/>
    <p:sldLayoutId id="214748427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anose="02020603050405020304" pitchFamily="18" charset="0"/>
          <a:ea typeface="標楷體" pitchFamily="65" charset="-120"/>
          <a:cs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anose="02020603050405020304" pitchFamily="18" charset="0"/>
          <a:ea typeface="標楷體" pitchFamily="65" charset="-120"/>
          <a:cs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anose="02020603050405020304" pitchFamily="18" charset="0"/>
          <a:ea typeface="標楷體" pitchFamily="65" charset="-120"/>
          <a:cs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anose="02020603050405020304" pitchFamily="18" charset="0"/>
          <a:ea typeface="標楷體" pitchFamily="65" charset="-120"/>
          <a:cs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v"/>
        <a:defRPr sz="3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ctrTitle"/>
          </p:nvPr>
        </p:nvSpPr>
        <p:spPr>
          <a:xfrm>
            <a:off x="2133600" y="1828800"/>
            <a:ext cx="7924800" cy="838200"/>
          </a:xfrm>
        </p:spPr>
        <p:txBody>
          <a:bodyPr/>
          <a:lstStyle/>
          <a:p>
            <a:r>
              <a:rPr lang="en-US" altLang="zh-TW" dirty="0"/>
              <a:t>4bits</a:t>
            </a:r>
            <a:r>
              <a:rPr lang="zh-TW" altLang="en-US" dirty="0"/>
              <a:t> 上數計時器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ltGray">
          <a:xfrm>
            <a:off x="5016501" y="3716338"/>
            <a:ext cx="5184775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v"/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10000"/>
              <a:buChar char="•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TW" altLang="en-US" sz="2400" b="1" dirty="0">
                <a:ea typeface="+mj-ea"/>
              </a:rPr>
              <a:t>學生</a:t>
            </a:r>
            <a:r>
              <a:rPr lang="en-US" altLang="zh-TW" sz="2400" b="1" dirty="0">
                <a:ea typeface="+mj-ea"/>
              </a:rPr>
              <a:t>:</a:t>
            </a:r>
            <a:r>
              <a:rPr lang="zh-TW" altLang="en-US" sz="2400" b="1" dirty="0">
                <a:ea typeface="+mj-ea"/>
              </a:rPr>
              <a:t> 呂侑宸</a:t>
            </a:r>
            <a:endParaRPr lang="en-US" altLang="zh-TW" sz="2400" b="1" dirty="0"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9A24BA0E-E675-48C6-92F5-2FD6B780A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274885"/>
            <a:ext cx="10972800" cy="4994030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FA6F360E-AA54-47A1-948B-38E80E62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schematic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CB7762-0178-4674-8AFE-FAED72F9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56942-3498-4BEC-875E-4B61AB7F8DD5}" type="datetime1">
              <a:rPr lang="zh-TW" altLang="en-US" smtClean="0"/>
              <a:pPr>
                <a:defRPr/>
              </a:pPr>
              <a:t>2022/5/31</a:t>
            </a:fld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B748B7-FF33-4C3B-BAB5-11B459E477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EF24E6-4786-4C29-8DA5-5CC9D57161A0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98ADA1-EB57-4526-BAF2-9222E170CC9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</a:t>
            </a:r>
            <a:r>
              <a:rPr lang="zh-TW" altLang="en-US"/>
              <a:t> </a:t>
            </a:r>
            <a:r>
              <a:rPr lang="en-US" altLang="zh-TW"/>
              <a:t>Tamkang University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8021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D040DD3-ED4E-4E2A-BA80-55CA9324D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35" y="1401763"/>
            <a:ext cx="10972730" cy="4740275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89B62023-4D99-4476-9259-316FE095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Pre-sim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263629-CC41-41F6-A200-9895933F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56942-3498-4BEC-875E-4B61AB7F8DD5}" type="datetime1">
              <a:rPr lang="zh-TW" altLang="en-US" smtClean="0"/>
              <a:pPr>
                <a:defRPr/>
              </a:pPr>
              <a:t>2022/5/31</a:t>
            </a:fld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5774E0-2D08-4720-89BF-36A07C82B6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EF24E6-4786-4C29-8DA5-5CC9D57161A0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A6BE06-562F-4EB7-9BAF-F7B3B36D120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</a:t>
            </a:r>
            <a:r>
              <a:rPr lang="zh-TW" altLang="en-US"/>
              <a:t> </a:t>
            </a:r>
            <a:r>
              <a:rPr lang="en-US" altLang="zh-TW"/>
              <a:t>Tamkang University</a:t>
            </a:r>
            <a:endParaRPr lang="en-US" altLang="zh-TW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1B4E771-FF3B-49B1-967A-9D7304DF29B4}"/>
              </a:ext>
            </a:extLst>
          </p:cNvPr>
          <p:cNvSpPr txBox="1"/>
          <p:nvPr/>
        </p:nvSpPr>
        <p:spPr>
          <a:xfrm>
            <a:off x="2423592" y="3429000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  0 1   0  1   0  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EDC557D-47BD-43BC-9074-E7982A2E12DC}"/>
              </a:ext>
            </a:extLst>
          </p:cNvPr>
          <p:cNvSpPr txBox="1"/>
          <p:nvPr/>
        </p:nvSpPr>
        <p:spPr>
          <a:xfrm>
            <a:off x="2495600" y="4059038"/>
            <a:ext cx="238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3300"/>
                </a:solidFill>
              </a:rPr>
              <a:t> 0 0   1  1   0  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B06BA49-23FB-43F5-82C8-5825C0BBD268}"/>
              </a:ext>
            </a:extLst>
          </p:cNvPr>
          <p:cNvSpPr txBox="1"/>
          <p:nvPr/>
        </p:nvSpPr>
        <p:spPr>
          <a:xfrm>
            <a:off x="2495600" y="4723259"/>
            <a:ext cx="238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3300"/>
                </a:solidFill>
              </a:rPr>
              <a:t> 0 0   0  0   1   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B6718DE-CB37-4E83-B0C7-D719F4C18896}"/>
              </a:ext>
            </a:extLst>
          </p:cNvPr>
          <p:cNvSpPr txBox="1"/>
          <p:nvPr/>
        </p:nvSpPr>
        <p:spPr>
          <a:xfrm>
            <a:off x="2495600" y="5301208"/>
            <a:ext cx="238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3300"/>
                </a:solidFill>
              </a:rPr>
              <a:t> 0 0   0  0   0   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269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DE16814-A60B-48A6-AC4E-49A46261E14B}" type="datetime1">
              <a:rPr lang="zh-TW" altLang="en-US"/>
              <a:pPr>
                <a:defRPr/>
              </a:pPr>
              <a:t>2022/5/31</a:t>
            </a:fld>
            <a:endParaRPr lang="en-US" altLang="zh-TW" dirty="0"/>
          </a:p>
        </p:txBody>
      </p:sp>
      <p:sp>
        <p:nvSpPr>
          <p:cNvPr id="8195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v"/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10000"/>
              <a:buChar char="•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107D82-B62E-4283-A6EB-9ADEA0E24653}" type="slidenum">
              <a:rPr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TW" sz="120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</a:t>
            </a:r>
            <a:r>
              <a:rPr lang="zh-TW" altLang="en-US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  <p:sp>
        <p:nvSpPr>
          <p:cNvPr id="819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TW" sz="3600" b="1" i="1">
              <a:ea typeface="新細明體" panose="02020500000000000000" pitchFamily="18" charset="-12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TW" sz="3600" b="1" i="1">
              <a:ea typeface="新細明體" panose="02020500000000000000" pitchFamily="18" charset="-12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TW" sz="3600" b="1" i="1">
              <a:ea typeface="新細明體" panose="02020500000000000000" pitchFamily="18" charset="-12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TW" sz="3600" b="1" i="1">
                <a:ea typeface="新細明體" panose="02020500000000000000" pitchFamily="18" charset="-120"/>
              </a:rPr>
              <a:t>Thanks for your attention 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1966B3"/>
      </a:accent1>
      <a:accent2>
        <a:srgbClr val="99CC00"/>
      </a:accent2>
      <a:accent3>
        <a:srgbClr val="FFFFFF"/>
      </a:accent3>
      <a:accent4>
        <a:srgbClr val="0D345F"/>
      </a:accent4>
      <a:accent5>
        <a:srgbClr val="ABB8D6"/>
      </a:accent5>
      <a:accent6>
        <a:srgbClr val="8AB900"/>
      </a:accent6>
      <a:hlink>
        <a:srgbClr val="5AABCC"/>
      </a:hlink>
      <a:folHlink>
        <a:srgbClr val="648B8C"/>
      </a:folHlink>
    </a:clrScheme>
    <a:fontScheme name="1_Custom Design">
      <a:majorFont>
        <a:latin typeface="Arial"/>
        <a:ea typeface="標楷體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1_Custom Design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PPT母片2021(2)</Template>
  <TotalTime>36</TotalTime>
  <Words>55</Words>
  <Application>Microsoft Office PowerPoint</Application>
  <PresentationFormat>寬螢幕</PresentationFormat>
  <Paragraphs>22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Wingdings</vt:lpstr>
      <vt:lpstr>1_Custom Design</vt:lpstr>
      <vt:lpstr>4bits 上數計時器</vt:lpstr>
      <vt:lpstr>schematic</vt:lpstr>
      <vt:lpstr>Pre-sim</vt:lpstr>
      <vt:lpstr>PowerPoint 簡報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4bits 上數計時器</dc:title>
  <dc:creator>corn push</dc:creator>
  <cp:lastModifiedBy>corn push</cp:lastModifiedBy>
  <cp:revision>5</cp:revision>
  <dcterms:created xsi:type="dcterms:W3CDTF">2022-05-31T03:57:52Z</dcterms:created>
  <dcterms:modified xsi:type="dcterms:W3CDTF">2022-05-31T04:44:41Z</dcterms:modified>
</cp:coreProperties>
</file>