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9" r:id="rId2"/>
    <p:sldId id="263" r:id="rId3"/>
    <p:sldId id="264" r:id="rId4"/>
    <p:sldId id="262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FF0000"/>
    <a:srgbClr val="CC3399"/>
    <a:srgbClr val="D60093"/>
    <a:srgbClr val="FF0066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136" autoAdjust="0"/>
  </p:normalViewPr>
  <p:slideViewPr>
    <p:cSldViewPr>
      <p:cViewPr varScale="1">
        <p:scale>
          <a:sx n="84" d="100"/>
          <a:sy n="84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08C31C3-EE57-44E2-9CD0-F0104A3A6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00A3947-C857-4906-A4C3-AF0E333DAA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4" name="AutoShape 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828800" y="4752975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</a:t>
            </a:r>
            <a:r>
              <a:rPr kumimoji="1" lang="zh-TW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Advanced Mixed-Operation System (AMOS) Lab.</a:t>
            </a:r>
          </a:p>
        </p:txBody>
      </p:sp>
      <p:pic>
        <p:nvPicPr>
          <p:cNvPr id="6" name="圖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5337176"/>
            <a:ext cx="1780116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2112433" y="5445125"/>
            <a:ext cx="7780867" cy="8925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defRPr/>
            </a:pPr>
            <a:r>
              <a:rPr lang="en-US" altLang="zh-TW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No.151,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Rd.,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Dist., New Taipei City 25137, Taiwan (R.O.C.)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5334000"/>
            <a:ext cx="196426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12800" y="1829445"/>
            <a:ext cx="10566400" cy="838200"/>
          </a:xfrm>
        </p:spPr>
        <p:txBody>
          <a:bodyPr/>
          <a:lstStyle>
            <a:lvl1pPr>
              <a:defRPr sz="32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978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2"/>
          <p:cNvSpPr>
            <a:spLocks noGrp="1"/>
          </p:cNvSpPr>
          <p:nvPr>
            <p:ph type="body" orient="vert" idx="13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A6FC9-9E19-438A-87B6-D9CF8DEC7BB6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D814C-4CF0-4D66-9A11-4BB7DE7D1D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7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56942-3498-4BEC-875E-4B61AB7F8DD5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F24E6-4786-4C29-8DA5-5CC9D5716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0700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111250"/>
            <a:ext cx="10972799" cy="534208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87584-E19B-4896-BEB8-843D4DD14E37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8ACAF-1633-45E5-9CA3-6CD938924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602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C21F-5D0F-422A-AF16-F2C04E011A92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FA13-ADA2-40A7-8567-49D4A7CB0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7633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5386917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628800"/>
            <a:ext cx="5386917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124744"/>
            <a:ext cx="5389033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628800"/>
            <a:ext cx="5389033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ABF1-7B10-4452-B5B5-78200E290A58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FE0D-227C-4799-B67A-97CBC88496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4742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114D-E8BA-4143-9339-6F9FBCD89741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5F4-7CA9-4A28-ADB1-C47F60B3E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1138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1124744"/>
            <a:ext cx="6815667" cy="532859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124744"/>
            <a:ext cx="4011084" cy="53285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8E7FA-F128-45E6-A1C1-921DEE4C956D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9BC1-1E91-44F6-B1A0-B8ADDFD7DD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26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124742"/>
            <a:ext cx="10972800" cy="48245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6021288"/>
            <a:ext cx="10972800" cy="50405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BB61-BDA9-4A79-B7FD-28169FDC3FD6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AA78-5440-4346-8FB5-256FEB70F8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1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4DD3A-CF29-45B6-A381-DE549AF87628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F7E7-55C7-473C-8774-775E331E2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2022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32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Amos  LOGO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0"/>
            <a:ext cx="201718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6F4D75-69C8-4839-A4E4-2351F1AC052A}" type="datetime1">
              <a:rPr lang="zh-TW" altLang="en-US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141A866-34F2-429F-A6F7-CE7A44F209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67200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gray">
          <a:xfrm>
            <a:off x="1007534" y="981076"/>
            <a:ext cx="10071100" cy="95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ltGray">
          <a:xfrm>
            <a:off x="10966451" y="773113"/>
            <a:ext cx="5757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ltGray">
          <a:xfrm>
            <a:off x="11061701" y="658813"/>
            <a:ext cx="3852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ltGray">
          <a:xfrm>
            <a:off x="11074400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ltGray">
          <a:xfrm>
            <a:off x="11434233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11254317" y="434975"/>
            <a:ext cx="0" cy="223838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ltGray">
          <a:xfrm>
            <a:off x="11214100" y="381000"/>
            <a:ext cx="78317" cy="65088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ltGray">
          <a:xfrm>
            <a:off x="11707285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ltGray">
          <a:xfrm>
            <a:off x="929218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11425767" y="977900"/>
            <a:ext cx="3048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43" name="Litebulb"/>
          <p:cNvSpPr>
            <a:spLocks noEditPoints="1" noChangeArrowheads="1"/>
          </p:cNvSpPr>
          <p:nvPr/>
        </p:nvSpPr>
        <p:spPr bwMode="auto">
          <a:xfrm>
            <a:off x="4402667" y="6616700"/>
            <a:ext cx="2032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1" r:id="rId7"/>
    <p:sldLayoutId id="2147484272" r:id="rId8"/>
    <p:sldLayoutId id="2147484273" r:id="rId9"/>
    <p:sldLayoutId id="2147484274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ctrTitle"/>
          </p:nvPr>
        </p:nvSpPr>
        <p:spPr>
          <a:xfrm>
            <a:off x="2133600" y="1828800"/>
            <a:ext cx="7924800" cy="838200"/>
          </a:xfrm>
        </p:spPr>
        <p:txBody>
          <a:bodyPr/>
          <a:lstStyle/>
          <a:p>
            <a:r>
              <a:rPr lang="en-US" altLang="zh-TW" dirty="0"/>
              <a:t>4bits </a:t>
            </a:r>
            <a:r>
              <a:rPr lang="zh-TW" altLang="en-US" dirty="0"/>
              <a:t>下數計時器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ltGray">
          <a:xfrm>
            <a:off x="5016501" y="3716338"/>
            <a:ext cx="518477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TW" altLang="en-US" sz="2400" b="1" dirty="0">
                <a:ea typeface="+mj-ea"/>
              </a:rPr>
              <a:t>學生</a:t>
            </a:r>
            <a:r>
              <a:rPr lang="en-US" altLang="zh-TW" sz="2400" b="1" dirty="0">
                <a:ea typeface="+mj-ea"/>
              </a:rPr>
              <a:t>:</a:t>
            </a:r>
            <a:r>
              <a:rPr lang="zh-TW" altLang="en-US" sz="2400" b="1" dirty="0">
                <a:ea typeface="+mj-ea"/>
              </a:rPr>
              <a:t> 呂侑宸</a:t>
            </a:r>
            <a:endParaRPr lang="en-US" altLang="zh-TW" sz="2400" b="1" dirty="0"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C7E19AB-63B8-4148-A3EC-3B570F460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96" y="1739900"/>
            <a:ext cx="11365326" cy="420938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3C072CE-66F9-4B3A-B3F8-60FE34F3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93BD7-0498-4F99-9DFB-4A07FBA2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A34105-1EAE-4739-9309-92BF3BDB1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E959A4-4942-48C4-BFC0-E6A10D8214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83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5FD2695-D540-49D9-86DB-91D15E366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72" y="1214314"/>
            <a:ext cx="11561055" cy="5040561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9C9DFE0-AAD7-41E1-81BB-5F9BB899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Pre-sim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9DB59-1AC2-4C38-AFE4-31EC17AB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2022/5/31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09C14-41B6-4D7A-B1DF-40DC766AE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D327E9-CEF1-4CF3-8838-E931A8A558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2D4A70-7585-4169-9CB7-467742667229}"/>
              </a:ext>
            </a:extLst>
          </p:cNvPr>
          <p:cNvSpPr txBox="1"/>
          <p:nvPr/>
        </p:nvSpPr>
        <p:spPr>
          <a:xfrm>
            <a:off x="2279576" y="3356992"/>
            <a:ext cx="2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0 1   0   1   0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A29A2B-C766-4AC1-8BCD-35FD33D052EA}"/>
              </a:ext>
            </a:extLst>
          </p:cNvPr>
          <p:cNvSpPr txBox="1"/>
          <p:nvPr/>
        </p:nvSpPr>
        <p:spPr>
          <a:xfrm>
            <a:off x="2279576" y="4096847"/>
            <a:ext cx="2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0 1   1   0   0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DCBEF0-A45A-4217-A13F-F32CB4BC082A}"/>
              </a:ext>
            </a:extLst>
          </p:cNvPr>
          <p:cNvSpPr txBox="1"/>
          <p:nvPr/>
        </p:nvSpPr>
        <p:spPr>
          <a:xfrm>
            <a:off x="2279576" y="4714196"/>
            <a:ext cx="2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0 1   1   1   1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0DFCEF-1DFD-4159-BB31-517F3B69D56F}"/>
              </a:ext>
            </a:extLst>
          </p:cNvPr>
          <p:cNvSpPr txBox="1"/>
          <p:nvPr/>
        </p:nvSpPr>
        <p:spPr>
          <a:xfrm>
            <a:off x="2279576" y="5412853"/>
            <a:ext cx="2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0 1   1   1   1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2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E16814-A60B-48A6-AC4E-49A46261E14B}" type="datetime1">
              <a:rPr lang="zh-TW" altLang="en-US"/>
              <a:pPr>
                <a:defRPr/>
              </a:pPr>
              <a:t>2022/5/31</a:t>
            </a:fld>
            <a:endParaRPr lang="en-US" altLang="zh-TW" dirty="0"/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07D82-B62E-4283-A6EB-9ADEA0E24653}" type="slidenum">
              <a:rPr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819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600" b="1" i="1">
                <a:ea typeface="新細明體" panose="02020500000000000000" pitchFamily="18" charset="-120"/>
              </a:rPr>
              <a:t>Thanks for your attention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1_Custom Design">
      <a:majorFont>
        <a:latin typeface="Arial"/>
        <a:ea typeface="標楷體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10130</TotalTime>
  <Words>54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1_Custom Design</vt:lpstr>
      <vt:lpstr>4bits 下數計時器</vt:lpstr>
      <vt:lpstr>schematic</vt:lpstr>
      <vt:lpstr>Pre-sim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Time-Interleaved Sigma-Delta Modulator</dc:title>
  <dc:creator>888TIGER</dc:creator>
  <cp:lastModifiedBy>corn push</cp:lastModifiedBy>
  <cp:revision>346</cp:revision>
  <dcterms:created xsi:type="dcterms:W3CDTF">2008-09-24T06:02:07Z</dcterms:created>
  <dcterms:modified xsi:type="dcterms:W3CDTF">2022-05-31T04:44:48Z</dcterms:modified>
</cp:coreProperties>
</file>